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159" r:id="rId1"/>
  </p:sldMasterIdLst>
  <p:notesMasterIdLst>
    <p:notesMasterId r:id="rId21"/>
  </p:notesMasterIdLst>
  <p:sldIdLst>
    <p:sldId id="256" r:id="rId2"/>
    <p:sldId id="292" r:id="rId3"/>
    <p:sldId id="295" r:id="rId4"/>
    <p:sldId id="319" r:id="rId5"/>
    <p:sldId id="270" r:id="rId6"/>
    <p:sldId id="304" r:id="rId7"/>
    <p:sldId id="265" r:id="rId8"/>
    <p:sldId id="296" r:id="rId9"/>
    <p:sldId id="323" r:id="rId10"/>
    <p:sldId id="306" r:id="rId11"/>
    <p:sldId id="272" r:id="rId12"/>
    <p:sldId id="322" r:id="rId13"/>
    <p:sldId id="316" r:id="rId14"/>
    <p:sldId id="321" r:id="rId15"/>
    <p:sldId id="307" r:id="rId16"/>
    <p:sldId id="308" r:id="rId17"/>
    <p:sldId id="268" r:id="rId18"/>
    <p:sldId id="320" r:id="rId19"/>
    <p:sldId id="287" r:id="rId2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86450"/>
  </p:normalViewPr>
  <p:slideViewPr>
    <p:cSldViewPr snapToGrid="0" snapToObjects="1">
      <p:cViewPr varScale="1">
        <p:scale>
          <a:sx n="110" d="100"/>
          <a:sy n="110" d="100"/>
        </p:scale>
        <p:origin x="224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AE46A8-85B8-9646-9331-53F1B69FC470}" type="doc">
      <dgm:prSet loTypeId="urn:microsoft.com/office/officeart/2005/8/layout/cycle2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2A487C5D-B4DB-094D-8BA7-80833AF7411A}">
      <dgm:prSet phldrT="[Texte]" custT="1"/>
      <dgm:spPr/>
      <dgm:t>
        <a:bodyPr/>
        <a:lstStyle/>
        <a:p>
          <a:r>
            <a:rPr lang="fr-FR" sz="1200" dirty="0"/>
            <a:t>UNE DISCUSSION</a:t>
          </a:r>
        </a:p>
      </dgm:t>
    </dgm:pt>
    <dgm:pt modelId="{130C3BFC-F7CB-1A4E-A513-86B8D5BB2625}" type="parTrans" cxnId="{0275ABD2-89D6-DD4E-B0C0-5EB1CC8AD463}">
      <dgm:prSet/>
      <dgm:spPr/>
      <dgm:t>
        <a:bodyPr/>
        <a:lstStyle/>
        <a:p>
          <a:endParaRPr lang="fr-FR"/>
        </a:p>
      </dgm:t>
    </dgm:pt>
    <dgm:pt modelId="{1C00227D-9CAD-A343-9F84-D8A76D6A5299}" type="sibTrans" cxnId="{0275ABD2-89D6-DD4E-B0C0-5EB1CC8AD463}">
      <dgm:prSet/>
      <dgm:spPr/>
      <dgm:t>
        <a:bodyPr/>
        <a:lstStyle/>
        <a:p>
          <a:endParaRPr lang="fr-FR"/>
        </a:p>
      </dgm:t>
    </dgm:pt>
    <dgm:pt modelId="{95234CA7-A52B-EC45-BE54-EE9FB6CD1FF4}">
      <dgm:prSet phldrT="[Texte]" custT="1"/>
      <dgm:spPr/>
      <dgm:t>
        <a:bodyPr/>
        <a:lstStyle/>
        <a:p>
          <a:r>
            <a:rPr lang="fr-FR" sz="1000" dirty="0"/>
            <a:t>UNE ANNONCE</a:t>
          </a:r>
        </a:p>
      </dgm:t>
    </dgm:pt>
    <dgm:pt modelId="{EA065BB5-5606-4A44-8859-420433AEC174}" type="parTrans" cxnId="{2B03A21F-D397-7F41-A69E-31EB9B5000CC}">
      <dgm:prSet/>
      <dgm:spPr/>
      <dgm:t>
        <a:bodyPr/>
        <a:lstStyle/>
        <a:p>
          <a:endParaRPr lang="fr-FR"/>
        </a:p>
      </dgm:t>
    </dgm:pt>
    <dgm:pt modelId="{AF448219-C046-9647-9630-02D9B6D86ED2}" type="sibTrans" cxnId="{2B03A21F-D397-7F41-A69E-31EB9B5000CC}">
      <dgm:prSet/>
      <dgm:spPr/>
      <dgm:t>
        <a:bodyPr/>
        <a:lstStyle/>
        <a:p>
          <a:endParaRPr lang="fr-FR"/>
        </a:p>
      </dgm:t>
    </dgm:pt>
    <dgm:pt modelId="{3D710E91-257C-A441-8599-3DF192BFBD5E}">
      <dgm:prSet phldrT="[Texte]" custT="1"/>
      <dgm:spPr/>
      <dgm:t>
        <a:bodyPr/>
        <a:lstStyle/>
        <a:p>
          <a:r>
            <a:rPr lang="fr-FR" sz="1000" kern="1200" dirty="0">
              <a:latin typeface="Century Gothic" panose="020B0502020202020204"/>
              <a:ea typeface="+mn-ea"/>
              <a:cs typeface="+mn-cs"/>
            </a:rPr>
            <a:t>UN BULLETIN D’INFORMATION</a:t>
          </a:r>
        </a:p>
      </dgm:t>
    </dgm:pt>
    <dgm:pt modelId="{F0650907-9D5D-6949-8DFA-0759094EF172}" type="parTrans" cxnId="{A17CDE66-E5E4-844F-BE98-333DAAD0E90B}">
      <dgm:prSet/>
      <dgm:spPr/>
      <dgm:t>
        <a:bodyPr/>
        <a:lstStyle/>
        <a:p>
          <a:endParaRPr lang="fr-FR"/>
        </a:p>
      </dgm:t>
    </dgm:pt>
    <dgm:pt modelId="{9C6B7821-B876-5B42-B1C9-FE388B9A6EA9}" type="sibTrans" cxnId="{A17CDE66-E5E4-844F-BE98-333DAAD0E90B}">
      <dgm:prSet/>
      <dgm:spPr/>
      <dgm:t>
        <a:bodyPr/>
        <a:lstStyle/>
        <a:p>
          <a:endParaRPr lang="fr-FR"/>
        </a:p>
      </dgm:t>
    </dgm:pt>
    <dgm:pt modelId="{EFEE9264-F170-C14D-ABF4-0B24F06D0315}" type="pres">
      <dgm:prSet presAssocID="{E5AE46A8-85B8-9646-9331-53F1B69FC470}" presName="cycle" presStyleCnt="0">
        <dgm:presLayoutVars>
          <dgm:dir/>
          <dgm:resizeHandles val="exact"/>
        </dgm:presLayoutVars>
      </dgm:prSet>
      <dgm:spPr/>
    </dgm:pt>
    <dgm:pt modelId="{FDA39564-8FD6-5042-A19D-21B0C5E6141A}" type="pres">
      <dgm:prSet presAssocID="{2A487C5D-B4DB-094D-8BA7-80833AF7411A}" presName="node" presStyleLbl="node1" presStyleIdx="0" presStyleCnt="3" custScaleX="185321" custRadScaleRad="100881" custRadScaleInc="-15258">
        <dgm:presLayoutVars>
          <dgm:bulletEnabled val="1"/>
        </dgm:presLayoutVars>
      </dgm:prSet>
      <dgm:spPr/>
    </dgm:pt>
    <dgm:pt modelId="{29AFCB69-DBD8-D94B-9D9A-C2EEF5294CC5}" type="pres">
      <dgm:prSet presAssocID="{1C00227D-9CAD-A343-9F84-D8A76D6A5299}" presName="sibTrans" presStyleLbl="sibTrans2D1" presStyleIdx="0" presStyleCnt="3"/>
      <dgm:spPr/>
    </dgm:pt>
    <dgm:pt modelId="{DD019632-1739-0147-97C0-37B9EB5FE2C7}" type="pres">
      <dgm:prSet presAssocID="{1C00227D-9CAD-A343-9F84-D8A76D6A5299}" presName="connectorText" presStyleLbl="sibTrans2D1" presStyleIdx="0" presStyleCnt="3"/>
      <dgm:spPr/>
    </dgm:pt>
    <dgm:pt modelId="{3A2D6439-A3EF-E740-9150-DE087B0AA871}" type="pres">
      <dgm:prSet presAssocID="{95234CA7-A52B-EC45-BE54-EE9FB6CD1FF4}" presName="node" presStyleLbl="node1" presStyleIdx="1" presStyleCnt="3" custScaleX="168157" custRadScaleRad="174112" custRadScaleInc="18509">
        <dgm:presLayoutVars>
          <dgm:bulletEnabled val="1"/>
        </dgm:presLayoutVars>
      </dgm:prSet>
      <dgm:spPr/>
    </dgm:pt>
    <dgm:pt modelId="{A05683C9-5E9C-FF4D-8146-32A1AE1ED1FE}" type="pres">
      <dgm:prSet presAssocID="{AF448219-C046-9647-9630-02D9B6D86ED2}" presName="sibTrans" presStyleLbl="sibTrans2D1" presStyleIdx="1" presStyleCnt="3"/>
      <dgm:spPr/>
    </dgm:pt>
    <dgm:pt modelId="{0447B471-53E6-A64B-BF8C-52AFA3CB9DC4}" type="pres">
      <dgm:prSet presAssocID="{AF448219-C046-9647-9630-02D9B6D86ED2}" presName="connectorText" presStyleLbl="sibTrans2D1" presStyleIdx="1" presStyleCnt="3"/>
      <dgm:spPr/>
    </dgm:pt>
    <dgm:pt modelId="{5C7B6AAC-2C7C-0440-9DEB-3529E58FC2F7}" type="pres">
      <dgm:prSet presAssocID="{3D710E91-257C-A441-8599-3DF192BFBD5E}" presName="node" presStyleLbl="node1" presStyleIdx="2" presStyleCnt="3" custScaleX="177468" custRadScaleRad="126723" custRadScaleInc="8011">
        <dgm:presLayoutVars>
          <dgm:bulletEnabled val="1"/>
        </dgm:presLayoutVars>
      </dgm:prSet>
      <dgm:spPr/>
    </dgm:pt>
    <dgm:pt modelId="{B9180B82-C31C-CC46-9B02-BD258EB4E763}" type="pres">
      <dgm:prSet presAssocID="{9C6B7821-B876-5B42-B1C9-FE388B9A6EA9}" presName="sibTrans" presStyleLbl="sibTrans2D1" presStyleIdx="2" presStyleCnt="3"/>
      <dgm:spPr/>
    </dgm:pt>
    <dgm:pt modelId="{6B3B92DF-7431-1C4E-940B-C5D01C280104}" type="pres">
      <dgm:prSet presAssocID="{9C6B7821-B876-5B42-B1C9-FE388B9A6EA9}" presName="connectorText" presStyleLbl="sibTrans2D1" presStyleIdx="2" presStyleCnt="3"/>
      <dgm:spPr/>
    </dgm:pt>
  </dgm:ptLst>
  <dgm:cxnLst>
    <dgm:cxn modelId="{5A4E3913-FCE9-F14B-A91E-405B41C6DF99}" type="presOf" srcId="{1C00227D-9CAD-A343-9F84-D8A76D6A5299}" destId="{29AFCB69-DBD8-D94B-9D9A-C2EEF5294CC5}" srcOrd="0" destOrd="0" presId="urn:microsoft.com/office/officeart/2005/8/layout/cycle2"/>
    <dgm:cxn modelId="{2B03A21F-D397-7F41-A69E-31EB9B5000CC}" srcId="{E5AE46A8-85B8-9646-9331-53F1B69FC470}" destId="{95234CA7-A52B-EC45-BE54-EE9FB6CD1FF4}" srcOrd="1" destOrd="0" parTransId="{EA065BB5-5606-4A44-8859-420433AEC174}" sibTransId="{AF448219-C046-9647-9630-02D9B6D86ED2}"/>
    <dgm:cxn modelId="{601DE426-C1DE-0B47-8698-B9D218E6B4CC}" type="presOf" srcId="{1C00227D-9CAD-A343-9F84-D8A76D6A5299}" destId="{DD019632-1739-0147-97C0-37B9EB5FE2C7}" srcOrd="1" destOrd="0" presId="urn:microsoft.com/office/officeart/2005/8/layout/cycle2"/>
    <dgm:cxn modelId="{2E4BCB35-FE9D-434E-AC5D-A932830FB871}" type="presOf" srcId="{2A487C5D-B4DB-094D-8BA7-80833AF7411A}" destId="{FDA39564-8FD6-5042-A19D-21B0C5E6141A}" srcOrd="0" destOrd="0" presId="urn:microsoft.com/office/officeart/2005/8/layout/cycle2"/>
    <dgm:cxn modelId="{592D9249-D262-0946-9488-3E43BC9C8EFE}" type="presOf" srcId="{AF448219-C046-9647-9630-02D9B6D86ED2}" destId="{0447B471-53E6-A64B-BF8C-52AFA3CB9DC4}" srcOrd="1" destOrd="0" presId="urn:microsoft.com/office/officeart/2005/8/layout/cycle2"/>
    <dgm:cxn modelId="{36FD864D-5AAB-8147-84C8-4CB1BF66D99A}" type="presOf" srcId="{E5AE46A8-85B8-9646-9331-53F1B69FC470}" destId="{EFEE9264-F170-C14D-ABF4-0B24F06D0315}" srcOrd="0" destOrd="0" presId="urn:microsoft.com/office/officeart/2005/8/layout/cycle2"/>
    <dgm:cxn modelId="{33FEDA54-04A1-5E47-97A5-A82A8FE19CC9}" type="presOf" srcId="{AF448219-C046-9647-9630-02D9B6D86ED2}" destId="{A05683C9-5E9C-FF4D-8146-32A1AE1ED1FE}" srcOrd="0" destOrd="0" presId="urn:microsoft.com/office/officeart/2005/8/layout/cycle2"/>
    <dgm:cxn modelId="{A17CDE66-E5E4-844F-BE98-333DAAD0E90B}" srcId="{E5AE46A8-85B8-9646-9331-53F1B69FC470}" destId="{3D710E91-257C-A441-8599-3DF192BFBD5E}" srcOrd="2" destOrd="0" parTransId="{F0650907-9D5D-6949-8DFA-0759094EF172}" sibTransId="{9C6B7821-B876-5B42-B1C9-FE388B9A6EA9}"/>
    <dgm:cxn modelId="{23F23E6C-A763-F34A-B85D-150976F2D80A}" type="presOf" srcId="{9C6B7821-B876-5B42-B1C9-FE388B9A6EA9}" destId="{B9180B82-C31C-CC46-9B02-BD258EB4E763}" srcOrd="0" destOrd="0" presId="urn:microsoft.com/office/officeart/2005/8/layout/cycle2"/>
    <dgm:cxn modelId="{BEDBB86D-247E-8045-9D5D-C47629125645}" type="presOf" srcId="{3D710E91-257C-A441-8599-3DF192BFBD5E}" destId="{5C7B6AAC-2C7C-0440-9DEB-3529E58FC2F7}" srcOrd="0" destOrd="0" presId="urn:microsoft.com/office/officeart/2005/8/layout/cycle2"/>
    <dgm:cxn modelId="{425913B3-F946-884E-A721-5E30EF1D1EF1}" type="presOf" srcId="{9C6B7821-B876-5B42-B1C9-FE388B9A6EA9}" destId="{6B3B92DF-7431-1C4E-940B-C5D01C280104}" srcOrd="1" destOrd="0" presId="urn:microsoft.com/office/officeart/2005/8/layout/cycle2"/>
    <dgm:cxn modelId="{0275ABD2-89D6-DD4E-B0C0-5EB1CC8AD463}" srcId="{E5AE46A8-85B8-9646-9331-53F1B69FC470}" destId="{2A487C5D-B4DB-094D-8BA7-80833AF7411A}" srcOrd="0" destOrd="0" parTransId="{130C3BFC-F7CB-1A4E-A513-86B8D5BB2625}" sibTransId="{1C00227D-9CAD-A343-9F84-D8A76D6A5299}"/>
    <dgm:cxn modelId="{F04143EA-29DF-A146-B5C0-F10B1E9C1AE9}" type="presOf" srcId="{95234CA7-A52B-EC45-BE54-EE9FB6CD1FF4}" destId="{3A2D6439-A3EF-E740-9150-DE087B0AA871}" srcOrd="0" destOrd="0" presId="urn:microsoft.com/office/officeart/2005/8/layout/cycle2"/>
    <dgm:cxn modelId="{ACDBB1A7-B6F8-9D44-AA41-419485E40F94}" type="presParOf" srcId="{EFEE9264-F170-C14D-ABF4-0B24F06D0315}" destId="{FDA39564-8FD6-5042-A19D-21B0C5E6141A}" srcOrd="0" destOrd="0" presId="urn:microsoft.com/office/officeart/2005/8/layout/cycle2"/>
    <dgm:cxn modelId="{FAE8B4C7-4775-9342-BA00-0DCB924E282F}" type="presParOf" srcId="{EFEE9264-F170-C14D-ABF4-0B24F06D0315}" destId="{29AFCB69-DBD8-D94B-9D9A-C2EEF5294CC5}" srcOrd="1" destOrd="0" presId="urn:microsoft.com/office/officeart/2005/8/layout/cycle2"/>
    <dgm:cxn modelId="{DA045F37-AAA7-F844-8F7A-698E6D3613FE}" type="presParOf" srcId="{29AFCB69-DBD8-D94B-9D9A-C2EEF5294CC5}" destId="{DD019632-1739-0147-97C0-37B9EB5FE2C7}" srcOrd="0" destOrd="0" presId="urn:microsoft.com/office/officeart/2005/8/layout/cycle2"/>
    <dgm:cxn modelId="{4B792DE5-EF7D-4E47-8951-8CEC6B43FC9A}" type="presParOf" srcId="{EFEE9264-F170-C14D-ABF4-0B24F06D0315}" destId="{3A2D6439-A3EF-E740-9150-DE087B0AA871}" srcOrd="2" destOrd="0" presId="urn:microsoft.com/office/officeart/2005/8/layout/cycle2"/>
    <dgm:cxn modelId="{73A90C5F-82AB-3240-ACFB-68311CD5C831}" type="presParOf" srcId="{EFEE9264-F170-C14D-ABF4-0B24F06D0315}" destId="{A05683C9-5E9C-FF4D-8146-32A1AE1ED1FE}" srcOrd="3" destOrd="0" presId="urn:microsoft.com/office/officeart/2005/8/layout/cycle2"/>
    <dgm:cxn modelId="{DA02DB93-5AC7-5E40-A587-7727420A31DA}" type="presParOf" srcId="{A05683C9-5E9C-FF4D-8146-32A1AE1ED1FE}" destId="{0447B471-53E6-A64B-BF8C-52AFA3CB9DC4}" srcOrd="0" destOrd="0" presId="urn:microsoft.com/office/officeart/2005/8/layout/cycle2"/>
    <dgm:cxn modelId="{9B63CF93-5524-4E4A-B680-F59E8BEBA766}" type="presParOf" srcId="{EFEE9264-F170-C14D-ABF4-0B24F06D0315}" destId="{5C7B6AAC-2C7C-0440-9DEB-3529E58FC2F7}" srcOrd="4" destOrd="0" presId="urn:microsoft.com/office/officeart/2005/8/layout/cycle2"/>
    <dgm:cxn modelId="{B8C88BC6-9FD1-FC44-B393-09757CCBCD57}" type="presParOf" srcId="{EFEE9264-F170-C14D-ABF4-0B24F06D0315}" destId="{B9180B82-C31C-CC46-9B02-BD258EB4E763}" srcOrd="5" destOrd="0" presId="urn:microsoft.com/office/officeart/2005/8/layout/cycle2"/>
    <dgm:cxn modelId="{094084F4-468D-BE43-83E7-36A0328D782D}" type="presParOf" srcId="{B9180B82-C31C-CC46-9B02-BD258EB4E763}" destId="{6B3B92DF-7431-1C4E-940B-C5D01C28010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AE46A8-85B8-9646-9331-53F1B69FC470}" type="doc">
      <dgm:prSet loTypeId="urn:microsoft.com/office/officeart/2005/8/layout/cycle2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2A487C5D-B4DB-094D-8BA7-80833AF7411A}">
      <dgm:prSet phldrT="[Texte]" custT="1"/>
      <dgm:spPr/>
      <dgm:t>
        <a:bodyPr/>
        <a:lstStyle/>
        <a:p>
          <a:r>
            <a:rPr lang="fr-FR" sz="1200" dirty="0"/>
            <a:t>DECRIRE</a:t>
          </a:r>
        </a:p>
      </dgm:t>
    </dgm:pt>
    <dgm:pt modelId="{130C3BFC-F7CB-1A4E-A513-86B8D5BB2625}" type="parTrans" cxnId="{0275ABD2-89D6-DD4E-B0C0-5EB1CC8AD463}">
      <dgm:prSet/>
      <dgm:spPr/>
      <dgm:t>
        <a:bodyPr/>
        <a:lstStyle/>
        <a:p>
          <a:endParaRPr lang="fr-FR"/>
        </a:p>
      </dgm:t>
    </dgm:pt>
    <dgm:pt modelId="{1C00227D-9CAD-A343-9F84-D8A76D6A5299}" type="sibTrans" cxnId="{0275ABD2-89D6-DD4E-B0C0-5EB1CC8AD463}">
      <dgm:prSet/>
      <dgm:spPr/>
      <dgm:t>
        <a:bodyPr/>
        <a:lstStyle/>
        <a:p>
          <a:endParaRPr lang="fr-FR"/>
        </a:p>
      </dgm:t>
    </dgm:pt>
    <dgm:pt modelId="{95234CA7-A52B-EC45-BE54-EE9FB6CD1FF4}">
      <dgm:prSet phldrT="[Texte]" custT="1"/>
      <dgm:spPr/>
      <dgm:t>
        <a:bodyPr/>
        <a:lstStyle/>
        <a:p>
          <a:r>
            <a:rPr lang="fr-FR" sz="1000" dirty="0"/>
            <a:t>EXPLIQUER</a:t>
          </a:r>
        </a:p>
      </dgm:t>
    </dgm:pt>
    <dgm:pt modelId="{EA065BB5-5606-4A44-8859-420433AEC174}" type="parTrans" cxnId="{2B03A21F-D397-7F41-A69E-31EB9B5000CC}">
      <dgm:prSet/>
      <dgm:spPr/>
      <dgm:t>
        <a:bodyPr/>
        <a:lstStyle/>
        <a:p>
          <a:endParaRPr lang="fr-FR"/>
        </a:p>
      </dgm:t>
    </dgm:pt>
    <dgm:pt modelId="{AF448219-C046-9647-9630-02D9B6D86ED2}" type="sibTrans" cxnId="{2B03A21F-D397-7F41-A69E-31EB9B5000CC}">
      <dgm:prSet/>
      <dgm:spPr/>
      <dgm:t>
        <a:bodyPr/>
        <a:lstStyle/>
        <a:p>
          <a:endParaRPr lang="fr-FR"/>
        </a:p>
      </dgm:t>
    </dgm:pt>
    <dgm:pt modelId="{3D710E91-257C-A441-8599-3DF192BFBD5E}">
      <dgm:prSet phldrT="[Texte]" custT="1"/>
      <dgm:spPr/>
      <dgm:t>
        <a:bodyPr/>
        <a:lstStyle/>
        <a:p>
          <a:r>
            <a:rPr lang="fr-FR" sz="1000" kern="1200" dirty="0">
              <a:latin typeface="Century Gothic" panose="020B0502020202020204"/>
              <a:ea typeface="+mn-ea"/>
              <a:cs typeface="+mn-cs"/>
            </a:rPr>
            <a:t>COMMENTER</a:t>
          </a:r>
        </a:p>
      </dgm:t>
    </dgm:pt>
    <dgm:pt modelId="{F0650907-9D5D-6949-8DFA-0759094EF172}" type="parTrans" cxnId="{A17CDE66-E5E4-844F-BE98-333DAAD0E90B}">
      <dgm:prSet/>
      <dgm:spPr/>
      <dgm:t>
        <a:bodyPr/>
        <a:lstStyle/>
        <a:p>
          <a:endParaRPr lang="fr-FR"/>
        </a:p>
      </dgm:t>
    </dgm:pt>
    <dgm:pt modelId="{9C6B7821-B876-5B42-B1C9-FE388B9A6EA9}" type="sibTrans" cxnId="{A17CDE66-E5E4-844F-BE98-333DAAD0E90B}">
      <dgm:prSet/>
      <dgm:spPr/>
      <dgm:t>
        <a:bodyPr/>
        <a:lstStyle/>
        <a:p>
          <a:endParaRPr lang="fr-FR"/>
        </a:p>
      </dgm:t>
    </dgm:pt>
    <dgm:pt modelId="{95463A18-E391-5C40-95F8-D79FAD90412E}">
      <dgm:prSet phldrT="[Texte]" custT="1"/>
      <dgm:spPr/>
      <dgm:t>
        <a:bodyPr/>
        <a:lstStyle/>
        <a:p>
          <a:r>
            <a:rPr lang="fr-FR" sz="1000" dirty="0"/>
            <a:t>ARGUMENTER</a:t>
          </a:r>
        </a:p>
      </dgm:t>
    </dgm:pt>
    <dgm:pt modelId="{8B3F8A55-9AE0-6F4E-9167-EC7236054009}" type="parTrans" cxnId="{CB1A5D73-ACD6-3142-B249-DFD46F820DA4}">
      <dgm:prSet/>
      <dgm:spPr/>
      <dgm:t>
        <a:bodyPr/>
        <a:lstStyle/>
        <a:p>
          <a:endParaRPr lang="fr-FR"/>
        </a:p>
      </dgm:t>
    </dgm:pt>
    <dgm:pt modelId="{26216205-7328-D64F-A677-627966FB04DD}" type="sibTrans" cxnId="{CB1A5D73-ACD6-3142-B249-DFD46F820DA4}">
      <dgm:prSet/>
      <dgm:spPr/>
      <dgm:t>
        <a:bodyPr/>
        <a:lstStyle/>
        <a:p>
          <a:endParaRPr lang="fr-FR"/>
        </a:p>
      </dgm:t>
    </dgm:pt>
    <dgm:pt modelId="{BA5737B8-D9BE-4546-A153-BCCE3E8E6CF7}">
      <dgm:prSet phldrT="[Texte]" custT="1"/>
      <dgm:spPr/>
      <dgm:t>
        <a:bodyPr/>
        <a:lstStyle/>
        <a:p>
          <a:r>
            <a:rPr lang="fr-FR" sz="1000" dirty="0"/>
            <a:t>DEBATTRE</a:t>
          </a:r>
        </a:p>
      </dgm:t>
    </dgm:pt>
    <dgm:pt modelId="{77D87939-C460-F142-87DB-3CEA5FDE2BC7}" type="parTrans" cxnId="{D0AD57ED-62CE-0C47-B58D-943F773791B5}">
      <dgm:prSet/>
      <dgm:spPr/>
      <dgm:t>
        <a:bodyPr/>
        <a:lstStyle/>
        <a:p>
          <a:endParaRPr lang="fr-FR"/>
        </a:p>
      </dgm:t>
    </dgm:pt>
    <dgm:pt modelId="{679366F5-88DD-EF4E-B389-81E3E0E0F90C}" type="sibTrans" cxnId="{D0AD57ED-62CE-0C47-B58D-943F773791B5}">
      <dgm:prSet/>
      <dgm:spPr/>
      <dgm:t>
        <a:bodyPr/>
        <a:lstStyle/>
        <a:p>
          <a:endParaRPr lang="fr-FR"/>
        </a:p>
      </dgm:t>
    </dgm:pt>
    <dgm:pt modelId="{EFEE9264-F170-C14D-ABF4-0B24F06D0315}" type="pres">
      <dgm:prSet presAssocID="{E5AE46A8-85B8-9646-9331-53F1B69FC470}" presName="cycle" presStyleCnt="0">
        <dgm:presLayoutVars>
          <dgm:dir/>
          <dgm:resizeHandles val="exact"/>
        </dgm:presLayoutVars>
      </dgm:prSet>
      <dgm:spPr/>
    </dgm:pt>
    <dgm:pt modelId="{FDA39564-8FD6-5042-A19D-21B0C5E6141A}" type="pres">
      <dgm:prSet presAssocID="{2A487C5D-B4DB-094D-8BA7-80833AF7411A}" presName="node" presStyleLbl="node1" presStyleIdx="0" presStyleCnt="5" custScaleX="165342" custRadScaleRad="100881" custRadScaleInc="-15258">
        <dgm:presLayoutVars>
          <dgm:bulletEnabled val="1"/>
        </dgm:presLayoutVars>
      </dgm:prSet>
      <dgm:spPr/>
    </dgm:pt>
    <dgm:pt modelId="{29AFCB69-DBD8-D94B-9D9A-C2EEF5294CC5}" type="pres">
      <dgm:prSet presAssocID="{1C00227D-9CAD-A343-9F84-D8A76D6A5299}" presName="sibTrans" presStyleLbl="sibTrans2D1" presStyleIdx="0" presStyleCnt="5"/>
      <dgm:spPr/>
    </dgm:pt>
    <dgm:pt modelId="{DD019632-1739-0147-97C0-37B9EB5FE2C7}" type="pres">
      <dgm:prSet presAssocID="{1C00227D-9CAD-A343-9F84-D8A76D6A5299}" presName="connectorText" presStyleLbl="sibTrans2D1" presStyleIdx="0" presStyleCnt="5"/>
      <dgm:spPr/>
    </dgm:pt>
    <dgm:pt modelId="{3A2D6439-A3EF-E740-9150-DE087B0AA871}" type="pres">
      <dgm:prSet presAssocID="{95234CA7-A52B-EC45-BE54-EE9FB6CD1FF4}" presName="node" presStyleLbl="node1" presStyleIdx="1" presStyleCnt="5" custScaleX="190772" custRadScaleRad="174112" custRadScaleInc="18509">
        <dgm:presLayoutVars>
          <dgm:bulletEnabled val="1"/>
        </dgm:presLayoutVars>
      </dgm:prSet>
      <dgm:spPr/>
    </dgm:pt>
    <dgm:pt modelId="{A05683C9-5E9C-FF4D-8146-32A1AE1ED1FE}" type="pres">
      <dgm:prSet presAssocID="{AF448219-C046-9647-9630-02D9B6D86ED2}" presName="sibTrans" presStyleLbl="sibTrans2D1" presStyleIdx="1" presStyleCnt="5"/>
      <dgm:spPr/>
    </dgm:pt>
    <dgm:pt modelId="{0447B471-53E6-A64B-BF8C-52AFA3CB9DC4}" type="pres">
      <dgm:prSet presAssocID="{AF448219-C046-9647-9630-02D9B6D86ED2}" presName="connectorText" presStyleLbl="sibTrans2D1" presStyleIdx="1" presStyleCnt="5"/>
      <dgm:spPr/>
    </dgm:pt>
    <dgm:pt modelId="{5C7B6AAC-2C7C-0440-9DEB-3529E58FC2F7}" type="pres">
      <dgm:prSet presAssocID="{3D710E91-257C-A441-8599-3DF192BFBD5E}" presName="node" presStyleLbl="node1" presStyleIdx="2" presStyleCnt="5" custScaleX="228567" custRadScaleRad="131486" custRadScaleInc="-60998">
        <dgm:presLayoutVars>
          <dgm:bulletEnabled val="1"/>
        </dgm:presLayoutVars>
      </dgm:prSet>
      <dgm:spPr/>
    </dgm:pt>
    <dgm:pt modelId="{B9180B82-C31C-CC46-9B02-BD258EB4E763}" type="pres">
      <dgm:prSet presAssocID="{9C6B7821-B876-5B42-B1C9-FE388B9A6EA9}" presName="sibTrans" presStyleLbl="sibTrans2D1" presStyleIdx="2" presStyleCnt="5"/>
      <dgm:spPr/>
    </dgm:pt>
    <dgm:pt modelId="{6B3B92DF-7431-1C4E-940B-C5D01C280104}" type="pres">
      <dgm:prSet presAssocID="{9C6B7821-B876-5B42-B1C9-FE388B9A6EA9}" presName="connectorText" presStyleLbl="sibTrans2D1" presStyleIdx="2" presStyleCnt="5"/>
      <dgm:spPr/>
    </dgm:pt>
    <dgm:pt modelId="{7375AC87-3CE0-214B-8A9D-4B59600DE627}" type="pres">
      <dgm:prSet presAssocID="{95463A18-E391-5C40-95F8-D79FAD90412E}" presName="node" presStyleLbl="node1" presStyleIdx="3" presStyleCnt="5" custScaleX="252837" custRadScaleRad="136178" custRadScaleInc="64408">
        <dgm:presLayoutVars>
          <dgm:bulletEnabled val="1"/>
        </dgm:presLayoutVars>
      </dgm:prSet>
      <dgm:spPr/>
    </dgm:pt>
    <dgm:pt modelId="{86B38CAC-D812-214A-A52C-C928BCCBCBA5}" type="pres">
      <dgm:prSet presAssocID="{26216205-7328-D64F-A677-627966FB04DD}" presName="sibTrans" presStyleLbl="sibTrans2D1" presStyleIdx="3" presStyleCnt="5"/>
      <dgm:spPr/>
    </dgm:pt>
    <dgm:pt modelId="{8BA6AC61-0A6F-CB4C-81B1-E1103501C444}" type="pres">
      <dgm:prSet presAssocID="{26216205-7328-D64F-A677-627966FB04DD}" presName="connectorText" presStyleLbl="sibTrans2D1" presStyleIdx="3" presStyleCnt="5"/>
      <dgm:spPr/>
    </dgm:pt>
    <dgm:pt modelId="{615F88CA-890A-B240-9F6B-1CAF1AE3B14D}" type="pres">
      <dgm:prSet presAssocID="{BA5737B8-D9BE-4546-A153-BCCE3E8E6CF7}" presName="node" presStyleLbl="node1" presStyleIdx="4" presStyleCnt="5" custScaleX="184138" custRadScaleRad="149286" custRadScaleInc="-24857">
        <dgm:presLayoutVars>
          <dgm:bulletEnabled val="1"/>
        </dgm:presLayoutVars>
      </dgm:prSet>
      <dgm:spPr/>
    </dgm:pt>
    <dgm:pt modelId="{B3A18062-8BB0-D749-906C-863E5955F0B9}" type="pres">
      <dgm:prSet presAssocID="{679366F5-88DD-EF4E-B389-81E3E0E0F90C}" presName="sibTrans" presStyleLbl="sibTrans2D1" presStyleIdx="4" presStyleCnt="5"/>
      <dgm:spPr/>
    </dgm:pt>
    <dgm:pt modelId="{3489F848-E7D2-CD44-AF1C-34E7FBC977B8}" type="pres">
      <dgm:prSet presAssocID="{679366F5-88DD-EF4E-B389-81E3E0E0F90C}" presName="connectorText" presStyleLbl="sibTrans2D1" presStyleIdx="4" presStyleCnt="5"/>
      <dgm:spPr/>
    </dgm:pt>
  </dgm:ptLst>
  <dgm:cxnLst>
    <dgm:cxn modelId="{5A4E3913-FCE9-F14B-A91E-405B41C6DF99}" type="presOf" srcId="{1C00227D-9CAD-A343-9F84-D8A76D6A5299}" destId="{29AFCB69-DBD8-D94B-9D9A-C2EEF5294CC5}" srcOrd="0" destOrd="0" presId="urn:microsoft.com/office/officeart/2005/8/layout/cycle2"/>
    <dgm:cxn modelId="{2B03A21F-D397-7F41-A69E-31EB9B5000CC}" srcId="{E5AE46A8-85B8-9646-9331-53F1B69FC470}" destId="{95234CA7-A52B-EC45-BE54-EE9FB6CD1FF4}" srcOrd="1" destOrd="0" parTransId="{EA065BB5-5606-4A44-8859-420433AEC174}" sibTransId="{AF448219-C046-9647-9630-02D9B6D86ED2}"/>
    <dgm:cxn modelId="{601DE426-C1DE-0B47-8698-B9D218E6B4CC}" type="presOf" srcId="{1C00227D-9CAD-A343-9F84-D8A76D6A5299}" destId="{DD019632-1739-0147-97C0-37B9EB5FE2C7}" srcOrd="1" destOrd="0" presId="urn:microsoft.com/office/officeart/2005/8/layout/cycle2"/>
    <dgm:cxn modelId="{2E4BCB35-FE9D-434E-AC5D-A932830FB871}" type="presOf" srcId="{2A487C5D-B4DB-094D-8BA7-80833AF7411A}" destId="{FDA39564-8FD6-5042-A19D-21B0C5E6141A}" srcOrd="0" destOrd="0" presId="urn:microsoft.com/office/officeart/2005/8/layout/cycle2"/>
    <dgm:cxn modelId="{592D9249-D262-0946-9488-3E43BC9C8EFE}" type="presOf" srcId="{AF448219-C046-9647-9630-02D9B6D86ED2}" destId="{0447B471-53E6-A64B-BF8C-52AFA3CB9DC4}" srcOrd="1" destOrd="0" presId="urn:microsoft.com/office/officeart/2005/8/layout/cycle2"/>
    <dgm:cxn modelId="{FF08FF4B-1FBA-F844-AE52-46C85E1CF1B6}" type="presOf" srcId="{95463A18-E391-5C40-95F8-D79FAD90412E}" destId="{7375AC87-3CE0-214B-8A9D-4B59600DE627}" srcOrd="0" destOrd="0" presId="urn:microsoft.com/office/officeart/2005/8/layout/cycle2"/>
    <dgm:cxn modelId="{EDF32D4C-A9F5-3D4D-B9BF-689F3112EF3F}" type="presOf" srcId="{26216205-7328-D64F-A677-627966FB04DD}" destId="{8BA6AC61-0A6F-CB4C-81B1-E1103501C444}" srcOrd="1" destOrd="0" presId="urn:microsoft.com/office/officeart/2005/8/layout/cycle2"/>
    <dgm:cxn modelId="{36FD864D-5AAB-8147-84C8-4CB1BF66D99A}" type="presOf" srcId="{E5AE46A8-85B8-9646-9331-53F1B69FC470}" destId="{EFEE9264-F170-C14D-ABF4-0B24F06D0315}" srcOrd="0" destOrd="0" presId="urn:microsoft.com/office/officeart/2005/8/layout/cycle2"/>
    <dgm:cxn modelId="{33FEDA54-04A1-5E47-97A5-A82A8FE19CC9}" type="presOf" srcId="{AF448219-C046-9647-9630-02D9B6D86ED2}" destId="{A05683C9-5E9C-FF4D-8146-32A1AE1ED1FE}" srcOrd="0" destOrd="0" presId="urn:microsoft.com/office/officeart/2005/8/layout/cycle2"/>
    <dgm:cxn modelId="{E14DC363-8CAE-444B-B1DE-0CF44898CCB1}" type="presOf" srcId="{679366F5-88DD-EF4E-B389-81E3E0E0F90C}" destId="{B3A18062-8BB0-D749-906C-863E5955F0B9}" srcOrd="0" destOrd="0" presId="urn:microsoft.com/office/officeart/2005/8/layout/cycle2"/>
    <dgm:cxn modelId="{A17CDE66-E5E4-844F-BE98-333DAAD0E90B}" srcId="{E5AE46A8-85B8-9646-9331-53F1B69FC470}" destId="{3D710E91-257C-A441-8599-3DF192BFBD5E}" srcOrd="2" destOrd="0" parTransId="{F0650907-9D5D-6949-8DFA-0759094EF172}" sibTransId="{9C6B7821-B876-5B42-B1C9-FE388B9A6EA9}"/>
    <dgm:cxn modelId="{23F23E6C-A763-F34A-B85D-150976F2D80A}" type="presOf" srcId="{9C6B7821-B876-5B42-B1C9-FE388B9A6EA9}" destId="{B9180B82-C31C-CC46-9B02-BD258EB4E763}" srcOrd="0" destOrd="0" presId="urn:microsoft.com/office/officeart/2005/8/layout/cycle2"/>
    <dgm:cxn modelId="{BEDBB86D-247E-8045-9D5D-C47629125645}" type="presOf" srcId="{3D710E91-257C-A441-8599-3DF192BFBD5E}" destId="{5C7B6AAC-2C7C-0440-9DEB-3529E58FC2F7}" srcOrd="0" destOrd="0" presId="urn:microsoft.com/office/officeart/2005/8/layout/cycle2"/>
    <dgm:cxn modelId="{CB1A5D73-ACD6-3142-B249-DFD46F820DA4}" srcId="{E5AE46A8-85B8-9646-9331-53F1B69FC470}" destId="{95463A18-E391-5C40-95F8-D79FAD90412E}" srcOrd="3" destOrd="0" parTransId="{8B3F8A55-9AE0-6F4E-9167-EC7236054009}" sibTransId="{26216205-7328-D64F-A677-627966FB04DD}"/>
    <dgm:cxn modelId="{5E04C0A7-C7EC-094C-8423-38AFA9C6AC66}" type="presOf" srcId="{26216205-7328-D64F-A677-627966FB04DD}" destId="{86B38CAC-D812-214A-A52C-C928BCCBCBA5}" srcOrd="0" destOrd="0" presId="urn:microsoft.com/office/officeart/2005/8/layout/cycle2"/>
    <dgm:cxn modelId="{425913B3-F946-884E-A721-5E30EF1D1EF1}" type="presOf" srcId="{9C6B7821-B876-5B42-B1C9-FE388B9A6EA9}" destId="{6B3B92DF-7431-1C4E-940B-C5D01C280104}" srcOrd="1" destOrd="0" presId="urn:microsoft.com/office/officeart/2005/8/layout/cycle2"/>
    <dgm:cxn modelId="{C3E8DBBF-2127-5148-A75E-60EAFA28F328}" type="presOf" srcId="{679366F5-88DD-EF4E-B389-81E3E0E0F90C}" destId="{3489F848-E7D2-CD44-AF1C-34E7FBC977B8}" srcOrd="1" destOrd="0" presId="urn:microsoft.com/office/officeart/2005/8/layout/cycle2"/>
    <dgm:cxn modelId="{0275ABD2-89D6-DD4E-B0C0-5EB1CC8AD463}" srcId="{E5AE46A8-85B8-9646-9331-53F1B69FC470}" destId="{2A487C5D-B4DB-094D-8BA7-80833AF7411A}" srcOrd="0" destOrd="0" parTransId="{130C3BFC-F7CB-1A4E-A513-86B8D5BB2625}" sibTransId="{1C00227D-9CAD-A343-9F84-D8A76D6A5299}"/>
    <dgm:cxn modelId="{D017C7D4-9551-9744-B903-E9E7966CA698}" type="presOf" srcId="{BA5737B8-D9BE-4546-A153-BCCE3E8E6CF7}" destId="{615F88CA-890A-B240-9F6B-1CAF1AE3B14D}" srcOrd="0" destOrd="0" presId="urn:microsoft.com/office/officeart/2005/8/layout/cycle2"/>
    <dgm:cxn modelId="{F04143EA-29DF-A146-B5C0-F10B1E9C1AE9}" type="presOf" srcId="{95234CA7-A52B-EC45-BE54-EE9FB6CD1FF4}" destId="{3A2D6439-A3EF-E740-9150-DE087B0AA871}" srcOrd="0" destOrd="0" presId="urn:microsoft.com/office/officeart/2005/8/layout/cycle2"/>
    <dgm:cxn modelId="{D0AD57ED-62CE-0C47-B58D-943F773791B5}" srcId="{E5AE46A8-85B8-9646-9331-53F1B69FC470}" destId="{BA5737B8-D9BE-4546-A153-BCCE3E8E6CF7}" srcOrd="4" destOrd="0" parTransId="{77D87939-C460-F142-87DB-3CEA5FDE2BC7}" sibTransId="{679366F5-88DD-EF4E-B389-81E3E0E0F90C}"/>
    <dgm:cxn modelId="{ACDBB1A7-B6F8-9D44-AA41-419485E40F94}" type="presParOf" srcId="{EFEE9264-F170-C14D-ABF4-0B24F06D0315}" destId="{FDA39564-8FD6-5042-A19D-21B0C5E6141A}" srcOrd="0" destOrd="0" presId="urn:microsoft.com/office/officeart/2005/8/layout/cycle2"/>
    <dgm:cxn modelId="{FAE8B4C7-4775-9342-BA00-0DCB924E282F}" type="presParOf" srcId="{EFEE9264-F170-C14D-ABF4-0B24F06D0315}" destId="{29AFCB69-DBD8-D94B-9D9A-C2EEF5294CC5}" srcOrd="1" destOrd="0" presId="urn:microsoft.com/office/officeart/2005/8/layout/cycle2"/>
    <dgm:cxn modelId="{DA045F37-AAA7-F844-8F7A-698E6D3613FE}" type="presParOf" srcId="{29AFCB69-DBD8-D94B-9D9A-C2EEF5294CC5}" destId="{DD019632-1739-0147-97C0-37B9EB5FE2C7}" srcOrd="0" destOrd="0" presId="urn:microsoft.com/office/officeart/2005/8/layout/cycle2"/>
    <dgm:cxn modelId="{4B792DE5-EF7D-4E47-8951-8CEC6B43FC9A}" type="presParOf" srcId="{EFEE9264-F170-C14D-ABF4-0B24F06D0315}" destId="{3A2D6439-A3EF-E740-9150-DE087B0AA871}" srcOrd="2" destOrd="0" presId="urn:microsoft.com/office/officeart/2005/8/layout/cycle2"/>
    <dgm:cxn modelId="{73A90C5F-82AB-3240-ACFB-68311CD5C831}" type="presParOf" srcId="{EFEE9264-F170-C14D-ABF4-0B24F06D0315}" destId="{A05683C9-5E9C-FF4D-8146-32A1AE1ED1FE}" srcOrd="3" destOrd="0" presId="urn:microsoft.com/office/officeart/2005/8/layout/cycle2"/>
    <dgm:cxn modelId="{DA02DB93-5AC7-5E40-A587-7727420A31DA}" type="presParOf" srcId="{A05683C9-5E9C-FF4D-8146-32A1AE1ED1FE}" destId="{0447B471-53E6-A64B-BF8C-52AFA3CB9DC4}" srcOrd="0" destOrd="0" presId="urn:microsoft.com/office/officeart/2005/8/layout/cycle2"/>
    <dgm:cxn modelId="{9B63CF93-5524-4E4A-B680-F59E8BEBA766}" type="presParOf" srcId="{EFEE9264-F170-C14D-ABF4-0B24F06D0315}" destId="{5C7B6AAC-2C7C-0440-9DEB-3529E58FC2F7}" srcOrd="4" destOrd="0" presId="urn:microsoft.com/office/officeart/2005/8/layout/cycle2"/>
    <dgm:cxn modelId="{B8C88BC6-9FD1-FC44-B393-09757CCBCD57}" type="presParOf" srcId="{EFEE9264-F170-C14D-ABF4-0B24F06D0315}" destId="{B9180B82-C31C-CC46-9B02-BD258EB4E763}" srcOrd="5" destOrd="0" presId="urn:microsoft.com/office/officeart/2005/8/layout/cycle2"/>
    <dgm:cxn modelId="{094084F4-468D-BE43-83E7-36A0328D782D}" type="presParOf" srcId="{B9180B82-C31C-CC46-9B02-BD258EB4E763}" destId="{6B3B92DF-7431-1C4E-940B-C5D01C280104}" srcOrd="0" destOrd="0" presId="urn:microsoft.com/office/officeart/2005/8/layout/cycle2"/>
    <dgm:cxn modelId="{19CC55B4-5B51-7841-AD46-4027EE3B351E}" type="presParOf" srcId="{EFEE9264-F170-C14D-ABF4-0B24F06D0315}" destId="{7375AC87-3CE0-214B-8A9D-4B59600DE627}" srcOrd="6" destOrd="0" presId="urn:microsoft.com/office/officeart/2005/8/layout/cycle2"/>
    <dgm:cxn modelId="{FFBE508B-0CD4-0E4D-92B0-775C864DC903}" type="presParOf" srcId="{EFEE9264-F170-C14D-ABF4-0B24F06D0315}" destId="{86B38CAC-D812-214A-A52C-C928BCCBCBA5}" srcOrd="7" destOrd="0" presId="urn:microsoft.com/office/officeart/2005/8/layout/cycle2"/>
    <dgm:cxn modelId="{5F328FF1-5DDE-2A45-BD8E-42B220DA494B}" type="presParOf" srcId="{86B38CAC-D812-214A-A52C-C928BCCBCBA5}" destId="{8BA6AC61-0A6F-CB4C-81B1-E1103501C444}" srcOrd="0" destOrd="0" presId="urn:microsoft.com/office/officeart/2005/8/layout/cycle2"/>
    <dgm:cxn modelId="{4178CE98-0640-4D4D-B1DF-80FF6ED537D4}" type="presParOf" srcId="{EFEE9264-F170-C14D-ABF4-0B24F06D0315}" destId="{615F88CA-890A-B240-9F6B-1CAF1AE3B14D}" srcOrd="8" destOrd="0" presId="urn:microsoft.com/office/officeart/2005/8/layout/cycle2"/>
    <dgm:cxn modelId="{D8413D19-8AEA-E347-B17A-EF8575B35AA0}" type="presParOf" srcId="{EFEE9264-F170-C14D-ABF4-0B24F06D0315}" destId="{B3A18062-8BB0-D749-906C-863E5955F0B9}" srcOrd="9" destOrd="0" presId="urn:microsoft.com/office/officeart/2005/8/layout/cycle2"/>
    <dgm:cxn modelId="{5D15ED60-D4C8-094D-9783-E1A200EFD785}" type="presParOf" srcId="{B3A18062-8BB0-D749-906C-863E5955F0B9}" destId="{3489F848-E7D2-CD44-AF1C-34E7FBC977B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AE46A8-85B8-9646-9331-53F1B69FC470}" type="doc">
      <dgm:prSet loTypeId="urn:microsoft.com/office/officeart/2005/8/layout/cycle2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2A487C5D-B4DB-094D-8BA7-80833AF7411A}">
      <dgm:prSet phldrT="[Texte]" custT="1"/>
      <dgm:spPr/>
      <dgm:t>
        <a:bodyPr/>
        <a:lstStyle/>
        <a:p>
          <a:r>
            <a:rPr lang="fr-FR" sz="1200" dirty="0"/>
            <a:t>Un courrier</a:t>
          </a:r>
        </a:p>
      </dgm:t>
    </dgm:pt>
    <dgm:pt modelId="{130C3BFC-F7CB-1A4E-A513-86B8D5BB2625}" type="parTrans" cxnId="{0275ABD2-89D6-DD4E-B0C0-5EB1CC8AD463}">
      <dgm:prSet/>
      <dgm:spPr/>
      <dgm:t>
        <a:bodyPr/>
        <a:lstStyle/>
        <a:p>
          <a:endParaRPr lang="fr-FR"/>
        </a:p>
      </dgm:t>
    </dgm:pt>
    <dgm:pt modelId="{1C00227D-9CAD-A343-9F84-D8A76D6A5299}" type="sibTrans" cxnId="{0275ABD2-89D6-DD4E-B0C0-5EB1CC8AD463}">
      <dgm:prSet/>
      <dgm:spPr/>
      <dgm:t>
        <a:bodyPr/>
        <a:lstStyle/>
        <a:p>
          <a:endParaRPr lang="fr-FR"/>
        </a:p>
      </dgm:t>
    </dgm:pt>
    <dgm:pt modelId="{95234CA7-A52B-EC45-BE54-EE9FB6CD1FF4}">
      <dgm:prSet phldrT="[Texte]" custT="1"/>
      <dgm:spPr/>
      <dgm:t>
        <a:bodyPr/>
        <a:lstStyle/>
        <a:p>
          <a:r>
            <a:rPr lang="fr-FR" sz="1000" dirty="0"/>
            <a:t>DES NOTES</a:t>
          </a:r>
        </a:p>
      </dgm:t>
    </dgm:pt>
    <dgm:pt modelId="{EA065BB5-5606-4A44-8859-420433AEC174}" type="parTrans" cxnId="{2B03A21F-D397-7F41-A69E-31EB9B5000CC}">
      <dgm:prSet/>
      <dgm:spPr/>
      <dgm:t>
        <a:bodyPr/>
        <a:lstStyle/>
        <a:p>
          <a:endParaRPr lang="fr-FR"/>
        </a:p>
      </dgm:t>
    </dgm:pt>
    <dgm:pt modelId="{AF448219-C046-9647-9630-02D9B6D86ED2}" type="sibTrans" cxnId="{2B03A21F-D397-7F41-A69E-31EB9B5000CC}">
      <dgm:prSet/>
      <dgm:spPr/>
      <dgm:t>
        <a:bodyPr/>
        <a:lstStyle/>
        <a:p>
          <a:endParaRPr lang="fr-FR"/>
        </a:p>
      </dgm:t>
    </dgm:pt>
    <dgm:pt modelId="{3D710E91-257C-A441-8599-3DF192BFBD5E}">
      <dgm:prSet phldrT="[Texte]" custT="1"/>
      <dgm:spPr/>
      <dgm:t>
        <a:bodyPr/>
        <a:lstStyle/>
        <a:p>
          <a:r>
            <a:rPr lang="fr-FR" sz="1000" kern="1200" dirty="0">
              <a:latin typeface="Century Gothic" panose="020B0502020202020204"/>
              <a:ea typeface="+mn-ea"/>
              <a:cs typeface="+mn-cs"/>
            </a:rPr>
            <a:t>UN RESUME</a:t>
          </a:r>
        </a:p>
      </dgm:t>
    </dgm:pt>
    <dgm:pt modelId="{F0650907-9D5D-6949-8DFA-0759094EF172}" type="parTrans" cxnId="{A17CDE66-E5E4-844F-BE98-333DAAD0E90B}">
      <dgm:prSet/>
      <dgm:spPr/>
      <dgm:t>
        <a:bodyPr/>
        <a:lstStyle/>
        <a:p>
          <a:endParaRPr lang="fr-FR"/>
        </a:p>
      </dgm:t>
    </dgm:pt>
    <dgm:pt modelId="{9C6B7821-B876-5B42-B1C9-FE388B9A6EA9}" type="sibTrans" cxnId="{A17CDE66-E5E4-844F-BE98-333DAAD0E90B}">
      <dgm:prSet/>
      <dgm:spPr/>
      <dgm:t>
        <a:bodyPr/>
        <a:lstStyle/>
        <a:p>
          <a:endParaRPr lang="fr-FR"/>
        </a:p>
      </dgm:t>
    </dgm:pt>
    <dgm:pt modelId="{95463A18-E391-5C40-95F8-D79FAD90412E}">
      <dgm:prSet phldrT="[Texte]" custT="1"/>
      <dgm:spPr/>
      <dgm:t>
        <a:bodyPr/>
        <a:lstStyle/>
        <a:p>
          <a:r>
            <a:rPr lang="fr-FR" sz="1000" dirty="0"/>
            <a:t>UN FORMULAIRE</a:t>
          </a:r>
        </a:p>
      </dgm:t>
    </dgm:pt>
    <dgm:pt modelId="{8B3F8A55-9AE0-6F4E-9167-EC7236054009}" type="parTrans" cxnId="{CB1A5D73-ACD6-3142-B249-DFD46F820DA4}">
      <dgm:prSet/>
      <dgm:spPr/>
      <dgm:t>
        <a:bodyPr/>
        <a:lstStyle/>
        <a:p>
          <a:endParaRPr lang="fr-FR"/>
        </a:p>
      </dgm:t>
    </dgm:pt>
    <dgm:pt modelId="{26216205-7328-D64F-A677-627966FB04DD}" type="sibTrans" cxnId="{CB1A5D73-ACD6-3142-B249-DFD46F820DA4}">
      <dgm:prSet/>
      <dgm:spPr/>
      <dgm:t>
        <a:bodyPr/>
        <a:lstStyle/>
        <a:p>
          <a:endParaRPr lang="fr-FR"/>
        </a:p>
      </dgm:t>
    </dgm:pt>
    <dgm:pt modelId="{BA5737B8-D9BE-4546-A153-BCCE3E8E6CF7}">
      <dgm:prSet phldrT="[Texte]" custT="1"/>
      <dgm:spPr/>
      <dgm:t>
        <a:bodyPr/>
        <a:lstStyle/>
        <a:p>
          <a:r>
            <a:rPr lang="fr-FR" sz="1000" dirty="0"/>
            <a:t>UN SCHEMA</a:t>
          </a:r>
        </a:p>
      </dgm:t>
    </dgm:pt>
    <dgm:pt modelId="{77D87939-C460-F142-87DB-3CEA5FDE2BC7}" type="parTrans" cxnId="{D0AD57ED-62CE-0C47-B58D-943F773791B5}">
      <dgm:prSet/>
      <dgm:spPr/>
      <dgm:t>
        <a:bodyPr/>
        <a:lstStyle/>
        <a:p>
          <a:endParaRPr lang="fr-FR"/>
        </a:p>
      </dgm:t>
    </dgm:pt>
    <dgm:pt modelId="{679366F5-88DD-EF4E-B389-81E3E0E0F90C}" type="sibTrans" cxnId="{D0AD57ED-62CE-0C47-B58D-943F773791B5}">
      <dgm:prSet/>
      <dgm:spPr/>
      <dgm:t>
        <a:bodyPr/>
        <a:lstStyle/>
        <a:p>
          <a:endParaRPr lang="fr-FR"/>
        </a:p>
      </dgm:t>
    </dgm:pt>
    <dgm:pt modelId="{EFEE9264-F170-C14D-ABF4-0B24F06D0315}" type="pres">
      <dgm:prSet presAssocID="{E5AE46A8-85B8-9646-9331-53F1B69FC470}" presName="cycle" presStyleCnt="0">
        <dgm:presLayoutVars>
          <dgm:dir/>
          <dgm:resizeHandles val="exact"/>
        </dgm:presLayoutVars>
      </dgm:prSet>
      <dgm:spPr/>
    </dgm:pt>
    <dgm:pt modelId="{FDA39564-8FD6-5042-A19D-21B0C5E6141A}" type="pres">
      <dgm:prSet presAssocID="{2A487C5D-B4DB-094D-8BA7-80833AF7411A}" presName="node" presStyleLbl="node1" presStyleIdx="0" presStyleCnt="5" custScaleX="165342" custRadScaleRad="100881" custRadScaleInc="-15258">
        <dgm:presLayoutVars>
          <dgm:bulletEnabled val="1"/>
        </dgm:presLayoutVars>
      </dgm:prSet>
      <dgm:spPr/>
    </dgm:pt>
    <dgm:pt modelId="{29AFCB69-DBD8-D94B-9D9A-C2EEF5294CC5}" type="pres">
      <dgm:prSet presAssocID="{1C00227D-9CAD-A343-9F84-D8A76D6A5299}" presName="sibTrans" presStyleLbl="sibTrans2D1" presStyleIdx="0" presStyleCnt="5"/>
      <dgm:spPr/>
    </dgm:pt>
    <dgm:pt modelId="{DD019632-1739-0147-97C0-37B9EB5FE2C7}" type="pres">
      <dgm:prSet presAssocID="{1C00227D-9CAD-A343-9F84-D8A76D6A5299}" presName="connectorText" presStyleLbl="sibTrans2D1" presStyleIdx="0" presStyleCnt="5"/>
      <dgm:spPr/>
    </dgm:pt>
    <dgm:pt modelId="{3A2D6439-A3EF-E740-9150-DE087B0AA871}" type="pres">
      <dgm:prSet presAssocID="{95234CA7-A52B-EC45-BE54-EE9FB6CD1FF4}" presName="node" presStyleLbl="node1" presStyleIdx="1" presStyleCnt="5" custScaleX="190772" custRadScaleRad="174112" custRadScaleInc="18509">
        <dgm:presLayoutVars>
          <dgm:bulletEnabled val="1"/>
        </dgm:presLayoutVars>
      </dgm:prSet>
      <dgm:spPr/>
    </dgm:pt>
    <dgm:pt modelId="{A05683C9-5E9C-FF4D-8146-32A1AE1ED1FE}" type="pres">
      <dgm:prSet presAssocID="{AF448219-C046-9647-9630-02D9B6D86ED2}" presName="sibTrans" presStyleLbl="sibTrans2D1" presStyleIdx="1" presStyleCnt="5"/>
      <dgm:spPr/>
    </dgm:pt>
    <dgm:pt modelId="{0447B471-53E6-A64B-BF8C-52AFA3CB9DC4}" type="pres">
      <dgm:prSet presAssocID="{AF448219-C046-9647-9630-02D9B6D86ED2}" presName="connectorText" presStyleLbl="sibTrans2D1" presStyleIdx="1" presStyleCnt="5"/>
      <dgm:spPr/>
    </dgm:pt>
    <dgm:pt modelId="{5C7B6AAC-2C7C-0440-9DEB-3529E58FC2F7}" type="pres">
      <dgm:prSet presAssocID="{3D710E91-257C-A441-8599-3DF192BFBD5E}" presName="node" presStyleLbl="node1" presStyleIdx="2" presStyleCnt="5" custScaleX="228567" custRadScaleRad="131486" custRadScaleInc="-60998">
        <dgm:presLayoutVars>
          <dgm:bulletEnabled val="1"/>
        </dgm:presLayoutVars>
      </dgm:prSet>
      <dgm:spPr/>
    </dgm:pt>
    <dgm:pt modelId="{B9180B82-C31C-CC46-9B02-BD258EB4E763}" type="pres">
      <dgm:prSet presAssocID="{9C6B7821-B876-5B42-B1C9-FE388B9A6EA9}" presName="sibTrans" presStyleLbl="sibTrans2D1" presStyleIdx="2" presStyleCnt="5"/>
      <dgm:spPr/>
    </dgm:pt>
    <dgm:pt modelId="{6B3B92DF-7431-1C4E-940B-C5D01C280104}" type="pres">
      <dgm:prSet presAssocID="{9C6B7821-B876-5B42-B1C9-FE388B9A6EA9}" presName="connectorText" presStyleLbl="sibTrans2D1" presStyleIdx="2" presStyleCnt="5"/>
      <dgm:spPr/>
    </dgm:pt>
    <dgm:pt modelId="{7375AC87-3CE0-214B-8A9D-4B59600DE627}" type="pres">
      <dgm:prSet presAssocID="{95463A18-E391-5C40-95F8-D79FAD90412E}" presName="node" presStyleLbl="node1" presStyleIdx="3" presStyleCnt="5" custScaleX="252837" custRadScaleRad="147740" custRadScaleInc="69018">
        <dgm:presLayoutVars>
          <dgm:bulletEnabled val="1"/>
        </dgm:presLayoutVars>
      </dgm:prSet>
      <dgm:spPr/>
    </dgm:pt>
    <dgm:pt modelId="{86B38CAC-D812-214A-A52C-C928BCCBCBA5}" type="pres">
      <dgm:prSet presAssocID="{26216205-7328-D64F-A677-627966FB04DD}" presName="sibTrans" presStyleLbl="sibTrans2D1" presStyleIdx="3" presStyleCnt="5"/>
      <dgm:spPr/>
    </dgm:pt>
    <dgm:pt modelId="{8BA6AC61-0A6F-CB4C-81B1-E1103501C444}" type="pres">
      <dgm:prSet presAssocID="{26216205-7328-D64F-A677-627966FB04DD}" presName="connectorText" presStyleLbl="sibTrans2D1" presStyleIdx="3" presStyleCnt="5"/>
      <dgm:spPr/>
    </dgm:pt>
    <dgm:pt modelId="{615F88CA-890A-B240-9F6B-1CAF1AE3B14D}" type="pres">
      <dgm:prSet presAssocID="{BA5737B8-D9BE-4546-A153-BCCE3E8E6CF7}" presName="node" presStyleLbl="node1" presStyleIdx="4" presStyleCnt="5" custScaleX="184138" custRadScaleRad="149286" custRadScaleInc="-24857">
        <dgm:presLayoutVars>
          <dgm:bulletEnabled val="1"/>
        </dgm:presLayoutVars>
      </dgm:prSet>
      <dgm:spPr/>
    </dgm:pt>
    <dgm:pt modelId="{B3A18062-8BB0-D749-906C-863E5955F0B9}" type="pres">
      <dgm:prSet presAssocID="{679366F5-88DD-EF4E-B389-81E3E0E0F90C}" presName="sibTrans" presStyleLbl="sibTrans2D1" presStyleIdx="4" presStyleCnt="5"/>
      <dgm:spPr/>
    </dgm:pt>
    <dgm:pt modelId="{3489F848-E7D2-CD44-AF1C-34E7FBC977B8}" type="pres">
      <dgm:prSet presAssocID="{679366F5-88DD-EF4E-B389-81E3E0E0F90C}" presName="connectorText" presStyleLbl="sibTrans2D1" presStyleIdx="4" presStyleCnt="5"/>
      <dgm:spPr/>
    </dgm:pt>
  </dgm:ptLst>
  <dgm:cxnLst>
    <dgm:cxn modelId="{5A4E3913-FCE9-F14B-A91E-405B41C6DF99}" type="presOf" srcId="{1C00227D-9CAD-A343-9F84-D8A76D6A5299}" destId="{29AFCB69-DBD8-D94B-9D9A-C2EEF5294CC5}" srcOrd="0" destOrd="0" presId="urn:microsoft.com/office/officeart/2005/8/layout/cycle2"/>
    <dgm:cxn modelId="{2B03A21F-D397-7F41-A69E-31EB9B5000CC}" srcId="{E5AE46A8-85B8-9646-9331-53F1B69FC470}" destId="{95234CA7-A52B-EC45-BE54-EE9FB6CD1FF4}" srcOrd="1" destOrd="0" parTransId="{EA065BB5-5606-4A44-8859-420433AEC174}" sibTransId="{AF448219-C046-9647-9630-02D9B6D86ED2}"/>
    <dgm:cxn modelId="{601DE426-C1DE-0B47-8698-B9D218E6B4CC}" type="presOf" srcId="{1C00227D-9CAD-A343-9F84-D8A76D6A5299}" destId="{DD019632-1739-0147-97C0-37B9EB5FE2C7}" srcOrd="1" destOrd="0" presId="urn:microsoft.com/office/officeart/2005/8/layout/cycle2"/>
    <dgm:cxn modelId="{2E4BCB35-FE9D-434E-AC5D-A932830FB871}" type="presOf" srcId="{2A487C5D-B4DB-094D-8BA7-80833AF7411A}" destId="{FDA39564-8FD6-5042-A19D-21B0C5E6141A}" srcOrd="0" destOrd="0" presId="urn:microsoft.com/office/officeart/2005/8/layout/cycle2"/>
    <dgm:cxn modelId="{592D9249-D262-0946-9488-3E43BC9C8EFE}" type="presOf" srcId="{AF448219-C046-9647-9630-02D9B6D86ED2}" destId="{0447B471-53E6-A64B-BF8C-52AFA3CB9DC4}" srcOrd="1" destOrd="0" presId="urn:microsoft.com/office/officeart/2005/8/layout/cycle2"/>
    <dgm:cxn modelId="{FF08FF4B-1FBA-F844-AE52-46C85E1CF1B6}" type="presOf" srcId="{95463A18-E391-5C40-95F8-D79FAD90412E}" destId="{7375AC87-3CE0-214B-8A9D-4B59600DE627}" srcOrd="0" destOrd="0" presId="urn:microsoft.com/office/officeart/2005/8/layout/cycle2"/>
    <dgm:cxn modelId="{EDF32D4C-A9F5-3D4D-B9BF-689F3112EF3F}" type="presOf" srcId="{26216205-7328-D64F-A677-627966FB04DD}" destId="{8BA6AC61-0A6F-CB4C-81B1-E1103501C444}" srcOrd="1" destOrd="0" presId="urn:microsoft.com/office/officeart/2005/8/layout/cycle2"/>
    <dgm:cxn modelId="{36FD864D-5AAB-8147-84C8-4CB1BF66D99A}" type="presOf" srcId="{E5AE46A8-85B8-9646-9331-53F1B69FC470}" destId="{EFEE9264-F170-C14D-ABF4-0B24F06D0315}" srcOrd="0" destOrd="0" presId="urn:microsoft.com/office/officeart/2005/8/layout/cycle2"/>
    <dgm:cxn modelId="{33FEDA54-04A1-5E47-97A5-A82A8FE19CC9}" type="presOf" srcId="{AF448219-C046-9647-9630-02D9B6D86ED2}" destId="{A05683C9-5E9C-FF4D-8146-32A1AE1ED1FE}" srcOrd="0" destOrd="0" presId="urn:microsoft.com/office/officeart/2005/8/layout/cycle2"/>
    <dgm:cxn modelId="{E14DC363-8CAE-444B-B1DE-0CF44898CCB1}" type="presOf" srcId="{679366F5-88DD-EF4E-B389-81E3E0E0F90C}" destId="{B3A18062-8BB0-D749-906C-863E5955F0B9}" srcOrd="0" destOrd="0" presId="urn:microsoft.com/office/officeart/2005/8/layout/cycle2"/>
    <dgm:cxn modelId="{A17CDE66-E5E4-844F-BE98-333DAAD0E90B}" srcId="{E5AE46A8-85B8-9646-9331-53F1B69FC470}" destId="{3D710E91-257C-A441-8599-3DF192BFBD5E}" srcOrd="2" destOrd="0" parTransId="{F0650907-9D5D-6949-8DFA-0759094EF172}" sibTransId="{9C6B7821-B876-5B42-B1C9-FE388B9A6EA9}"/>
    <dgm:cxn modelId="{23F23E6C-A763-F34A-B85D-150976F2D80A}" type="presOf" srcId="{9C6B7821-B876-5B42-B1C9-FE388B9A6EA9}" destId="{B9180B82-C31C-CC46-9B02-BD258EB4E763}" srcOrd="0" destOrd="0" presId="urn:microsoft.com/office/officeart/2005/8/layout/cycle2"/>
    <dgm:cxn modelId="{BEDBB86D-247E-8045-9D5D-C47629125645}" type="presOf" srcId="{3D710E91-257C-A441-8599-3DF192BFBD5E}" destId="{5C7B6AAC-2C7C-0440-9DEB-3529E58FC2F7}" srcOrd="0" destOrd="0" presId="urn:microsoft.com/office/officeart/2005/8/layout/cycle2"/>
    <dgm:cxn modelId="{CB1A5D73-ACD6-3142-B249-DFD46F820DA4}" srcId="{E5AE46A8-85B8-9646-9331-53F1B69FC470}" destId="{95463A18-E391-5C40-95F8-D79FAD90412E}" srcOrd="3" destOrd="0" parTransId="{8B3F8A55-9AE0-6F4E-9167-EC7236054009}" sibTransId="{26216205-7328-D64F-A677-627966FB04DD}"/>
    <dgm:cxn modelId="{5E04C0A7-C7EC-094C-8423-38AFA9C6AC66}" type="presOf" srcId="{26216205-7328-D64F-A677-627966FB04DD}" destId="{86B38CAC-D812-214A-A52C-C928BCCBCBA5}" srcOrd="0" destOrd="0" presId="urn:microsoft.com/office/officeart/2005/8/layout/cycle2"/>
    <dgm:cxn modelId="{425913B3-F946-884E-A721-5E30EF1D1EF1}" type="presOf" srcId="{9C6B7821-B876-5B42-B1C9-FE388B9A6EA9}" destId="{6B3B92DF-7431-1C4E-940B-C5D01C280104}" srcOrd="1" destOrd="0" presId="urn:microsoft.com/office/officeart/2005/8/layout/cycle2"/>
    <dgm:cxn modelId="{C3E8DBBF-2127-5148-A75E-60EAFA28F328}" type="presOf" srcId="{679366F5-88DD-EF4E-B389-81E3E0E0F90C}" destId="{3489F848-E7D2-CD44-AF1C-34E7FBC977B8}" srcOrd="1" destOrd="0" presId="urn:microsoft.com/office/officeart/2005/8/layout/cycle2"/>
    <dgm:cxn modelId="{0275ABD2-89D6-DD4E-B0C0-5EB1CC8AD463}" srcId="{E5AE46A8-85B8-9646-9331-53F1B69FC470}" destId="{2A487C5D-B4DB-094D-8BA7-80833AF7411A}" srcOrd="0" destOrd="0" parTransId="{130C3BFC-F7CB-1A4E-A513-86B8D5BB2625}" sibTransId="{1C00227D-9CAD-A343-9F84-D8A76D6A5299}"/>
    <dgm:cxn modelId="{D017C7D4-9551-9744-B903-E9E7966CA698}" type="presOf" srcId="{BA5737B8-D9BE-4546-A153-BCCE3E8E6CF7}" destId="{615F88CA-890A-B240-9F6B-1CAF1AE3B14D}" srcOrd="0" destOrd="0" presId="urn:microsoft.com/office/officeart/2005/8/layout/cycle2"/>
    <dgm:cxn modelId="{F04143EA-29DF-A146-B5C0-F10B1E9C1AE9}" type="presOf" srcId="{95234CA7-A52B-EC45-BE54-EE9FB6CD1FF4}" destId="{3A2D6439-A3EF-E740-9150-DE087B0AA871}" srcOrd="0" destOrd="0" presId="urn:microsoft.com/office/officeart/2005/8/layout/cycle2"/>
    <dgm:cxn modelId="{D0AD57ED-62CE-0C47-B58D-943F773791B5}" srcId="{E5AE46A8-85B8-9646-9331-53F1B69FC470}" destId="{BA5737B8-D9BE-4546-A153-BCCE3E8E6CF7}" srcOrd="4" destOrd="0" parTransId="{77D87939-C460-F142-87DB-3CEA5FDE2BC7}" sibTransId="{679366F5-88DD-EF4E-B389-81E3E0E0F90C}"/>
    <dgm:cxn modelId="{ACDBB1A7-B6F8-9D44-AA41-419485E40F94}" type="presParOf" srcId="{EFEE9264-F170-C14D-ABF4-0B24F06D0315}" destId="{FDA39564-8FD6-5042-A19D-21B0C5E6141A}" srcOrd="0" destOrd="0" presId="urn:microsoft.com/office/officeart/2005/8/layout/cycle2"/>
    <dgm:cxn modelId="{FAE8B4C7-4775-9342-BA00-0DCB924E282F}" type="presParOf" srcId="{EFEE9264-F170-C14D-ABF4-0B24F06D0315}" destId="{29AFCB69-DBD8-D94B-9D9A-C2EEF5294CC5}" srcOrd="1" destOrd="0" presId="urn:microsoft.com/office/officeart/2005/8/layout/cycle2"/>
    <dgm:cxn modelId="{DA045F37-AAA7-F844-8F7A-698E6D3613FE}" type="presParOf" srcId="{29AFCB69-DBD8-D94B-9D9A-C2EEF5294CC5}" destId="{DD019632-1739-0147-97C0-37B9EB5FE2C7}" srcOrd="0" destOrd="0" presId="urn:microsoft.com/office/officeart/2005/8/layout/cycle2"/>
    <dgm:cxn modelId="{4B792DE5-EF7D-4E47-8951-8CEC6B43FC9A}" type="presParOf" srcId="{EFEE9264-F170-C14D-ABF4-0B24F06D0315}" destId="{3A2D6439-A3EF-E740-9150-DE087B0AA871}" srcOrd="2" destOrd="0" presId="urn:microsoft.com/office/officeart/2005/8/layout/cycle2"/>
    <dgm:cxn modelId="{73A90C5F-82AB-3240-ACFB-68311CD5C831}" type="presParOf" srcId="{EFEE9264-F170-C14D-ABF4-0B24F06D0315}" destId="{A05683C9-5E9C-FF4D-8146-32A1AE1ED1FE}" srcOrd="3" destOrd="0" presId="urn:microsoft.com/office/officeart/2005/8/layout/cycle2"/>
    <dgm:cxn modelId="{DA02DB93-5AC7-5E40-A587-7727420A31DA}" type="presParOf" srcId="{A05683C9-5E9C-FF4D-8146-32A1AE1ED1FE}" destId="{0447B471-53E6-A64B-BF8C-52AFA3CB9DC4}" srcOrd="0" destOrd="0" presId="urn:microsoft.com/office/officeart/2005/8/layout/cycle2"/>
    <dgm:cxn modelId="{9B63CF93-5524-4E4A-B680-F59E8BEBA766}" type="presParOf" srcId="{EFEE9264-F170-C14D-ABF4-0B24F06D0315}" destId="{5C7B6AAC-2C7C-0440-9DEB-3529E58FC2F7}" srcOrd="4" destOrd="0" presId="urn:microsoft.com/office/officeart/2005/8/layout/cycle2"/>
    <dgm:cxn modelId="{B8C88BC6-9FD1-FC44-B393-09757CCBCD57}" type="presParOf" srcId="{EFEE9264-F170-C14D-ABF4-0B24F06D0315}" destId="{B9180B82-C31C-CC46-9B02-BD258EB4E763}" srcOrd="5" destOrd="0" presId="urn:microsoft.com/office/officeart/2005/8/layout/cycle2"/>
    <dgm:cxn modelId="{094084F4-468D-BE43-83E7-36A0328D782D}" type="presParOf" srcId="{B9180B82-C31C-CC46-9B02-BD258EB4E763}" destId="{6B3B92DF-7431-1C4E-940B-C5D01C280104}" srcOrd="0" destOrd="0" presId="urn:microsoft.com/office/officeart/2005/8/layout/cycle2"/>
    <dgm:cxn modelId="{19CC55B4-5B51-7841-AD46-4027EE3B351E}" type="presParOf" srcId="{EFEE9264-F170-C14D-ABF4-0B24F06D0315}" destId="{7375AC87-3CE0-214B-8A9D-4B59600DE627}" srcOrd="6" destOrd="0" presId="urn:microsoft.com/office/officeart/2005/8/layout/cycle2"/>
    <dgm:cxn modelId="{FFBE508B-0CD4-0E4D-92B0-775C864DC903}" type="presParOf" srcId="{EFEE9264-F170-C14D-ABF4-0B24F06D0315}" destId="{86B38CAC-D812-214A-A52C-C928BCCBCBA5}" srcOrd="7" destOrd="0" presId="urn:microsoft.com/office/officeart/2005/8/layout/cycle2"/>
    <dgm:cxn modelId="{5F328FF1-5DDE-2A45-BD8E-42B220DA494B}" type="presParOf" srcId="{86B38CAC-D812-214A-A52C-C928BCCBCBA5}" destId="{8BA6AC61-0A6F-CB4C-81B1-E1103501C444}" srcOrd="0" destOrd="0" presId="urn:microsoft.com/office/officeart/2005/8/layout/cycle2"/>
    <dgm:cxn modelId="{4178CE98-0640-4D4D-B1DF-80FF6ED537D4}" type="presParOf" srcId="{EFEE9264-F170-C14D-ABF4-0B24F06D0315}" destId="{615F88CA-890A-B240-9F6B-1CAF1AE3B14D}" srcOrd="8" destOrd="0" presId="urn:microsoft.com/office/officeart/2005/8/layout/cycle2"/>
    <dgm:cxn modelId="{D8413D19-8AEA-E347-B17A-EF8575B35AA0}" type="presParOf" srcId="{EFEE9264-F170-C14D-ABF4-0B24F06D0315}" destId="{B3A18062-8BB0-D749-906C-863E5955F0B9}" srcOrd="9" destOrd="0" presId="urn:microsoft.com/office/officeart/2005/8/layout/cycle2"/>
    <dgm:cxn modelId="{5D15ED60-D4C8-094D-9783-E1A200EFD785}" type="presParOf" srcId="{B3A18062-8BB0-D749-906C-863E5955F0B9}" destId="{3489F848-E7D2-CD44-AF1C-34E7FBC977B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AE46A8-85B8-9646-9331-53F1B69FC470}" type="doc">
      <dgm:prSet loTypeId="urn:microsoft.com/office/officeart/2005/8/layout/cycle2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2A487C5D-B4DB-094D-8BA7-80833AF7411A}">
      <dgm:prSet phldrT="[Texte]" custT="1"/>
      <dgm:spPr/>
      <dgm:t>
        <a:bodyPr/>
        <a:lstStyle/>
        <a:p>
          <a:r>
            <a:rPr lang="fr-FR" sz="1200" dirty="0"/>
            <a:t>UN ARTICLE</a:t>
          </a:r>
        </a:p>
      </dgm:t>
    </dgm:pt>
    <dgm:pt modelId="{130C3BFC-F7CB-1A4E-A513-86B8D5BB2625}" type="parTrans" cxnId="{0275ABD2-89D6-DD4E-B0C0-5EB1CC8AD463}">
      <dgm:prSet/>
      <dgm:spPr/>
      <dgm:t>
        <a:bodyPr/>
        <a:lstStyle/>
        <a:p>
          <a:endParaRPr lang="fr-FR"/>
        </a:p>
      </dgm:t>
    </dgm:pt>
    <dgm:pt modelId="{1C00227D-9CAD-A343-9F84-D8A76D6A5299}" type="sibTrans" cxnId="{0275ABD2-89D6-DD4E-B0C0-5EB1CC8AD463}">
      <dgm:prSet/>
      <dgm:spPr/>
      <dgm:t>
        <a:bodyPr/>
        <a:lstStyle/>
        <a:p>
          <a:endParaRPr lang="fr-FR"/>
        </a:p>
      </dgm:t>
    </dgm:pt>
    <dgm:pt modelId="{95234CA7-A52B-EC45-BE54-EE9FB6CD1FF4}">
      <dgm:prSet phldrT="[Texte]" custT="1"/>
      <dgm:spPr/>
      <dgm:t>
        <a:bodyPr/>
        <a:lstStyle/>
        <a:p>
          <a:r>
            <a:rPr lang="fr-FR" sz="1000"/>
            <a:t>UNE ANNONCE</a:t>
          </a:r>
          <a:endParaRPr lang="fr-FR" sz="1000" dirty="0"/>
        </a:p>
      </dgm:t>
    </dgm:pt>
    <dgm:pt modelId="{EA065BB5-5606-4A44-8859-420433AEC174}" type="parTrans" cxnId="{2B03A21F-D397-7F41-A69E-31EB9B5000CC}">
      <dgm:prSet/>
      <dgm:spPr/>
      <dgm:t>
        <a:bodyPr/>
        <a:lstStyle/>
        <a:p>
          <a:endParaRPr lang="fr-FR"/>
        </a:p>
      </dgm:t>
    </dgm:pt>
    <dgm:pt modelId="{AF448219-C046-9647-9630-02D9B6D86ED2}" type="sibTrans" cxnId="{2B03A21F-D397-7F41-A69E-31EB9B5000CC}">
      <dgm:prSet/>
      <dgm:spPr/>
      <dgm:t>
        <a:bodyPr/>
        <a:lstStyle/>
        <a:p>
          <a:endParaRPr lang="fr-FR"/>
        </a:p>
      </dgm:t>
    </dgm:pt>
    <dgm:pt modelId="{95463A18-E391-5C40-95F8-D79FAD90412E}">
      <dgm:prSet phldrT="[Texte]" custT="1"/>
      <dgm:spPr/>
      <dgm:t>
        <a:bodyPr/>
        <a:lstStyle/>
        <a:p>
          <a:r>
            <a:rPr lang="fr-FR" sz="1000" dirty="0"/>
            <a:t>UNE NOTICE </a:t>
          </a:r>
        </a:p>
      </dgm:t>
    </dgm:pt>
    <dgm:pt modelId="{8B3F8A55-9AE0-6F4E-9167-EC7236054009}" type="parTrans" cxnId="{CB1A5D73-ACD6-3142-B249-DFD46F820DA4}">
      <dgm:prSet/>
      <dgm:spPr/>
      <dgm:t>
        <a:bodyPr/>
        <a:lstStyle/>
        <a:p>
          <a:endParaRPr lang="fr-FR"/>
        </a:p>
      </dgm:t>
    </dgm:pt>
    <dgm:pt modelId="{26216205-7328-D64F-A677-627966FB04DD}" type="sibTrans" cxnId="{CB1A5D73-ACD6-3142-B249-DFD46F820DA4}">
      <dgm:prSet/>
      <dgm:spPr/>
      <dgm:t>
        <a:bodyPr/>
        <a:lstStyle/>
        <a:p>
          <a:endParaRPr lang="fr-FR"/>
        </a:p>
      </dgm:t>
    </dgm:pt>
    <dgm:pt modelId="{EFEE9264-F170-C14D-ABF4-0B24F06D0315}" type="pres">
      <dgm:prSet presAssocID="{E5AE46A8-85B8-9646-9331-53F1B69FC470}" presName="cycle" presStyleCnt="0">
        <dgm:presLayoutVars>
          <dgm:dir/>
          <dgm:resizeHandles val="exact"/>
        </dgm:presLayoutVars>
      </dgm:prSet>
      <dgm:spPr/>
    </dgm:pt>
    <dgm:pt modelId="{FDA39564-8FD6-5042-A19D-21B0C5E6141A}" type="pres">
      <dgm:prSet presAssocID="{2A487C5D-B4DB-094D-8BA7-80833AF7411A}" presName="node" presStyleLbl="node1" presStyleIdx="0" presStyleCnt="3" custScaleX="115007" custRadScaleRad="100881" custRadScaleInc="-15258">
        <dgm:presLayoutVars>
          <dgm:bulletEnabled val="1"/>
        </dgm:presLayoutVars>
      </dgm:prSet>
      <dgm:spPr/>
    </dgm:pt>
    <dgm:pt modelId="{29AFCB69-DBD8-D94B-9D9A-C2EEF5294CC5}" type="pres">
      <dgm:prSet presAssocID="{1C00227D-9CAD-A343-9F84-D8A76D6A5299}" presName="sibTrans" presStyleLbl="sibTrans2D1" presStyleIdx="0" presStyleCnt="3"/>
      <dgm:spPr/>
    </dgm:pt>
    <dgm:pt modelId="{DD019632-1739-0147-97C0-37B9EB5FE2C7}" type="pres">
      <dgm:prSet presAssocID="{1C00227D-9CAD-A343-9F84-D8A76D6A5299}" presName="connectorText" presStyleLbl="sibTrans2D1" presStyleIdx="0" presStyleCnt="3"/>
      <dgm:spPr/>
    </dgm:pt>
    <dgm:pt modelId="{3A2D6439-A3EF-E740-9150-DE087B0AA871}" type="pres">
      <dgm:prSet presAssocID="{95234CA7-A52B-EC45-BE54-EE9FB6CD1FF4}" presName="node" presStyleLbl="node1" presStyleIdx="1" presStyleCnt="3" custScaleX="125339" custRadScaleRad="174112" custRadScaleInc="18509">
        <dgm:presLayoutVars>
          <dgm:bulletEnabled val="1"/>
        </dgm:presLayoutVars>
      </dgm:prSet>
      <dgm:spPr/>
    </dgm:pt>
    <dgm:pt modelId="{A05683C9-5E9C-FF4D-8146-32A1AE1ED1FE}" type="pres">
      <dgm:prSet presAssocID="{AF448219-C046-9647-9630-02D9B6D86ED2}" presName="sibTrans" presStyleLbl="sibTrans2D1" presStyleIdx="1" presStyleCnt="3"/>
      <dgm:spPr/>
    </dgm:pt>
    <dgm:pt modelId="{0447B471-53E6-A64B-BF8C-52AFA3CB9DC4}" type="pres">
      <dgm:prSet presAssocID="{AF448219-C046-9647-9630-02D9B6D86ED2}" presName="connectorText" presStyleLbl="sibTrans2D1" presStyleIdx="1" presStyleCnt="3"/>
      <dgm:spPr/>
    </dgm:pt>
    <dgm:pt modelId="{7375AC87-3CE0-214B-8A9D-4B59600DE627}" type="pres">
      <dgm:prSet presAssocID="{95463A18-E391-5C40-95F8-D79FAD90412E}" presName="node" presStyleLbl="node1" presStyleIdx="2" presStyleCnt="3" custScaleX="118676" custRadScaleRad="161004" custRadScaleInc="-11381">
        <dgm:presLayoutVars>
          <dgm:bulletEnabled val="1"/>
        </dgm:presLayoutVars>
      </dgm:prSet>
      <dgm:spPr/>
    </dgm:pt>
    <dgm:pt modelId="{86B38CAC-D812-214A-A52C-C928BCCBCBA5}" type="pres">
      <dgm:prSet presAssocID="{26216205-7328-D64F-A677-627966FB04DD}" presName="sibTrans" presStyleLbl="sibTrans2D1" presStyleIdx="2" presStyleCnt="3"/>
      <dgm:spPr/>
    </dgm:pt>
    <dgm:pt modelId="{8BA6AC61-0A6F-CB4C-81B1-E1103501C444}" type="pres">
      <dgm:prSet presAssocID="{26216205-7328-D64F-A677-627966FB04DD}" presName="connectorText" presStyleLbl="sibTrans2D1" presStyleIdx="2" presStyleCnt="3"/>
      <dgm:spPr/>
    </dgm:pt>
  </dgm:ptLst>
  <dgm:cxnLst>
    <dgm:cxn modelId="{5A4E3913-FCE9-F14B-A91E-405B41C6DF99}" type="presOf" srcId="{1C00227D-9CAD-A343-9F84-D8A76D6A5299}" destId="{29AFCB69-DBD8-D94B-9D9A-C2EEF5294CC5}" srcOrd="0" destOrd="0" presId="urn:microsoft.com/office/officeart/2005/8/layout/cycle2"/>
    <dgm:cxn modelId="{2B03A21F-D397-7F41-A69E-31EB9B5000CC}" srcId="{E5AE46A8-85B8-9646-9331-53F1B69FC470}" destId="{95234CA7-A52B-EC45-BE54-EE9FB6CD1FF4}" srcOrd="1" destOrd="0" parTransId="{EA065BB5-5606-4A44-8859-420433AEC174}" sibTransId="{AF448219-C046-9647-9630-02D9B6D86ED2}"/>
    <dgm:cxn modelId="{601DE426-C1DE-0B47-8698-B9D218E6B4CC}" type="presOf" srcId="{1C00227D-9CAD-A343-9F84-D8A76D6A5299}" destId="{DD019632-1739-0147-97C0-37B9EB5FE2C7}" srcOrd="1" destOrd="0" presId="urn:microsoft.com/office/officeart/2005/8/layout/cycle2"/>
    <dgm:cxn modelId="{2E4BCB35-FE9D-434E-AC5D-A932830FB871}" type="presOf" srcId="{2A487C5D-B4DB-094D-8BA7-80833AF7411A}" destId="{FDA39564-8FD6-5042-A19D-21B0C5E6141A}" srcOrd="0" destOrd="0" presId="urn:microsoft.com/office/officeart/2005/8/layout/cycle2"/>
    <dgm:cxn modelId="{592D9249-D262-0946-9488-3E43BC9C8EFE}" type="presOf" srcId="{AF448219-C046-9647-9630-02D9B6D86ED2}" destId="{0447B471-53E6-A64B-BF8C-52AFA3CB9DC4}" srcOrd="1" destOrd="0" presId="urn:microsoft.com/office/officeart/2005/8/layout/cycle2"/>
    <dgm:cxn modelId="{FF08FF4B-1FBA-F844-AE52-46C85E1CF1B6}" type="presOf" srcId="{95463A18-E391-5C40-95F8-D79FAD90412E}" destId="{7375AC87-3CE0-214B-8A9D-4B59600DE627}" srcOrd="0" destOrd="0" presId="urn:microsoft.com/office/officeart/2005/8/layout/cycle2"/>
    <dgm:cxn modelId="{EDF32D4C-A9F5-3D4D-B9BF-689F3112EF3F}" type="presOf" srcId="{26216205-7328-D64F-A677-627966FB04DD}" destId="{8BA6AC61-0A6F-CB4C-81B1-E1103501C444}" srcOrd="1" destOrd="0" presId="urn:microsoft.com/office/officeart/2005/8/layout/cycle2"/>
    <dgm:cxn modelId="{36FD864D-5AAB-8147-84C8-4CB1BF66D99A}" type="presOf" srcId="{E5AE46A8-85B8-9646-9331-53F1B69FC470}" destId="{EFEE9264-F170-C14D-ABF4-0B24F06D0315}" srcOrd="0" destOrd="0" presId="urn:microsoft.com/office/officeart/2005/8/layout/cycle2"/>
    <dgm:cxn modelId="{33FEDA54-04A1-5E47-97A5-A82A8FE19CC9}" type="presOf" srcId="{AF448219-C046-9647-9630-02D9B6D86ED2}" destId="{A05683C9-5E9C-FF4D-8146-32A1AE1ED1FE}" srcOrd="0" destOrd="0" presId="urn:microsoft.com/office/officeart/2005/8/layout/cycle2"/>
    <dgm:cxn modelId="{CB1A5D73-ACD6-3142-B249-DFD46F820DA4}" srcId="{E5AE46A8-85B8-9646-9331-53F1B69FC470}" destId="{95463A18-E391-5C40-95F8-D79FAD90412E}" srcOrd="2" destOrd="0" parTransId="{8B3F8A55-9AE0-6F4E-9167-EC7236054009}" sibTransId="{26216205-7328-D64F-A677-627966FB04DD}"/>
    <dgm:cxn modelId="{5E04C0A7-C7EC-094C-8423-38AFA9C6AC66}" type="presOf" srcId="{26216205-7328-D64F-A677-627966FB04DD}" destId="{86B38CAC-D812-214A-A52C-C928BCCBCBA5}" srcOrd="0" destOrd="0" presId="urn:microsoft.com/office/officeart/2005/8/layout/cycle2"/>
    <dgm:cxn modelId="{0275ABD2-89D6-DD4E-B0C0-5EB1CC8AD463}" srcId="{E5AE46A8-85B8-9646-9331-53F1B69FC470}" destId="{2A487C5D-B4DB-094D-8BA7-80833AF7411A}" srcOrd="0" destOrd="0" parTransId="{130C3BFC-F7CB-1A4E-A513-86B8D5BB2625}" sibTransId="{1C00227D-9CAD-A343-9F84-D8A76D6A5299}"/>
    <dgm:cxn modelId="{F04143EA-29DF-A146-B5C0-F10B1E9C1AE9}" type="presOf" srcId="{95234CA7-A52B-EC45-BE54-EE9FB6CD1FF4}" destId="{3A2D6439-A3EF-E740-9150-DE087B0AA871}" srcOrd="0" destOrd="0" presId="urn:microsoft.com/office/officeart/2005/8/layout/cycle2"/>
    <dgm:cxn modelId="{ACDBB1A7-B6F8-9D44-AA41-419485E40F94}" type="presParOf" srcId="{EFEE9264-F170-C14D-ABF4-0B24F06D0315}" destId="{FDA39564-8FD6-5042-A19D-21B0C5E6141A}" srcOrd="0" destOrd="0" presId="urn:microsoft.com/office/officeart/2005/8/layout/cycle2"/>
    <dgm:cxn modelId="{FAE8B4C7-4775-9342-BA00-0DCB924E282F}" type="presParOf" srcId="{EFEE9264-F170-C14D-ABF4-0B24F06D0315}" destId="{29AFCB69-DBD8-D94B-9D9A-C2EEF5294CC5}" srcOrd="1" destOrd="0" presId="urn:microsoft.com/office/officeart/2005/8/layout/cycle2"/>
    <dgm:cxn modelId="{DA045F37-AAA7-F844-8F7A-698E6D3613FE}" type="presParOf" srcId="{29AFCB69-DBD8-D94B-9D9A-C2EEF5294CC5}" destId="{DD019632-1739-0147-97C0-37B9EB5FE2C7}" srcOrd="0" destOrd="0" presId="urn:microsoft.com/office/officeart/2005/8/layout/cycle2"/>
    <dgm:cxn modelId="{4B792DE5-EF7D-4E47-8951-8CEC6B43FC9A}" type="presParOf" srcId="{EFEE9264-F170-C14D-ABF4-0B24F06D0315}" destId="{3A2D6439-A3EF-E740-9150-DE087B0AA871}" srcOrd="2" destOrd="0" presId="urn:microsoft.com/office/officeart/2005/8/layout/cycle2"/>
    <dgm:cxn modelId="{73A90C5F-82AB-3240-ACFB-68311CD5C831}" type="presParOf" srcId="{EFEE9264-F170-C14D-ABF4-0B24F06D0315}" destId="{A05683C9-5E9C-FF4D-8146-32A1AE1ED1FE}" srcOrd="3" destOrd="0" presId="urn:microsoft.com/office/officeart/2005/8/layout/cycle2"/>
    <dgm:cxn modelId="{DA02DB93-5AC7-5E40-A587-7727420A31DA}" type="presParOf" srcId="{A05683C9-5E9C-FF4D-8146-32A1AE1ED1FE}" destId="{0447B471-53E6-A64B-BF8C-52AFA3CB9DC4}" srcOrd="0" destOrd="0" presId="urn:microsoft.com/office/officeart/2005/8/layout/cycle2"/>
    <dgm:cxn modelId="{19CC55B4-5B51-7841-AD46-4027EE3B351E}" type="presParOf" srcId="{EFEE9264-F170-C14D-ABF4-0B24F06D0315}" destId="{7375AC87-3CE0-214B-8A9D-4B59600DE627}" srcOrd="4" destOrd="0" presId="urn:microsoft.com/office/officeart/2005/8/layout/cycle2"/>
    <dgm:cxn modelId="{FFBE508B-0CD4-0E4D-92B0-775C864DC903}" type="presParOf" srcId="{EFEE9264-F170-C14D-ABF4-0B24F06D0315}" destId="{86B38CAC-D812-214A-A52C-C928BCCBCBA5}" srcOrd="5" destOrd="0" presId="urn:microsoft.com/office/officeart/2005/8/layout/cycle2"/>
    <dgm:cxn modelId="{5F328FF1-5DDE-2A45-BD8E-42B220DA494B}" type="presParOf" srcId="{86B38CAC-D812-214A-A52C-C928BCCBCBA5}" destId="{8BA6AC61-0A6F-CB4C-81B1-E1103501C44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39564-8FD6-5042-A19D-21B0C5E6141A}">
      <dsp:nvSpPr>
        <dsp:cNvPr id="0" name=""/>
        <dsp:cNvSpPr/>
      </dsp:nvSpPr>
      <dsp:spPr>
        <a:xfrm>
          <a:off x="1036593" y="3058"/>
          <a:ext cx="1596570" cy="86151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UNE DISCUSSION</a:t>
          </a:r>
        </a:p>
      </dsp:txBody>
      <dsp:txXfrm>
        <a:off x="1270405" y="129224"/>
        <a:ext cx="1128946" cy="609184"/>
      </dsp:txXfrm>
    </dsp:sp>
    <dsp:sp modelId="{29AFCB69-DBD8-D94B-9D9A-C2EEF5294CC5}">
      <dsp:nvSpPr>
        <dsp:cNvPr id="0" name=""/>
        <dsp:cNvSpPr/>
      </dsp:nvSpPr>
      <dsp:spPr>
        <a:xfrm rot="2727303">
          <a:off x="2247783" y="845658"/>
          <a:ext cx="271072" cy="2907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2259922" y="874831"/>
        <a:ext cx="189750" cy="174457"/>
      </dsp:txXfrm>
    </dsp:sp>
    <dsp:sp modelId="{3A2D6439-A3EF-E740-9150-DE087B0AA871}">
      <dsp:nvSpPr>
        <dsp:cNvPr id="0" name=""/>
        <dsp:cNvSpPr/>
      </dsp:nvSpPr>
      <dsp:spPr>
        <a:xfrm>
          <a:off x="2209637" y="1119766"/>
          <a:ext cx="1448700" cy="861516"/>
        </a:xfrm>
        <a:prstGeom prst="ellipse">
          <a:avLst/>
        </a:prstGeom>
        <a:gradFill rotWithShape="0">
          <a:gsLst>
            <a:gs pos="0">
              <a:schemeClr val="accent3">
                <a:hueOff val="-767172"/>
                <a:satOff val="30179"/>
                <a:lumOff val="-1373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UNE ANNONCE</a:t>
          </a:r>
        </a:p>
      </dsp:txBody>
      <dsp:txXfrm>
        <a:off x="2421794" y="1245932"/>
        <a:ext cx="1024386" cy="609184"/>
      </dsp:txXfrm>
    </dsp:sp>
    <dsp:sp modelId="{A05683C9-5E9C-FF4D-8146-32A1AE1ED1FE}">
      <dsp:nvSpPr>
        <dsp:cNvPr id="0" name=""/>
        <dsp:cNvSpPr/>
      </dsp:nvSpPr>
      <dsp:spPr>
        <a:xfrm rot="10800000">
          <a:off x="1949807" y="1405143"/>
          <a:ext cx="183613" cy="2907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767172"/>
                <a:satOff val="30179"/>
                <a:lumOff val="-1373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 rot="10800000">
        <a:off x="2004891" y="1463295"/>
        <a:ext cx="128529" cy="174457"/>
      </dsp:txXfrm>
    </dsp:sp>
    <dsp:sp modelId="{5C7B6AAC-2C7C-0440-9DEB-3529E58FC2F7}">
      <dsp:nvSpPr>
        <dsp:cNvPr id="0" name=""/>
        <dsp:cNvSpPr/>
      </dsp:nvSpPr>
      <dsp:spPr>
        <a:xfrm>
          <a:off x="334280" y="1119766"/>
          <a:ext cx="1528916" cy="861516"/>
        </a:xfrm>
        <a:prstGeom prst="ellipse">
          <a:avLst/>
        </a:prstGeom>
        <a:gradFill rotWithShape="0">
          <a:gsLst>
            <a:gs pos="0">
              <a:schemeClr val="accent3">
                <a:hueOff val="-1534345"/>
                <a:satOff val="60358"/>
                <a:lumOff val="-2746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>
              <a:latin typeface="Century Gothic" panose="020B0502020202020204"/>
              <a:ea typeface="+mn-ea"/>
              <a:cs typeface="+mn-cs"/>
            </a:rPr>
            <a:t>UN BULLETIN D’INFORMATION</a:t>
          </a:r>
        </a:p>
      </dsp:txBody>
      <dsp:txXfrm>
        <a:off x="558185" y="1245932"/>
        <a:ext cx="1081106" cy="609184"/>
      </dsp:txXfrm>
    </dsp:sp>
    <dsp:sp modelId="{B9180B82-C31C-CC46-9B02-BD258EB4E763}">
      <dsp:nvSpPr>
        <dsp:cNvPr id="0" name=""/>
        <dsp:cNvSpPr/>
      </dsp:nvSpPr>
      <dsp:spPr>
        <a:xfrm rot="18203584">
          <a:off x="1365637" y="852418"/>
          <a:ext cx="194920" cy="2907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1534345"/>
                <a:satOff val="60358"/>
                <a:lumOff val="-2746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1378783" y="934981"/>
        <a:ext cx="136444" cy="1744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39564-8FD6-5042-A19D-21B0C5E6141A}">
      <dsp:nvSpPr>
        <dsp:cNvPr id="0" name=""/>
        <dsp:cNvSpPr/>
      </dsp:nvSpPr>
      <dsp:spPr>
        <a:xfrm>
          <a:off x="1356588" y="0"/>
          <a:ext cx="988679" cy="59796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DECRIRE</a:t>
          </a:r>
        </a:p>
      </dsp:txBody>
      <dsp:txXfrm>
        <a:off x="1501377" y="87569"/>
        <a:ext cx="699101" cy="422822"/>
      </dsp:txXfrm>
    </dsp:sp>
    <dsp:sp modelId="{29AFCB69-DBD8-D94B-9D9A-C2EEF5294CC5}">
      <dsp:nvSpPr>
        <dsp:cNvPr id="0" name=""/>
        <dsp:cNvSpPr/>
      </dsp:nvSpPr>
      <dsp:spPr>
        <a:xfrm rot="1203200">
          <a:off x="2372963" y="438774"/>
          <a:ext cx="274748" cy="2018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2374798" y="468756"/>
        <a:ext cx="214205" cy="121087"/>
      </dsp:txXfrm>
    </dsp:sp>
    <dsp:sp modelId="{3A2D6439-A3EF-E740-9150-DE087B0AA871}">
      <dsp:nvSpPr>
        <dsp:cNvPr id="0" name=""/>
        <dsp:cNvSpPr/>
      </dsp:nvSpPr>
      <dsp:spPr>
        <a:xfrm>
          <a:off x="2658817" y="503098"/>
          <a:ext cx="1140741" cy="597960"/>
        </a:xfrm>
        <a:prstGeom prst="ellipse">
          <a:avLst/>
        </a:prstGeom>
        <a:gradFill rotWithShape="0">
          <a:gsLst>
            <a:gs pos="0">
              <a:schemeClr val="accent3">
                <a:hueOff val="-383586"/>
                <a:satOff val="15089"/>
                <a:lumOff val="-687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383586"/>
                <a:satOff val="15089"/>
                <a:lumOff val="-687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383586"/>
                <a:satOff val="15089"/>
                <a:lumOff val="-687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EXPLIQUER</a:t>
          </a:r>
        </a:p>
      </dsp:txBody>
      <dsp:txXfrm>
        <a:off x="2825875" y="590667"/>
        <a:ext cx="806625" cy="422822"/>
      </dsp:txXfrm>
    </dsp:sp>
    <dsp:sp modelId="{A05683C9-5E9C-FF4D-8146-32A1AE1ED1FE}">
      <dsp:nvSpPr>
        <dsp:cNvPr id="0" name=""/>
        <dsp:cNvSpPr/>
      </dsp:nvSpPr>
      <dsp:spPr>
        <a:xfrm rot="7180690">
          <a:off x="2939196" y="1093366"/>
          <a:ext cx="132974" cy="2018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383586"/>
                <a:satOff val="15089"/>
                <a:lumOff val="-687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383586"/>
                <a:satOff val="15089"/>
                <a:lumOff val="-687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383586"/>
                <a:satOff val="15089"/>
                <a:lumOff val="-687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2969018" y="1116399"/>
        <a:ext cx="93082" cy="121087"/>
      </dsp:txXfrm>
    </dsp:sp>
    <dsp:sp modelId="{5C7B6AAC-2C7C-0440-9DEB-3529E58FC2F7}">
      <dsp:nvSpPr>
        <dsp:cNvPr id="0" name=""/>
        <dsp:cNvSpPr/>
      </dsp:nvSpPr>
      <dsp:spPr>
        <a:xfrm>
          <a:off x="2093014" y="1297651"/>
          <a:ext cx="1366740" cy="597960"/>
        </a:xfrm>
        <a:prstGeom prst="ellipse">
          <a:avLst/>
        </a:prstGeom>
        <a:gradFill rotWithShape="0">
          <a:gsLst>
            <a:gs pos="0">
              <a:schemeClr val="accent3">
                <a:hueOff val="-767172"/>
                <a:satOff val="30179"/>
                <a:lumOff val="-1373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>
              <a:latin typeface="Century Gothic" panose="020B0502020202020204"/>
              <a:ea typeface="+mn-ea"/>
              <a:cs typeface="+mn-cs"/>
            </a:rPr>
            <a:t>COMMENTER</a:t>
          </a:r>
        </a:p>
      </dsp:txBody>
      <dsp:txXfrm>
        <a:off x="2293168" y="1385220"/>
        <a:ext cx="966432" cy="422822"/>
      </dsp:txXfrm>
    </dsp:sp>
    <dsp:sp modelId="{B9180B82-C31C-CC46-9B02-BD258EB4E763}">
      <dsp:nvSpPr>
        <dsp:cNvPr id="0" name=""/>
        <dsp:cNvSpPr/>
      </dsp:nvSpPr>
      <dsp:spPr>
        <a:xfrm rot="10800007">
          <a:off x="1863477" y="1495724"/>
          <a:ext cx="162206" cy="2018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767172"/>
                <a:satOff val="30179"/>
                <a:lumOff val="-1373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1912139" y="1536086"/>
        <a:ext cx="113544" cy="121087"/>
      </dsp:txXfrm>
    </dsp:sp>
    <dsp:sp modelId="{7375AC87-3CE0-214B-8A9D-4B59600DE627}">
      <dsp:nvSpPr>
        <dsp:cNvPr id="0" name=""/>
        <dsp:cNvSpPr/>
      </dsp:nvSpPr>
      <dsp:spPr>
        <a:xfrm>
          <a:off x="275099" y="1297648"/>
          <a:ext cx="1511865" cy="597960"/>
        </a:xfrm>
        <a:prstGeom prst="ellipse">
          <a:avLst/>
        </a:prstGeom>
        <a:gradFill rotWithShape="0">
          <a:gsLst>
            <a:gs pos="0">
              <a:schemeClr val="accent3">
                <a:hueOff val="-1150759"/>
                <a:satOff val="45268"/>
                <a:lumOff val="-206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1150759"/>
                <a:satOff val="45268"/>
                <a:lumOff val="-206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1150759"/>
                <a:satOff val="45268"/>
                <a:lumOff val="-206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ARGUMENTER</a:t>
          </a:r>
        </a:p>
      </dsp:txBody>
      <dsp:txXfrm>
        <a:off x="496507" y="1385217"/>
        <a:ext cx="1069049" cy="422822"/>
      </dsp:txXfrm>
    </dsp:sp>
    <dsp:sp modelId="{86B38CAC-D812-214A-A52C-C928BCCBCBA5}">
      <dsp:nvSpPr>
        <dsp:cNvPr id="0" name=""/>
        <dsp:cNvSpPr/>
      </dsp:nvSpPr>
      <dsp:spPr>
        <a:xfrm rot="15114152">
          <a:off x="880962" y="1140239"/>
          <a:ext cx="67795" cy="2018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1150759"/>
                <a:satOff val="45268"/>
                <a:lumOff val="-206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1150759"/>
                <a:satOff val="45268"/>
                <a:lumOff val="-206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1150759"/>
                <a:satOff val="45268"/>
                <a:lumOff val="-206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894290" y="1190267"/>
        <a:ext cx="47457" cy="121087"/>
      </dsp:txXfrm>
    </dsp:sp>
    <dsp:sp modelId="{615F88CA-890A-B240-9F6B-1CAF1AE3B14D}">
      <dsp:nvSpPr>
        <dsp:cNvPr id="0" name=""/>
        <dsp:cNvSpPr/>
      </dsp:nvSpPr>
      <dsp:spPr>
        <a:xfrm>
          <a:off x="247656" y="585166"/>
          <a:ext cx="1101072" cy="597960"/>
        </a:xfrm>
        <a:prstGeom prst="ellipse">
          <a:avLst/>
        </a:prstGeom>
        <a:gradFill rotWithShape="0">
          <a:gsLst>
            <a:gs pos="0">
              <a:schemeClr val="accent3">
                <a:hueOff val="-1534345"/>
                <a:satOff val="60358"/>
                <a:lumOff val="-2746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DEBATTRE</a:t>
          </a:r>
        </a:p>
      </dsp:txBody>
      <dsp:txXfrm>
        <a:off x="408904" y="672735"/>
        <a:ext cx="778576" cy="422822"/>
      </dsp:txXfrm>
    </dsp:sp>
    <dsp:sp modelId="{B3A18062-8BB0-D749-906C-863E5955F0B9}">
      <dsp:nvSpPr>
        <dsp:cNvPr id="0" name=""/>
        <dsp:cNvSpPr/>
      </dsp:nvSpPr>
      <dsp:spPr>
        <a:xfrm rot="19855941">
          <a:off x="1238202" y="487422"/>
          <a:ext cx="184357" cy="2018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1534345"/>
                <a:satOff val="60358"/>
                <a:lumOff val="-2746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1241685" y="541219"/>
        <a:ext cx="129050" cy="121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39564-8FD6-5042-A19D-21B0C5E6141A}">
      <dsp:nvSpPr>
        <dsp:cNvPr id="0" name=""/>
        <dsp:cNvSpPr/>
      </dsp:nvSpPr>
      <dsp:spPr>
        <a:xfrm>
          <a:off x="1356588" y="0"/>
          <a:ext cx="988679" cy="59796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Un courrier</a:t>
          </a:r>
        </a:p>
      </dsp:txBody>
      <dsp:txXfrm>
        <a:off x="1501377" y="87569"/>
        <a:ext cx="699101" cy="422822"/>
      </dsp:txXfrm>
    </dsp:sp>
    <dsp:sp modelId="{29AFCB69-DBD8-D94B-9D9A-C2EEF5294CC5}">
      <dsp:nvSpPr>
        <dsp:cNvPr id="0" name=""/>
        <dsp:cNvSpPr/>
      </dsp:nvSpPr>
      <dsp:spPr>
        <a:xfrm rot="1203200">
          <a:off x="2372963" y="438774"/>
          <a:ext cx="274748" cy="2018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2374798" y="468756"/>
        <a:ext cx="214205" cy="121087"/>
      </dsp:txXfrm>
    </dsp:sp>
    <dsp:sp modelId="{3A2D6439-A3EF-E740-9150-DE087B0AA871}">
      <dsp:nvSpPr>
        <dsp:cNvPr id="0" name=""/>
        <dsp:cNvSpPr/>
      </dsp:nvSpPr>
      <dsp:spPr>
        <a:xfrm>
          <a:off x="2658817" y="503098"/>
          <a:ext cx="1140741" cy="597960"/>
        </a:xfrm>
        <a:prstGeom prst="ellipse">
          <a:avLst/>
        </a:prstGeom>
        <a:gradFill rotWithShape="0">
          <a:gsLst>
            <a:gs pos="0">
              <a:schemeClr val="accent3">
                <a:hueOff val="-383586"/>
                <a:satOff val="15089"/>
                <a:lumOff val="-687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383586"/>
                <a:satOff val="15089"/>
                <a:lumOff val="-687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383586"/>
                <a:satOff val="15089"/>
                <a:lumOff val="-687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DES NOTES</a:t>
          </a:r>
        </a:p>
      </dsp:txBody>
      <dsp:txXfrm>
        <a:off x="2825875" y="590667"/>
        <a:ext cx="806625" cy="422822"/>
      </dsp:txXfrm>
    </dsp:sp>
    <dsp:sp modelId="{A05683C9-5E9C-FF4D-8146-32A1AE1ED1FE}">
      <dsp:nvSpPr>
        <dsp:cNvPr id="0" name=""/>
        <dsp:cNvSpPr/>
      </dsp:nvSpPr>
      <dsp:spPr>
        <a:xfrm rot="7180690">
          <a:off x="2939196" y="1093366"/>
          <a:ext cx="132974" cy="2018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383586"/>
                <a:satOff val="15089"/>
                <a:lumOff val="-687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383586"/>
                <a:satOff val="15089"/>
                <a:lumOff val="-687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383586"/>
                <a:satOff val="15089"/>
                <a:lumOff val="-687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2969018" y="1116399"/>
        <a:ext cx="93082" cy="121087"/>
      </dsp:txXfrm>
    </dsp:sp>
    <dsp:sp modelId="{5C7B6AAC-2C7C-0440-9DEB-3529E58FC2F7}">
      <dsp:nvSpPr>
        <dsp:cNvPr id="0" name=""/>
        <dsp:cNvSpPr/>
      </dsp:nvSpPr>
      <dsp:spPr>
        <a:xfrm>
          <a:off x="2093014" y="1297651"/>
          <a:ext cx="1366740" cy="597960"/>
        </a:xfrm>
        <a:prstGeom prst="ellipse">
          <a:avLst/>
        </a:prstGeom>
        <a:gradFill rotWithShape="0">
          <a:gsLst>
            <a:gs pos="0">
              <a:schemeClr val="accent3">
                <a:hueOff val="-767172"/>
                <a:satOff val="30179"/>
                <a:lumOff val="-1373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>
              <a:latin typeface="Century Gothic" panose="020B0502020202020204"/>
              <a:ea typeface="+mn-ea"/>
              <a:cs typeface="+mn-cs"/>
            </a:rPr>
            <a:t>UN RESUME</a:t>
          </a:r>
        </a:p>
      </dsp:txBody>
      <dsp:txXfrm>
        <a:off x="2293168" y="1385220"/>
        <a:ext cx="966432" cy="422822"/>
      </dsp:txXfrm>
    </dsp:sp>
    <dsp:sp modelId="{B9180B82-C31C-CC46-9B02-BD258EB4E763}">
      <dsp:nvSpPr>
        <dsp:cNvPr id="0" name=""/>
        <dsp:cNvSpPr/>
      </dsp:nvSpPr>
      <dsp:spPr>
        <a:xfrm rot="10768329">
          <a:off x="1794193" y="1503801"/>
          <a:ext cx="211279" cy="2018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767172"/>
                <a:satOff val="30179"/>
                <a:lumOff val="-1373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1854735" y="1543884"/>
        <a:ext cx="150736" cy="121087"/>
      </dsp:txXfrm>
    </dsp:sp>
    <dsp:sp modelId="{7375AC87-3CE0-214B-8A9D-4B59600DE627}">
      <dsp:nvSpPr>
        <dsp:cNvPr id="0" name=""/>
        <dsp:cNvSpPr/>
      </dsp:nvSpPr>
      <dsp:spPr>
        <a:xfrm>
          <a:off x="182881" y="1314581"/>
          <a:ext cx="1511865" cy="597960"/>
        </a:xfrm>
        <a:prstGeom prst="ellipse">
          <a:avLst/>
        </a:prstGeom>
        <a:gradFill rotWithShape="0">
          <a:gsLst>
            <a:gs pos="0">
              <a:schemeClr val="accent3">
                <a:hueOff val="-1150759"/>
                <a:satOff val="45268"/>
                <a:lumOff val="-206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1150759"/>
                <a:satOff val="45268"/>
                <a:lumOff val="-206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1150759"/>
                <a:satOff val="45268"/>
                <a:lumOff val="-206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UN FORMULAIRE</a:t>
          </a:r>
        </a:p>
      </dsp:txBody>
      <dsp:txXfrm>
        <a:off x="404289" y="1402150"/>
        <a:ext cx="1069049" cy="422822"/>
      </dsp:txXfrm>
    </dsp:sp>
    <dsp:sp modelId="{86B38CAC-D812-214A-A52C-C928BCCBCBA5}">
      <dsp:nvSpPr>
        <dsp:cNvPr id="0" name=""/>
        <dsp:cNvSpPr/>
      </dsp:nvSpPr>
      <dsp:spPr>
        <a:xfrm rot="15545277">
          <a:off x="832668" y="1149577"/>
          <a:ext cx="72297" cy="2018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1150759"/>
                <a:satOff val="45268"/>
                <a:lumOff val="-206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1150759"/>
                <a:satOff val="45268"/>
                <a:lumOff val="-206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1150759"/>
                <a:satOff val="45268"/>
                <a:lumOff val="-206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845565" y="1200587"/>
        <a:ext cx="50608" cy="121087"/>
      </dsp:txXfrm>
    </dsp:sp>
    <dsp:sp modelId="{615F88CA-890A-B240-9F6B-1CAF1AE3B14D}">
      <dsp:nvSpPr>
        <dsp:cNvPr id="0" name=""/>
        <dsp:cNvSpPr/>
      </dsp:nvSpPr>
      <dsp:spPr>
        <a:xfrm>
          <a:off x="247656" y="585166"/>
          <a:ext cx="1101072" cy="597960"/>
        </a:xfrm>
        <a:prstGeom prst="ellipse">
          <a:avLst/>
        </a:prstGeom>
        <a:gradFill rotWithShape="0">
          <a:gsLst>
            <a:gs pos="0">
              <a:schemeClr val="accent3">
                <a:hueOff val="-1534345"/>
                <a:satOff val="60358"/>
                <a:lumOff val="-2746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UN SCHEMA</a:t>
          </a:r>
        </a:p>
      </dsp:txBody>
      <dsp:txXfrm>
        <a:off x="408904" y="672735"/>
        <a:ext cx="778576" cy="422822"/>
      </dsp:txXfrm>
    </dsp:sp>
    <dsp:sp modelId="{B3A18062-8BB0-D749-906C-863E5955F0B9}">
      <dsp:nvSpPr>
        <dsp:cNvPr id="0" name=""/>
        <dsp:cNvSpPr/>
      </dsp:nvSpPr>
      <dsp:spPr>
        <a:xfrm rot="19855941">
          <a:off x="1238202" y="487422"/>
          <a:ext cx="184357" cy="2018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1534345"/>
                <a:satOff val="60358"/>
                <a:lumOff val="-2746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1241685" y="541219"/>
        <a:ext cx="129050" cy="1210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39564-8FD6-5042-A19D-21B0C5E6141A}">
      <dsp:nvSpPr>
        <dsp:cNvPr id="0" name=""/>
        <dsp:cNvSpPr/>
      </dsp:nvSpPr>
      <dsp:spPr>
        <a:xfrm>
          <a:off x="1190736" y="3473"/>
          <a:ext cx="990365" cy="86113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UN ARTICLE</a:t>
          </a:r>
        </a:p>
      </dsp:txBody>
      <dsp:txXfrm>
        <a:off x="1335772" y="129583"/>
        <a:ext cx="700293" cy="608914"/>
      </dsp:txXfrm>
    </dsp:sp>
    <dsp:sp modelId="{29AFCB69-DBD8-D94B-9D9A-C2EEF5294CC5}">
      <dsp:nvSpPr>
        <dsp:cNvPr id="0" name=""/>
        <dsp:cNvSpPr/>
      </dsp:nvSpPr>
      <dsp:spPr>
        <a:xfrm rot="2727944">
          <a:off x="2055346" y="834545"/>
          <a:ext cx="335184" cy="2906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2068366" y="861595"/>
        <a:ext cx="247994" cy="174380"/>
      </dsp:txXfrm>
    </dsp:sp>
    <dsp:sp modelId="{3A2D6439-A3EF-E740-9150-DE087B0AA871}">
      <dsp:nvSpPr>
        <dsp:cNvPr id="0" name=""/>
        <dsp:cNvSpPr/>
      </dsp:nvSpPr>
      <dsp:spPr>
        <a:xfrm>
          <a:off x="2244917" y="1120148"/>
          <a:ext cx="1079337" cy="861134"/>
        </a:xfrm>
        <a:prstGeom prst="ellipse">
          <a:avLst/>
        </a:prstGeom>
        <a:gradFill rotWithShape="0">
          <a:gsLst>
            <a:gs pos="0">
              <a:schemeClr val="accent3">
                <a:hueOff val="-767172"/>
                <a:satOff val="30179"/>
                <a:lumOff val="-1373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/>
            <a:t>UNE ANNONCE</a:t>
          </a:r>
          <a:endParaRPr lang="fr-FR" sz="1000" kern="1200" dirty="0"/>
        </a:p>
      </dsp:txBody>
      <dsp:txXfrm>
        <a:off x="2402982" y="1246258"/>
        <a:ext cx="763207" cy="608914"/>
      </dsp:txXfrm>
    </dsp:sp>
    <dsp:sp modelId="{A05683C9-5E9C-FF4D-8146-32A1AE1ED1FE}">
      <dsp:nvSpPr>
        <dsp:cNvPr id="0" name=""/>
        <dsp:cNvSpPr/>
      </dsp:nvSpPr>
      <dsp:spPr>
        <a:xfrm rot="10800000">
          <a:off x="1577532" y="1405399"/>
          <a:ext cx="471618" cy="2906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767172"/>
                <a:satOff val="30179"/>
                <a:lumOff val="-1373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767172"/>
                <a:satOff val="30179"/>
                <a:lumOff val="-1373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 rot="10800000">
        <a:off x="1664722" y="1463525"/>
        <a:ext cx="384428" cy="174380"/>
      </dsp:txXfrm>
    </dsp:sp>
    <dsp:sp modelId="{7375AC87-3CE0-214B-8A9D-4B59600DE627}">
      <dsp:nvSpPr>
        <dsp:cNvPr id="0" name=""/>
        <dsp:cNvSpPr/>
      </dsp:nvSpPr>
      <dsp:spPr>
        <a:xfrm>
          <a:off x="333111" y="1120148"/>
          <a:ext cx="1021960" cy="861134"/>
        </a:xfrm>
        <a:prstGeom prst="ellipse">
          <a:avLst/>
        </a:prstGeom>
        <a:gradFill rotWithShape="0">
          <a:gsLst>
            <a:gs pos="0">
              <a:schemeClr val="accent3">
                <a:hueOff val="-1534345"/>
                <a:satOff val="60358"/>
                <a:lumOff val="-2746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UNE NOTICE </a:t>
          </a:r>
        </a:p>
      </dsp:txBody>
      <dsp:txXfrm>
        <a:off x="482774" y="1246258"/>
        <a:ext cx="722634" cy="608914"/>
      </dsp:txXfrm>
    </dsp:sp>
    <dsp:sp modelId="{86B38CAC-D812-214A-A52C-C928BCCBCBA5}">
      <dsp:nvSpPr>
        <dsp:cNvPr id="0" name=""/>
        <dsp:cNvSpPr/>
      </dsp:nvSpPr>
      <dsp:spPr>
        <a:xfrm rot="18420694">
          <a:off x="1131349" y="851288"/>
          <a:ext cx="260938" cy="2906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1534345"/>
                <a:satOff val="60358"/>
                <a:lumOff val="-2746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-1534345"/>
                <a:satOff val="60358"/>
                <a:lumOff val="-2746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1146928" y="940668"/>
        <a:ext cx="182657" cy="174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9773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501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829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509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3111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388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u="sng"/>
            </a:pPr>
            <a:endParaRPr b="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u="sng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94627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t>6/26/20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599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7196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65226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e du titre"/>
          <p:cNvSpPr txBox="1">
            <a:spLocks noGrp="1"/>
          </p:cNvSpPr>
          <p:nvPr>
            <p:ph type="title"/>
          </p:nvPr>
        </p:nvSpPr>
        <p:spPr>
          <a:xfrm>
            <a:off x="1090609" y="976319"/>
            <a:ext cx="7894637" cy="2433897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11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090609" y="3472207"/>
            <a:ext cx="7596190" cy="175260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683086"/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rgbClr val="683086"/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rgbClr val="683086"/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rgbClr val="683086"/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rgbClr val="683086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28910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04416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8A87A34-81AB-432B-8DAE-1953F412C126}" type="datetimeFigureOut">
              <a:rPr lang="en-US" smtClean="0"/>
              <a:t>6/26/20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135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43805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41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36337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3068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6008" y="6302326"/>
            <a:ext cx="1097280" cy="274320"/>
          </a:xfrm>
        </p:spPr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82142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6/26/20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41118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292608" y="292608"/>
            <a:ext cx="8558784" cy="627278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142" y="6302326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2326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3042" y="6302326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51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ordreference.com/enfr/live-in" TargetMode="External"/><Relationship Id="rId3" Type="http://schemas.openxmlformats.org/officeDocument/2006/relationships/hyperlink" Target="https://youtu.be/T1-dd60WU8U" TargetMode="External"/><Relationship Id="rId7" Type="http://schemas.openxmlformats.org/officeDocument/2006/relationships/hyperlink" Target="https://eslvideo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englishcentral.com/" TargetMode="External"/><Relationship Id="rId11" Type="http://schemas.openxmlformats.org/officeDocument/2006/relationships/image" Target="../media/image33.tiff"/><Relationship Id="rId5" Type="http://schemas.openxmlformats.org/officeDocument/2006/relationships/hyperlink" Target="https://www.businessenglishsite.com/business-english-vocabulary.html" TargetMode="External"/><Relationship Id="rId10" Type="http://schemas.openxmlformats.org/officeDocument/2006/relationships/hyperlink" Target="http://pedagogie.ac-guadeloupe.fr/anglais/rubrique_eleves_cahier_dentrainement_scolaire_2020_2021" TargetMode="External"/><Relationship Id="rId4" Type="http://schemas.openxmlformats.org/officeDocument/2006/relationships/hyperlink" Target="https://youtu.be/_OBqwhYLEJo" TargetMode="External"/><Relationship Id="rId9" Type="http://schemas.openxmlformats.org/officeDocument/2006/relationships/hyperlink" Target="https://www.macmillandictionary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tiff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re 1"/>
          <p:cNvSpPr txBox="1">
            <a:spLocks noGrp="1"/>
          </p:cNvSpPr>
          <p:nvPr>
            <p:ph type="ctrTitle"/>
          </p:nvPr>
        </p:nvSpPr>
        <p:spPr>
          <a:xfrm>
            <a:off x="458056" y="2001056"/>
            <a:ext cx="8318501" cy="2319471"/>
          </a:xfrm>
          <a:prstGeom prst="rect">
            <a:avLst/>
          </a:prstGeom>
          <a:ln w="28575">
            <a:noFill/>
            <a:round/>
          </a:ln>
        </p:spPr>
        <p:txBody>
          <a:bodyPr>
            <a:normAutofit fontScale="90000"/>
          </a:bodyPr>
          <a:lstStyle>
            <a:lvl1pPr>
              <a:defRPr>
                <a:solidFill>
                  <a:srgbClr val="604A7B"/>
                </a:solidFill>
              </a:defRPr>
            </a:lvl1pPr>
          </a:lstStyle>
          <a:p>
            <a:pPr algn="ctr"/>
            <a:r>
              <a:rPr b="1" dirty="0" err="1">
                <a:solidFill>
                  <a:schemeClr val="accent2"/>
                </a:solidFill>
              </a:rPr>
              <a:t>L’enseignement</a:t>
            </a:r>
            <a:r>
              <a:rPr b="1" dirty="0">
                <a:solidFill>
                  <a:schemeClr val="accent2"/>
                </a:solidFill>
              </a:rPr>
              <a:t> </a:t>
            </a:r>
            <a:r>
              <a:rPr b="1" dirty="0" err="1">
                <a:solidFill>
                  <a:schemeClr val="accent2"/>
                </a:solidFill>
              </a:rPr>
              <a:t>technologique</a:t>
            </a:r>
            <a:r>
              <a:rPr b="1" dirty="0">
                <a:solidFill>
                  <a:schemeClr val="accent2"/>
                </a:solidFill>
              </a:rPr>
              <a:t> </a:t>
            </a:r>
            <a:r>
              <a:rPr b="1" dirty="0" err="1">
                <a:solidFill>
                  <a:schemeClr val="accent2"/>
                </a:solidFill>
              </a:rPr>
              <a:t>en</a:t>
            </a:r>
            <a:r>
              <a:rPr b="1" dirty="0">
                <a:solidFill>
                  <a:schemeClr val="accent2"/>
                </a:solidFill>
              </a:rPr>
              <a:t> langue </a:t>
            </a:r>
            <a:r>
              <a:rPr b="1" dirty="0" err="1">
                <a:solidFill>
                  <a:schemeClr val="accent2"/>
                </a:solidFill>
              </a:rPr>
              <a:t>vivante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131" name="Sous-titre 2"/>
          <p:cNvSpPr txBox="1">
            <a:spLocks noGrp="1"/>
          </p:cNvSpPr>
          <p:nvPr>
            <p:ph type="subTitle" idx="1"/>
          </p:nvPr>
        </p:nvSpPr>
        <p:spPr>
          <a:xfrm>
            <a:off x="1111822" y="4034187"/>
            <a:ext cx="8318501" cy="1752601"/>
          </a:xfrm>
          <a:prstGeom prst="rect">
            <a:avLst/>
          </a:prstGeom>
          <a:noFill/>
          <a:ln w="28575">
            <a:noFill/>
            <a:round/>
          </a:ln>
        </p:spPr>
        <p:txBody>
          <a:bodyPr/>
          <a:lstStyle/>
          <a:p>
            <a:endParaRPr dirty="0"/>
          </a:p>
          <a:p>
            <a:pPr>
              <a:defRPr b="1">
                <a:solidFill>
                  <a:srgbClr val="604A7B"/>
                </a:solidFill>
              </a:defRPr>
            </a:pPr>
            <a:r>
              <a:rPr lang="fr-FR" dirty="0">
                <a:solidFill>
                  <a:schemeClr val="accent6"/>
                </a:solidFill>
              </a:rPr>
              <a:t>				</a:t>
            </a:r>
            <a:r>
              <a:rPr sz="2400" dirty="0">
                <a:solidFill>
                  <a:schemeClr val="accent6"/>
                </a:solidFill>
              </a:rPr>
              <a:t>Série STMG</a:t>
            </a:r>
            <a:r>
              <a:rPr sz="2400" b="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A8D10F-A92E-F64D-B647-9544D45C6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670" y="95430"/>
            <a:ext cx="1550181" cy="10540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A94AF83-9966-034F-A00C-8F1E57D93802}"/>
              </a:ext>
            </a:extLst>
          </p:cNvPr>
          <p:cNvPicPr/>
          <p:nvPr/>
        </p:nvPicPr>
        <p:blipFill>
          <a:blip r:embed="rId3"/>
          <a:srcRect l="23492" t="41392" r="60157" b="34432"/>
          <a:stretch>
            <a:fillRect/>
          </a:stretch>
        </p:blipFill>
        <p:spPr bwMode="auto">
          <a:xfrm>
            <a:off x="0" y="0"/>
            <a:ext cx="1388962" cy="114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54EFDE-2BA6-B546-B999-AD61C70DC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466" y="4809440"/>
            <a:ext cx="2330626" cy="12275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FFC2AAF-EF7E-4346-BCD8-821C8A814963}"/>
              </a:ext>
            </a:extLst>
          </p:cNvPr>
          <p:cNvSpPr txBox="1"/>
          <p:nvPr/>
        </p:nvSpPr>
        <p:spPr>
          <a:xfrm>
            <a:off x="1111822" y="6275701"/>
            <a:ext cx="5856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Marie –</a:t>
            </a:r>
            <a:r>
              <a:rPr lang="fr-FR" dirty="0" err="1"/>
              <a:t>Noelle</a:t>
            </a:r>
            <a:r>
              <a:rPr lang="fr-FR" dirty="0"/>
              <a:t> BERTILLE – professeur d’anglais – LGT GERVILLE REACHE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7D5E2DF-4A0A-2944-A5FD-761A8A620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405" y="5812160"/>
            <a:ext cx="967122" cy="9778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0D018D5-C2D8-EA42-869E-C2A364A9A5A7}"/>
              </a:ext>
            </a:extLst>
          </p:cNvPr>
          <p:cNvSpPr txBox="1"/>
          <p:nvPr/>
        </p:nvSpPr>
        <p:spPr>
          <a:xfrm>
            <a:off x="3310466" y="391641"/>
            <a:ext cx="2868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CLASSE DE PREMIERE </a:t>
            </a:r>
          </a:p>
          <a:p>
            <a:pPr algn="ctr"/>
            <a:r>
              <a:rPr lang="fr-FR" dirty="0"/>
              <a:t>Série technologique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E9979C3-406F-8C44-BB52-C4B89344860C}"/>
              </a:ext>
            </a:extLst>
          </p:cNvPr>
          <p:cNvSpPr txBox="1"/>
          <p:nvPr/>
        </p:nvSpPr>
        <p:spPr>
          <a:xfrm>
            <a:off x="1350084" y="171825"/>
            <a:ext cx="7153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/>
                </a:solidFill>
              </a:rPr>
              <a:t>LES ACTIVITES LANGAGIERES AU SERVICE DE LA COMMUNICATION ORALE ET ECRITE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1E9D65C-3D92-0F4E-B981-C59CBB660177}"/>
              </a:ext>
            </a:extLst>
          </p:cNvPr>
          <p:cNvSpPr txBox="1"/>
          <p:nvPr/>
        </p:nvSpPr>
        <p:spPr>
          <a:xfrm>
            <a:off x="442166" y="1340400"/>
            <a:ext cx="2779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Expression orale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494F36B-F2F1-4046-A9BE-EA5968BBA5DF}"/>
              </a:ext>
            </a:extLst>
          </p:cNvPr>
          <p:cNvSpPr txBox="1"/>
          <p:nvPr/>
        </p:nvSpPr>
        <p:spPr>
          <a:xfrm>
            <a:off x="5494548" y="1343746"/>
            <a:ext cx="348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Comprehension</a:t>
            </a:r>
            <a:r>
              <a:rPr lang="fr-F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orale</a:t>
            </a:r>
          </a:p>
        </p:txBody>
      </p:sp>
      <p:graphicFrame>
        <p:nvGraphicFramePr>
          <p:cNvPr id="12" name="Diagramme 11">
            <a:extLst>
              <a:ext uri="{FF2B5EF4-FFF2-40B4-BE49-F238E27FC236}">
                <a16:creationId xmlns:a16="http://schemas.microsoft.com/office/drawing/2014/main" id="{DCE92858-9CCA-4946-87D8-356DEDD0E9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642976"/>
              </p:ext>
            </p:extLst>
          </p:nvPr>
        </p:nvGraphicFramePr>
        <p:xfrm>
          <a:off x="5190039" y="1867614"/>
          <a:ext cx="3869267" cy="1981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Diagramme 20">
            <a:extLst>
              <a:ext uri="{FF2B5EF4-FFF2-40B4-BE49-F238E27FC236}">
                <a16:creationId xmlns:a16="http://schemas.microsoft.com/office/drawing/2014/main" id="{C9E96B73-79FF-084E-9153-EA15E4E30D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449345"/>
              </p:ext>
            </p:extLst>
          </p:nvPr>
        </p:nvGraphicFramePr>
        <p:xfrm>
          <a:off x="-140821" y="1694979"/>
          <a:ext cx="3869267" cy="1981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C8F33B6F-27C7-6B49-845B-302292FA6F3A}"/>
              </a:ext>
            </a:extLst>
          </p:cNvPr>
          <p:cNvSpPr txBox="1"/>
          <p:nvPr/>
        </p:nvSpPr>
        <p:spPr>
          <a:xfrm>
            <a:off x="545948" y="3923754"/>
            <a:ext cx="2779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Expression Ecrite</a:t>
            </a:r>
          </a:p>
        </p:txBody>
      </p:sp>
      <p:graphicFrame>
        <p:nvGraphicFramePr>
          <p:cNvPr id="23" name="Diagramme 22">
            <a:extLst>
              <a:ext uri="{FF2B5EF4-FFF2-40B4-BE49-F238E27FC236}">
                <a16:creationId xmlns:a16="http://schemas.microsoft.com/office/drawing/2014/main" id="{79CAF011-4EB7-464C-8869-52B9699869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3574371"/>
              </p:ext>
            </p:extLst>
          </p:nvPr>
        </p:nvGraphicFramePr>
        <p:xfrm>
          <a:off x="132582" y="4632912"/>
          <a:ext cx="3869267" cy="1981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4" name="Diagramme 23">
            <a:extLst>
              <a:ext uri="{FF2B5EF4-FFF2-40B4-BE49-F238E27FC236}">
                <a16:creationId xmlns:a16="http://schemas.microsoft.com/office/drawing/2014/main" id="{3C7E4869-F9B1-A441-B829-1C78CE10AA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020572"/>
              </p:ext>
            </p:extLst>
          </p:nvPr>
        </p:nvGraphicFramePr>
        <p:xfrm>
          <a:off x="5419256" y="4706978"/>
          <a:ext cx="3640049" cy="1981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3B57A9A6-DAAB-0F4F-882B-9B1EF9275E2B}"/>
              </a:ext>
            </a:extLst>
          </p:cNvPr>
          <p:cNvSpPr txBox="1"/>
          <p:nvPr/>
        </p:nvSpPr>
        <p:spPr>
          <a:xfrm>
            <a:off x="4080224" y="5997835"/>
            <a:ext cx="1109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REDIGER</a:t>
            </a:r>
          </a:p>
        </p:txBody>
      </p:sp>
      <p:sp>
        <p:nvSpPr>
          <p:cNvPr id="3" name="Flèche droite rayée 2">
            <a:extLst>
              <a:ext uri="{FF2B5EF4-FFF2-40B4-BE49-F238E27FC236}">
                <a16:creationId xmlns:a16="http://schemas.microsoft.com/office/drawing/2014/main" id="{754660AD-8642-7C4E-854B-7BD33232390D}"/>
              </a:ext>
            </a:extLst>
          </p:cNvPr>
          <p:cNvSpPr/>
          <p:nvPr/>
        </p:nvSpPr>
        <p:spPr>
          <a:xfrm rot="10800000">
            <a:off x="3638307" y="6010924"/>
            <a:ext cx="372533" cy="20468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104EA44-FE13-E14A-91CE-0257799C242E}"/>
              </a:ext>
            </a:extLst>
          </p:cNvPr>
          <p:cNvSpPr txBox="1"/>
          <p:nvPr/>
        </p:nvSpPr>
        <p:spPr>
          <a:xfrm>
            <a:off x="3884693" y="1743209"/>
            <a:ext cx="153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COMPRENDRE</a:t>
            </a:r>
          </a:p>
        </p:txBody>
      </p:sp>
      <p:sp>
        <p:nvSpPr>
          <p:cNvPr id="26" name="Flèche droite rayée 25">
            <a:extLst>
              <a:ext uri="{FF2B5EF4-FFF2-40B4-BE49-F238E27FC236}">
                <a16:creationId xmlns:a16="http://schemas.microsoft.com/office/drawing/2014/main" id="{2F11DB06-7A14-1047-A3F9-1728AB454425}"/>
              </a:ext>
            </a:extLst>
          </p:cNvPr>
          <p:cNvSpPr/>
          <p:nvPr/>
        </p:nvSpPr>
        <p:spPr>
          <a:xfrm>
            <a:off x="5419256" y="1808175"/>
            <a:ext cx="659811" cy="204689"/>
          </a:xfrm>
          <a:prstGeom prst="strip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EB8A4FA-7C31-934E-A494-1E21179CC5D8}"/>
              </a:ext>
            </a:extLst>
          </p:cNvPr>
          <p:cNvSpPr txBox="1"/>
          <p:nvPr/>
        </p:nvSpPr>
        <p:spPr>
          <a:xfrm>
            <a:off x="5423460" y="3936481"/>
            <a:ext cx="348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Comprehension</a:t>
            </a:r>
            <a:r>
              <a:rPr lang="fr-F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écrite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701C0AC-73B4-D842-9BD2-2113AF74E058}"/>
              </a:ext>
            </a:extLst>
          </p:cNvPr>
          <p:cNvSpPr txBox="1"/>
          <p:nvPr/>
        </p:nvSpPr>
        <p:spPr>
          <a:xfrm>
            <a:off x="4768815" y="4773711"/>
            <a:ext cx="842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LIRE</a:t>
            </a:r>
            <a:r>
              <a:rPr lang="fr-FR" sz="1400" dirty="0"/>
              <a:t> </a:t>
            </a:r>
          </a:p>
        </p:txBody>
      </p:sp>
      <p:sp>
        <p:nvSpPr>
          <p:cNvPr id="29" name="Flèche droite rayée 28">
            <a:extLst>
              <a:ext uri="{FF2B5EF4-FFF2-40B4-BE49-F238E27FC236}">
                <a16:creationId xmlns:a16="http://schemas.microsoft.com/office/drawing/2014/main" id="{36F55C50-4380-5C43-971C-369923FE934E}"/>
              </a:ext>
            </a:extLst>
          </p:cNvPr>
          <p:cNvSpPr/>
          <p:nvPr/>
        </p:nvSpPr>
        <p:spPr>
          <a:xfrm>
            <a:off x="5605522" y="4825999"/>
            <a:ext cx="656181" cy="204689"/>
          </a:xfrm>
          <a:prstGeom prst="strip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F614411-CEC4-8340-89B6-DBCA72FEB5B6}"/>
              </a:ext>
            </a:extLst>
          </p:cNvPr>
          <p:cNvSpPr txBox="1"/>
          <p:nvPr/>
        </p:nvSpPr>
        <p:spPr>
          <a:xfrm>
            <a:off x="3884693" y="3275110"/>
            <a:ext cx="1031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PARLER</a:t>
            </a:r>
          </a:p>
        </p:txBody>
      </p:sp>
      <p:sp>
        <p:nvSpPr>
          <p:cNvPr id="31" name="Flèche droite rayée 30">
            <a:extLst>
              <a:ext uri="{FF2B5EF4-FFF2-40B4-BE49-F238E27FC236}">
                <a16:creationId xmlns:a16="http://schemas.microsoft.com/office/drawing/2014/main" id="{AD260911-3747-D346-8D4A-E206A3F73A96}"/>
              </a:ext>
            </a:extLst>
          </p:cNvPr>
          <p:cNvSpPr/>
          <p:nvPr/>
        </p:nvSpPr>
        <p:spPr>
          <a:xfrm rot="10800000">
            <a:off x="3452041" y="3326653"/>
            <a:ext cx="372533" cy="20468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969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Graphic spid="12" grpId="0">
        <p:bldAsOne/>
      </p:bldGraphic>
      <p:bldGraphic spid="21" grpId="0">
        <p:bldAsOne/>
      </p:bldGraphic>
      <p:bldP spid="22" grpId="0"/>
      <p:bldGraphic spid="23" grpId="0">
        <p:bldAsOne/>
      </p:bldGraphic>
      <p:bldGraphic spid="24" grpId="0">
        <p:bldAsOne/>
      </p:bldGraphic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D78048-B914-4849-9638-277112F37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353" y="2741340"/>
            <a:ext cx="1493819" cy="125154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333C4C-A8AB-8F4F-A063-BDCE2BE4FD25}"/>
              </a:ext>
            </a:extLst>
          </p:cNvPr>
          <p:cNvSpPr txBox="1"/>
          <p:nvPr/>
        </p:nvSpPr>
        <p:spPr>
          <a:xfrm>
            <a:off x="1511537" y="1078775"/>
            <a:ext cx="6293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/>
                </a:solidFill>
              </a:rPr>
              <a:t>PROFESSEUR DE LVA + PROFESSEUR DE LA SPECIALITE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B16DAD-84D5-C841-8F05-89C4E0EB6BCB}"/>
              </a:ext>
            </a:extLst>
          </p:cNvPr>
          <p:cNvSpPr txBox="1"/>
          <p:nvPr/>
        </p:nvSpPr>
        <p:spPr>
          <a:xfrm>
            <a:off x="2393577" y="2204106"/>
            <a:ext cx="4464423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sz="2000" b="1" dirty="0"/>
              <a:t>Collaboration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fr-FR" sz="2000" b="1" dirty="0"/>
              <a:t>Complémentarité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fr-FR" sz="2000" b="1" dirty="0"/>
              <a:t>Etroite concertation</a:t>
            </a:r>
          </a:p>
        </p:txBody>
      </p:sp>
      <p:sp>
        <p:nvSpPr>
          <p:cNvPr id="8" name="Flèche courbée vers la droite 7">
            <a:extLst>
              <a:ext uri="{FF2B5EF4-FFF2-40B4-BE49-F238E27FC236}">
                <a16:creationId xmlns:a16="http://schemas.microsoft.com/office/drawing/2014/main" id="{A4905B3A-EA3A-C14A-A838-B51554AC2D51}"/>
              </a:ext>
            </a:extLst>
          </p:cNvPr>
          <p:cNvSpPr/>
          <p:nvPr/>
        </p:nvSpPr>
        <p:spPr>
          <a:xfrm>
            <a:off x="247125" y="1683768"/>
            <a:ext cx="1174443" cy="90749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lèche courbée vers la gauche 10">
            <a:extLst>
              <a:ext uri="{FF2B5EF4-FFF2-40B4-BE49-F238E27FC236}">
                <a16:creationId xmlns:a16="http://schemas.microsoft.com/office/drawing/2014/main" id="{543504A2-9D9D-0D43-8195-0AF2A9B211F1}"/>
              </a:ext>
            </a:extLst>
          </p:cNvPr>
          <p:cNvSpPr/>
          <p:nvPr/>
        </p:nvSpPr>
        <p:spPr>
          <a:xfrm>
            <a:off x="7084044" y="1542147"/>
            <a:ext cx="1011219" cy="103127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8BCF551-6956-7641-B119-A5784588B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25" y="4247713"/>
            <a:ext cx="8469636" cy="159343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78101BE-BF56-3C4A-9558-C7C011265166}"/>
              </a:ext>
            </a:extLst>
          </p:cNvPr>
          <p:cNvSpPr txBox="1"/>
          <p:nvPr/>
        </p:nvSpPr>
        <p:spPr>
          <a:xfrm>
            <a:off x="2630332" y="5867974"/>
            <a:ext cx="4055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SOURCE</a:t>
            </a:r>
            <a:r>
              <a:rPr lang="fr-FR" dirty="0"/>
              <a:t> :</a:t>
            </a:r>
            <a:r>
              <a:rPr lang="fr-FR" sz="1100" dirty="0"/>
              <a:t> </a:t>
            </a:r>
            <a:r>
              <a:rPr lang="fr-FR" sz="1100" i="1" dirty="0"/>
              <a:t>Interactions : Collaboration </a:t>
            </a:r>
            <a:r>
              <a:rPr lang="fr-FR" sz="1100" i="1" dirty="0" err="1"/>
              <a:t>Skills</a:t>
            </a:r>
            <a:r>
              <a:rPr lang="fr-FR" sz="1100" i="1" dirty="0"/>
              <a:t> for </a:t>
            </a:r>
            <a:r>
              <a:rPr lang="fr-FR" sz="1100" i="1" dirty="0" err="1"/>
              <a:t>School</a:t>
            </a:r>
            <a:r>
              <a:rPr lang="fr-FR" sz="1100" i="1" dirty="0"/>
              <a:t> </a:t>
            </a:r>
            <a:r>
              <a:rPr lang="fr-FR" sz="1100" i="1" dirty="0" err="1"/>
              <a:t>Professionals</a:t>
            </a:r>
            <a:endParaRPr lang="fr-FR" sz="1100" i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68528F5-5F60-844A-9DD3-1D4A20529DAF}"/>
              </a:ext>
            </a:extLst>
          </p:cNvPr>
          <p:cNvSpPr txBox="1"/>
          <p:nvPr/>
        </p:nvSpPr>
        <p:spPr>
          <a:xfrm>
            <a:off x="1081232" y="169058"/>
            <a:ext cx="7153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/>
                </a:solidFill>
              </a:rPr>
              <a:t>LES MODALITES D’ENSEIGNEMENT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46BCD8-B236-9745-8330-A18AB5870EE3}"/>
              </a:ext>
            </a:extLst>
          </p:cNvPr>
          <p:cNvSpPr txBox="1"/>
          <p:nvPr/>
        </p:nvSpPr>
        <p:spPr>
          <a:xfrm>
            <a:off x="1546877" y="3558048"/>
            <a:ext cx="6293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LE CO ENSEIGNEMENT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237CD4F-EB1D-6347-A8E3-9772FB49B34A}"/>
              </a:ext>
            </a:extLst>
          </p:cNvPr>
          <p:cNvSpPr txBox="1"/>
          <p:nvPr/>
        </p:nvSpPr>
        <p:spPr>
          <a:xfrm>
            <a:off x="940845" y="1326658"/>
            <a:ext cx="7391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1/ LES EPREUVES DU NOUVEAU BACCALAUREAT TECGHNOLOGIQUE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2/LES EPREUVES DU BAC STMG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3/ LES EPREUVES DE LANGUE VIVANTE EN 1ERE STMG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4/LES EPREUVES DE LANGUE VIVANTE EN TLE STMG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5/L’EPREUVE D’ETLV</a:t>
            </a:r>
          </a:p>
          <a:p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5D5E2D6-AAE2-BD4F-8E0C-B848DFAE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856" y="5451676"/>
            <a:ext cx="1653570" cy="9960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8C92EE4-EC15-D14E-9573-C29A7F372CC5}"/>
              </a:ext>
            </a:extLst>
          </p:cNvPr>
          <p:cNvSpPr txBox="1"/>
          <p:nvPr/>
        </p:nvSpPr>
        <p:spPr>
          <a:xfrm>
            <a:off x="1059628" y="543470"/>
            <a:ext cx="7153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/>
                </a:solidFill>
              </a:rPr>
              <a:t>L’EVALUATION</a:t>
            </a:r>
          </a:p>
        </p:txBody>
      </p:sp>
    </p:spTree>
    <p:extLst>
      <p:ext uri="{BB962C8B-B14F-4D97-AF65-F5344CB8AC3E}">
        <p14:creationId xmlns:p14="http://schemas.microsoft.com/office/powerpoint/2010/main" val="126038547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D0C16A-B888-C64B-A01E-93D9283C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33A001-7CD6-9C47-ADDC-CED150F8CCA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B166888-169D-A545-AD01-DB1DCCA8E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734107" y="542617"/>
            <a:ext cx="7836945" cy="585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308734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A032ED7-FB4B-CF4B-A2AB-FC3E6D4D1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961" y="1017088"/>
            <a:ext cx="5787342" cy="106437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C00F9D-D9E8-BA4C-8E1A-9EE310EB5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26" y="2211536"/>
            <a:ext cx="6976534" cy="42944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24B7A76-3C63-5F4D-BB1C-B01BDA951A33}"/>
              </a:ext>
            </a:extLst>
          </p:cNvPr>
          <p:cNvSpPr txBox="1"/>
          <p:nvPr/>
        </p:nvSpPr>
        <p:spPr>
          <a:xfrm>
            <a:off x="1278715" y="363791"/>
            <a:ext cx="7153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/>
                </a:solidFill>
              </a:rPr>
              <a:t>L’EVALUATION BAC STMG</a:t>
            </a:r>
          </a:p>
        </p:txBody>
      </p:sp>
    </p:spTree>
    <p:extLst>
      <p:ext uri="{BB962C8B-B14F-4D97-AF65-F5344CB8AC3E}">
        <p14:creationId xmlns:p14="http://schemas.microsoft.com/office/powerpoint/2010/main" val="3142125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épreuves de 1ère.png"/>
          <p:cNvPicPr>
            <a:picLocks noChangeAspect="1"/>
          </p:cNvPicPr>
          <p:nvPr/>
        </p:nvPicPr>
        <p:blipFill>
          <a:blip r:embed="rId2"/>
          <a:srcRect t="1920" b="38542"/>
          <a:stretch>
            <a:fillRect/>
          </a:stretch>
        </p:blipFill>
        <p:spPr>
          <a:xfrm>
            <a:off x="753034" y="1209864"/>
            <a:ext cx="7842325" cy="5228216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211" y="5282004"/>
            <a:ext cx="642942" cy="41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7898" y="4639147"/>
            <a:ext cx="600103" cy="57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52912" y="4621492"/>
            <a:ext cx="579909" cy="53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9787" y="4639147"/>
            <a:ext cx="675576" cy="4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6858016" y="4857760"/>
            <a:ext cx="715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tx2"/>
                </a:solidFill>
              </a:rPr>
              <a:t>10 points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786446" y="1643050"/>
            <a:ext cx="5715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bla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10791D9-6070-874E-B886-EF78684CF17B}"/>
              </a:ext>
            </a:extLst>
          </p:cNvPr>
          <p:cNvSpPr txBox="1"/>
          <p:nvPr/>
        </p:nvSpPr>
        <p:spPr>
          <a:xfrm>
            <a:off x="1097280" y="255757"/>
            <a:ext cx="7153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/>
                </a:solidFill>
              </a:rPr>
              <a:t>LES EPREUVES DE LANGUE VIVANTE</a:t>
            </a:r>
          </a:p>
          <a:p>
            <a:pPr algn="ctr"/>
            <a:r>
              <a:rPr lang="fr-FR" sz="2800" b="1" dirty="0">
                <a:solidFill>
                  <a:schemeClr val="accent6"/>
                </a:solidFill>
              </a:rPr>
              <a:t>1ERE STMG</a:t>
            </a:r>
          </a:p>
        </p:txBody>
      </p:sp>
    </p:spTree>
    <p:extLst>
      <p:ext uri="{BB962C8B-B14F-4D97-AF65-F5344CB8AC3E}">
        <p14:creationId xmlns:p14="http://schemas.microsoft.com/office/powerpoint/2010/main" val="315496474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épreuves de Tle.png"/>
          <p:cNvPicPr>
            <a:picLocks noChangeAspect="1"/>
          </p:cNvPicPr>
          <p:nvPr/>
        </p:nvPicPr>
        <p:blipFill>
          <a:blip r:embed="rId3"/>
          <a:srcRect t="3125" b="3125"/>
          <a:stretch>
            <a:fillRect/>
          </a:stretch>
        </p:blipFill>
        <p:spPr>
          <a:xfrm>
            <a:off x="416689" y="1061798"/>
            <a:ext cx="8196869" cy="551396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24847" y="2469012"/>
            <a:ext cx="2428892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6">
                    <a:lumMod val="75000"/>
                  </a:schemeClr>
                </a:solidFill>
              </a:rPr>
              <a:t>Evaluation de </a:t>
            </a:r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l’enseignement technologique en langue vivante (ETLV).</a:t>
            </a:r>
          </a:p>
          <a:p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1200" dirty="0">
                <a:solidFill>
                  <a:schemeClr val="accent6">
                    <a:lumMod val="75000"/>
                  </a:schemeClr>
                </a:solidFill>
              </a:rPr>
              <a:t>Porte sur un projet lié à la STMG, en rpport vec une orgnistion (ssocition, entreprise, </a:t>
            </a:r>
          </a:p>
          <a:p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1200" dirty="0">
                <a:solidFill>
                  <a:schemeClr val="accent6">
                    <a:lumMod val="75000"/>
                  </a:schemeClr>
                </a:solidFill>
              </a:rPr>
              <a:t>5 min: présentation du projet par l’élève</a:t>
            </a:r>
          </a:p>
          <a:p>
            <a:r>
              <a:rPr lang="fr-FR" sz="1200" dirty="0">
                <a:solidFill>
                  <a:schemeClr val="accent6">
                    <a:lumMod val="75000"/>
                  </a:schemeClr>
                </a:solidFill>
              </a:rPr>
              <a:t>5 min: entretien avec le jury.</a:t>
            </a:r>
          </a:p>
          <a:p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1200" dirty="0">
                <a:solidFill>
                  <a:schemeClr val="accent6">
                    <a:lumMod val="75000"/>
                  </a:schemeClr>
                </a:solidFill>
              </a:rPr>
              <a:t>Jury: 2 enseignants (un enseignant de la spécialité, un enseignant de langue vivante).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3245665"/>
            <a:ext cx="833780" cy="61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CA5AD1D-7BAD-6E4E-BE76-62B2EEBA9E32}"/>
              </a:ext>
            </a:extLst>
          </p:cNvPr>
          <p:cNvSpPr txBox="1"/>
          <p:nvPr/>
        </p:nvSpPr>
        <p:spPr>
          <a:xfrm>
            <a:off x="1097280" y="255757"/>
            <a:ext cx="7153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/>
                </a:solidFill>
              </a:rPr>
              <a:t>LES EPREUVES DE LANGUE VIVANE</a:t>
            </a:r>
          </a:p>
          <a:p>
            <a:pPr algn="ctr"/>
            <a:r>
              <a:rPr lang="fr-FR" sz="2800" b="1" dirty="0">
                <a:solidFill>
                  <a:schemeClr val="accent6"/>
                </a:solidFill>
              </a:rPr>
              <a:t>TLE  STMG</a:t>
            </a:r>
          </a:p>
        </p:txBody>
      </p:sp>
    </p:spTree>
    <p:extLst>
      <p:ext uri="{BB962C8B-B14F-4D97-AF65-F5344CB8AC3E}">
        <p14:creationId xmlns:p14="http://schemas.microsoft.com/office/powerpoint/2010/main" val="401805290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Espace réservé du contenu 2"/>
          <p:cNvSpPr txBox="1">
            <a:spLocks noGrp="1"/>
          </p:cNvSpPr>
          <p:nvPr>
            <p:ph idx="1"/>
          </p:nvPr>
        </p:nvSpPr>
        <p:spPr>
          <a:xfrm>
            <a:off x="457199" y="1281088"/>
            <a:ext cx="8411062" cy="50444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1752" indent="-301752" defTabSz="402336">
              <a:lnSpc>
                <a:spcPct val="80000"/>
              </a:lnSpc>
              <a:spcBef>
                <a:spcPts val="500"/>
              </a:spcBef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l’épreuve</a:t>
            </a:r>
            <a:r>
              <a:rPr dirty="0"/>
              <a:t> se </a:t>
            </a:r>
            <a:r>
              <a:rPr dirty="0" err="1"/>
              <a:t>substitue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l’épreuve</a:t>
            </a:r>
            <a:r>
              <a:rPr dirty="0"/>
              <a:t> </a:t>
            </a:r>
            <a:r>
              <a:rPr dirty="0" err="1"/>
              <a:t>orale</a:t>
            </a:r>
            <a:r>
              <a:rPr dirty="0"/>
              <a:t> du </a:t>
            </a:r>
            <a:r>
              <a:rPr dirty="0" err="1"/>
              <a:t>troisième</a:t>
            </a:r>
            <a:r>
              <a:rPr dirty="0"/>
              <a:t> </a:t>
            </a:r>
            <a:r>
              <a:rPr dirty="0" err="1"/>
              <a:t>contrôle</a:t>
            </a:r>
            <a:r>
              <a:rPr dirty="0"/>
              <a:t> </a:t>
            </a:r>
            <a:r>
              <a:rPr dirty="0" err="1"/>
              <a:t>continu</a:t>
            </a:r>
            <a:r>
              <a:rPr dirty="0"/>
              <a:t> de langue </a:t>
            </a:r>
            <a:r>
              <a:rPr dirty="0" err="1"/>
              <a:t>vivante</a:t>
            </a:r>
            <a:r>
              <a:rPr dirty="0"/>
              <a:t>, au </a:t>
            </a:r>
            <a:r>
              <a:rPr dirty="0" err="1"/>
              <a:t>deuxième</a:t>
            </a:r>
            <a:r>
              <a:rPr dirty="0"/>
              <a:t> </a:t>
            </a:r>
            <a:r>
              <a:rPr dirty="0" err="1"/>
              <a:t>trimestre</a:t>
            </a:r>
            <a:r>
              <a:rPr dirty="0"/>
              <a:t> de </a:t>
            </a:r>
            <a:r>
              <a:rPr dirty="0" err="1"/>
              <a:t>l’année</a:t>
            </a:r>
            <a:r>
              <a:rPr dirty="0"/>
              <a:t> de </a:t>
            </a:r>
            <a:r>
              <a:rPr dirty="0" err="1"/>
              <a:t>terminale</a:t>
            </a:r>
            <a:r>
              <a:rPr dirty="0"/>
              <a:t> ;</a:t>
            </a:r>
            <a:endParaRPr sz="1320" dirty="0"/>
          </a:p>
          <a:p>
            <a:pPr marL="0" indent="0" defTabSz="402336">
              <a:lnSpc>
                <a:spcPct val="80000"/>
              </a:lnSpc>
              <a:spcBef>
                <a:spcPts val="300"/>
              </a:spcBef>
              <a:buSzTx/>
              <a:buNone/>
              <a:defRPr sz="4488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fr-FR" sz="1320" dirty="0"/>
          </a:p>
          <a:p>
            <a:pPr marL="0" indent="0" defTabSz="402336">
              <a:lnSpc>
                <a:spcPct val="80000"/>
              </a:lnSpc>
              <a:spcBef>
                <a:spcPts val="300"/>
              </a:spcBef>
              <a:buSzTx/>
              <a:buNone/>
              <a:defRPr sz="4488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320" dirty="0"/>
          </a:p>
          <a:p>
            <a:pPr marL="301752" indent="-301752" defTabSz="402336">
              <a:lnSpc>
                <a:spcPct val="80000"/>
              </a:lnSpc>
              <a:spcBef>
                <a:spcPts val="500"/>
              </a:spcBef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</a:t>
            </a:r>
            <a:r>
              <a:rPr sz="2112" b="1" dirty="0">
                <a:solidFill>
                  <a:schemeClr val="accent2"/>
                </a:solidFill>
                <a:latin typeface="Times New Roman"/>
                <a:cs typeface="Times New Roman"/>
              </a:rPr>
              <a:t>la </a:t>
            </a:r>
            <a:r>
              <a:rPr sz="2112" b="1" dirty="0" err="1">
                <a:solidFill>
                  <a:schemeClr val="accent2"/>
                </a:solidFill>
                <a:latin typeface="Times New Roman"/>
                <a:cs typeface="Times New Roman"/>
              </a:rPr>
              <a:t>durée</a:t>
            </a:r>
            <a:r>
              <a:rPr sz="2112" b="1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fr-FR" sz="2112" b="1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fr-FR" sz="2112" b="1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dirty="0"/>
              <a:t> </a:t>
            </a:r>
            <a:r>
              <a:rPr b="1" dirty="0">
                <a:solidFill>
                  <a:schemeClr val="tx1"/>
                </a:solidFill>
              </a:rPr>
              <a:t>10 minutes</a:t>
            </a:r>
            <a:r>
              <a:rPr dirty="0"/>
              <a:t>, </a:t>
            </a:r>
            <a:r>
              <a:rPr u="sng" dirty="0"/>
              <a:t>sans </a:t>
            </a:r>
            <a:r>
              <a:rPr u="sng" dirty="0" err="1"/>
              <a:t>préparation</a:t>
            </a:r>
            <a:r>
              <a:rPr lang="fr-FR" u="sng" dirty="0"/>
              <a:t>.</a:t>
            </a:r>
            <a:endParaRPr lang="fr-FR" dirty="0"/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/>
              <a:t>5 minutes de </a:t>
            </a:r>
            <a:r>
              <a:rPr b="1" dirty="0" err="1"/>
              <a:t>prise</a:t>
            </a:r>
            <a:r>
              <a:rPr b="1" dirty="0"/>
              <a:t> de parole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continu</a:t>
            </a:r>
            <a:r>
              <a:rPr dirty="0"/>
              <a:t> par le </a:t>
            </a:r>
            <a:r>
              <a:rPr dirty="0" err="1"/>
              <a:t>candidat</a:t>
            </a:r>
            <a:endParaRPr lang="fr-FR" dirty="0"/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/>
              <a:t>5 minutes </a:t>
            </a:r>
            <a:r>
              <a:rPr b="1" dirty="0" err="1"/>
              <a:t>d’interaction</a:t>
            </a:r>
            <a:r>
              <a:rPr b="1" dirty="0"/>
              <a:t> </a:t>
            </a:r>
            <a:r>
              <a:rPr dirty="0"/>
              <a:t>avec le jury </a:t>
            </a:r>
            <a:endParaRPr sz="1320" dirty="0"/>
          </a:p>
          <a:p>
            <a:pPr marL="0" indent="0" defTabSz="402336">
              <a:lnSpc>
                <a:spcPct val="80000"/>
              </a:lnSpc>
              <a:spcBef>
                <a:spcPts val="300"/>
              </a:spcBef>
              <a:buSzTx/>
              <a:buNone/>
              <a:defRPr sz="4488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fr-FR" sz="1320" dirty="0"/>
          </a:p>
          <a:p>
            <a:pPr marL="0" indent="0" defTabSz="402336">
              <a:lnSpc>
                <a:spcPct val="80000"/>
              </a:lnSpc>
              <a:spcBef>
                <a:spcPts val="300"/>
              </a:spcBef>
              <a:buSzTx/>
              <a:buNone/>
              <a:defRPr sz="4488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320" dirty="0"/>
          </a:p>
          <a:p>
            <a:pPr marL="301752" indent="-301752" defTabSz="402336">
              <a:lnSpc>
                <a:spcPct val="80000"/>
              </a:lnSpc>
              <a:spcBef>
                <a:spcPts val="500"/>
              </a:spcBef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</a:t>
            </a:r>
            <a:r>
              <a:rPr b="1" dirty="0">
                <a:solidFill>
                  <a:schemeClr val="accent2"/>
                </a:solidFill>
              </a:rPr>
              <a:t>le </a:t>
            </a:r>
            <a:r>
              <a:rPr b="1" dirty="0" err="1">
                <a:solidFill>
                  <a:schemeClr val="accent2"/>
                </a:solidFill>
              </a:rPr>
              <a:t>contexte</a:t>
            </a:r>
            <a:r>
              <a:rPr b="1" dirty="0">
                <a:solidFill>
                  <a:schemeClr val="accent2"/>
                </a:solidFill>
              </a:rPr>
              <a:t> de </a:t>
            </a:r>
            <a:r>
              <a:rPr b="1" dirty="0" err="1">
                <a:solidFill>
                  <a:schemeClr val="accent2"/>
                </a:solidFill>
              </a:rPr>
              <a:t>l’évaluation</a:t>
            </a:r>
            <a:r>
              <a:rPr lang="fr-FR" b="1" dirty="0">
                <a:solidFill>
                  <a:schemeClr val="accent2"/>
                </a:solidFill>
              </a:rPr>
              <a:t> </a:t>
            </a:r>
            <a:r>
              <a:rPr lang="fr-FR" dirty="0"/>
              <a:t>: présenter une organisation. </a:t>
            </a:r>
            <a:endParaRPr sz="1320" dirty="0"/>
          </a:p>
          <a:p>
            <a:pPr marL="0" indent="0" defTabSz="402336">
              <a:lnSpc>
                <a:spcPct val="80000"/>
              </a:lnSpc>
              <a:spcBef>
                <a:spcPts val="300"/>
              </a:spcBef>
              <a:buSzTx/>
              <a:buNone/>
              <a:defRPr sz="4488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fr-FR" sz="1320" dirty="0"/>
          </a:p>
          <a:p>
            <a:pPr marL="0" indent="0" defTabSz="402336">
              <a:lnSpc>
                <a:spcPct val="80000"/>
              </a:lnSpc>
              <a:spcBef>
                <a:spcPts val="300"/>
              </a:spcBef>
              <a:buSzTx/>
              <a:buNone/>
              <a:defRPr sz="4488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320" dirty="0"/>
          </a:p>
          <a:p>
            <a:pPr marL="301752" indent="-301752" defTabSz="402336">
              <a:lnSpc>
                <a:spcPct val="80000"/>
              </a:lnSpc>
              <a:spcBef>
                <a:spcPts val="500"/>
              </a:spcBef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</a:t>
            </a:r>
            <a:r>
              <a:rPr lang="fr-FR" sz="2112" b="1" dirty="0">
                <a:solidFill>
                  <a:schemeClr val="accent2"/>
                </a:solidFill>
                <a:latin typeface="Times New Roman"/>
                <a:cs typeface="Times New Roman"/>
              </a:rPr>
              <a:t>Les examinateurs </a:t>
            </a:r>
            <a:r>
              <a:rPr dirty="0"/>
              <a:t>: un </a:t>
            </a:r>
            <a:r>
              <a:rPr dirty="0" err="1"/>
              <a:t>enseignant</a:t>
            </a:r>
            <a:r>
              <a:rPr dirty="0"/>
              <a:t> de langue </a:t>
            </a:r>
            <a:r>
              <a:rPr dirty="0" err="1"/>
              <a:t>vivante</a:t>
            </a:r>
            <a:r>
              <a:rPr dirty="0"/>
              <a:t> et un </a:t>
            </a:r>
            <a:r>
              <a:rPr dirty="0" err="1"/>
              <a:t>enseignant</a:t>
            </a:r>
            <a:r>
              <a:rPr dirty="0"/>
              <a:t> de la discipline de </a:t>
            </a:r>
            <a:r>
              <a:rPr lang="fr-FR" dirty="0"/>
              <a:t>management .</a:t>
            </a:r>
            <a:endParaRPr lang="fr-FR" sz="1320" dirty="0"/>
          </a:p>
          <a:p>
            <a:pPr marL="0" indent="0" defTabSz="402336">
              <a:lnSpc>
                <a:spcPct val="80000"/>
              </a:lnSpc>
              <a:spcBef>
                <a:spcPts val="300"/>
              </a:spcBef>
              <a:buSzTx/>
              <a:buNone/>
              <a:defRPr sz="4488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320" dirty="0"/>
          </a:p>
          <a:p>
            <a:pPr marL="301752" indent="-301752" defTabSz="402336">
              <a:lnSpc>
                <a:spcPct val="80000"/>
              </a:lnSpc>
              <a:spcBef>
                <a:spcPts val="500"/>
              </a:spcBef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</a:t>
            </a:r>
            <a:r>
              <a:rPr sz="2112" b="1" dirty="0">
                <a:solidFill>
                  <a:schemeClr val="accent2"/>
                </a:solidFill>
                <a:latin typeface="Times New Roman"/>
                <a:cs typeface="Times New Roman"/>
              </a:rPr>
              <a:t>les supports</a:t>
            </a:r>
            <a:r>
              <a:rPr lang="fr-FR" sz="2112" b="1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fr-FR" sz="2112" dirty="0">
                <a:latin typeface="Times New Roman"/>
                <a:cs typeface="Times New Roman"/>
              </a:rPr>
              <a:t>: </a:t>
            </a:r>
            <a:r>
              <a:rPr sz="2112" dirty="0">
                <a:latin typeface="Times New Roman"/>
                <a:cs typeface="Times New Roman"/>
              </a:rPr>
              <a:t> </a:t>
            </a:r>
            <a:r>
              <a:rPr lang="fr-FR" sz="2112" dirty="0">
                <a:latin typeface="Times New Roman"/>
                <a:cs typeface="Times New Roman"/>
              </a:rPr>
              <a:t>ils</a:t>
            </a:r>
            <a:r>
              <a:rPr sz="2112" dirty="0">
                <a:latin typeface="Times New Roman"/>
                <a:cs typeface="Times New Roman"/>
              </a:rPr>
              <a:t> </a:t>
            </a:r>
            <a:r>
              <a:rPr dirty="0" err="1"/>
              <a:t>sont</a:t>
            </a:r>
            <a:r>
              <a:rPr dirty="0"/>
              <a:t> </a:t>
            </a:r>
            <a:r>
              <a:rPr dirty="0" err="1"/>
              <a:t>fournis</a:t>
            </a:r>
            <a:r>
              <a:rPr dirty="0"/>
              <a:t> par le </a:t>
            </a:r>
            <a:r>
              <a:rPr dirty="0" err="1"/>
              <a:t>candidat</a:t>
            </a:r>
            <a:r>
              <a:rPr lang="fr-FR" dirty="0"/>
              <a:t> (diaporama, carte mentale, documents </a:t>
            </a:r>
            <a:r>
              <a:rPr lang="fr-FR" dirty="0" err="1"/>
              <a:t>icographiques</a:t>
            </a:r>
            <a:r>
              <a:rPr lang="fr-FR" dirty="0"/>
              <a:t>, supports audiovisuels)</a:t>
            </a:r>
            <a:endParaRPr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2BB2BE-F293-494F-94E0-0F9686BD0255}"/>
              </a:ext>
            </a:extLst>
          </p:cNvPr>
          <p:cNvSpPr txBox="1"/>
          <p:nvPr/>
        </p:nvSpPr>
        <p:spPr>
          <a:xfrm>
            <a:off x="1156447" y="370635"/>
            <a:ext cx="7153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/>
                </a:solidFill>
              </a:rPr>
              <a:t> L’EPREUVE D’ ETLV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963096-71A7-EC43-9529-476490BC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820" y="2350965"/>
            <a:ext cx="1198874" cy="124908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Espace réservé du contenu 2"/>
          <p:cNvSpPr txBox="1">
            <a:spLocks noGrp="1"/>
          </p:cNvSpPr>
          <p:nvPr>
            <p:ph idx="1"/>
          </p:nvPr>
        </p:nvSpPr>
        <p:spPr>
          <a:xfrm>
            <a:off x="521357" y="1352952"/>
            <a:ext cx="8411062" cy="531406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800" b="1" dirty="0">
                <a:solidFill>
                  <a:schemeClr val="accent2"/>
                </a:solidFill>
              </a:rPr>
              <a:t>STUDY MANAGEMENT AND BUSINESS ENGLISH</a:t>
            </a:r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fr-FR" sz="1800" b="1" dirty="0">
              <a:solidFill>
                <a:schemeClr val="accent2"/>
              </a:solidFill>
            </a:endParaRPr>
          </a:p>
          <a:p>
            <a:pPr defTabSz="402336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800" b="1" dirty="0">
                <a:solidFill>
                  <a:schemeClr val="accent6"/>
                </a:solidFill>
              </a:rPr>
              <a:t>Des vidéos a regarder </a:t>
            </a:r>
          </a:p>
          <a:p>
            <a:pPr defTabSz="402336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400" b="1" i="1" dirty="0" err="1"/>
              <a:t>What</a:t>
            </a:r>
            <a:r>
              <a:rPr lang="fr-FR" sz="1400" b="1" i="1" dirty="0"/>
              <a:t> </a:t>
            </a:r>
            <a:r>
              <a:rPr lang="fr-FR" sz="1400" b="1" i="1" dirty="0" err="1"/>
              <a:t>is</a:t>
            </a:r>
            <a:r>
              <a:rPr lang="fr-FR" sz="1400" b="1" i="1" dirty="0"/>
              <a:t> a </a:t>
            </a:r>
            <a:r>
              <a:rPr lang="fr-FR" sz="1400" b="1" i="1" dirty="0" err="1"/>
              <a:t>company</a:t>
            </a:r>
            <a:r>
              <a:rPr lang="fr-FR" sz="1400" b="1" i="1" dirty="0"/>
              <a:t>? </a:t>
            </a:r>
            <a:r>
              <a:rPr lang="fr-FR" sz="1400" dirty="0"/>
              <a:t>			</a:t>
            </a:r>
            <a:r>
              <a:rPr lang="fr-FR" sz="1400" dirty="0">
                <a:hlinkClick r:id="rId3"/>
              </a:rPr>
              <a:t>https://youtu.be/T1-dd60WU8U</a:t>
            </a:r>
            <a:endParaRPr lang="fr-FR" sz="1400" b="1" i="1" dirty="0"/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400" b="1" i="1" dirty="0" err="1"/>
              <a:t>What</a:t>
            </a:r>
            <a:r>
              <a:rPr lang="fr-FR" sz="1400" b="1" i="1" dirty="0"/>
              <a:t> </a:t>
            </a:r>
            <a:r>
              <a:rPr lang="fr-FR" sz="1400" b="1" i="1" dirty="0" err="1"/>
              <a:t>is</a:t>
            </a:r>
            <a:r>
              <a:rPr lang="fr-FR" sz="1400" b="1" i="1" dirty="0"/>
              <a:t> management?	</a:t>
            </a:r>
            <a:r>
              <a:rPr lang="fr-FR" sz="1400" dirty="0"/>
              <a:t>		</a:t>
            </a:r>
            <a:r>
              <a:rPr lang="fr-FR" sz="1400" dirty="0">
                <a:hlinkClick r:id="rId4"/>
              </a:rPr>
              <a:t>https://youtu.be/_OBqwhYLEJo</a:t>
            </a:r>
            <a:endParaRPr lang="fr-FR" sz="1400" dirty="0"/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fr-FR" sz="1400" dirty="0"/>
          </a:p>
          <a:p>
            <a:pPr defTabSz="402336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800" b="1" dirty="0">
                <a:solidFill>
                  <a:schemeClr val="accent6"/>
                </a:solidFill>
                <a:latin typeface="Times New Roman"/>
                <a:cs typeface="Times New Roman"/>
              </a:rPr>
              <a:t>Des exercices de vocabulaire à faire en ligne</a:t>
            </a:r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400" dirty="0">
                <a:latin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https://www.businessenglishsite.com/business-english-vocabulary.html</a:t>
            </a:r>
            <a:endParaRPr lang="fr-FR" sz="1400" dirty="0">
              <a:latin typeface="Times New Roman"/>
              <a:cs typeface="Times New Roman"/>
              <a:sym typeface="Times New Roman"/>
            </a:endParaRPr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fr-FR" dirty="0"/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800" b="1" dirty="0">
                <a:solidFill>
                  <a:schemeClr val="accent2"/>
                </a:solidFill>
                <a:latin typeface="Times New Roman"/>
                <a:cs typeface="Times New Roman"/>
              </a:rPr>
              <a:t>IMPROVE YOUR ENGLISH ! </a:t>
            </a:r>
          </a:p>
          <a:p>
            <a:pPr defTabSz="402336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800" b="1" dirty="0">
                <a:solidFill>
                  <a:schemeClr val="accent6"/>
                </a:solidFill>
                <a:latin typeface="Times New Roman"/>
                <a:cs typeface="Times New Roman"/>
              </a:rPr>
              <a:t>Un livre pour travailler la grammaire :  </a:t>
            </a:r>
            <a:r>
              <a:rPr lang="fr-FR" sz="1200" b="1" i="1" dirty="0" err="1">
                <a:solidFill>
                  <a:srgbClr val="FFC000"/>
                </a:solidFill>
                <a:latin typeface="Times New Roman"/>
                <a:cs typeface="Times New Roman"/>
              </a:rPr>
              <a:t>Pump</a:t>
            </a:r>
            <a:r>
              <a:rPr lang="fr-FR" sz="1200" b="1" i="1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fr-FR" sz="1200" b="1" i="1" dirty="0" err="1">
                <a:solidFill>
                  <a:srgbClr val="FFC000"/>
                </a:solidFill>
                <a:latin typeface="Times New Roman"/>
                <a:cs typeface="Times New Roman"/>
              </a:rPr>
              <a:t>it</a:t>
            </a:r>
            <a:r>
              <a:rPr lang="fr-FR" sz="1200" b="1" i="1" dirty="0">
                <a:solidFill>
                  <a:srgbClr val="FFC000"/>
                </a:solidFill>
                <a:latin typeface="Times New Roman"/>
                <a:cs typeface="Times New Roman"/>
              </a:rPr>
              <a:t> up </a:t>
            </a:r>
            <a:r>
              <a:rPr lang="fr-FR" sz="1200" dirty="0">
                <a:latin typeface="Times New Roman"/>
                <a:cs typeface="Times New Roman"/>
              </a:rPr>
              <a:t>– édition </a:t>
            </a:r>
            <a:r>
              <a:rPr lang="fr-FR" sz="1200" dirty="0" err="1">
                <a:latin typeface="Times New Roman"/>
                <a:cs typeface="Times New Roman"/>
              </a:rPr>
              <a:t>nathan</a:t>
            </a:r>
            <a:endParaRPr lang="fr-FR" sz="2112" dirty="0">
              <a:latin typeface="Times New Roman"/>
              <a:cs typeface="Times New Roman"/>
            </a:endParaRPr>
          </a:p>
          <a:p>
            <a:pPr defTabSz="402336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800" b="1" dirty="0">
                <a:solidFill>
                  <a:schemeClr val="accent6"/>
                </a:solidFill>
                <a:latin typeface="Times New Roman"/>
                <a:cs typeface="Times New Roman"/>
              </a:rPr>
              <a:t>Un site pour travailler la prononciation : </a:t>
            </a:r>
            <a:r>
              <a:rPr lang="fr-FR" sz="1400" dirty="0">
                <a:latin typeface="Times New Roman"/>
                <a:cs typeface="Times New Roman"/>
                <a:sym typeface="Times New Roman"/>
                <a:hlinkClick r:id="rId6"/>
              </a:rPr>
              <a:t>https://fr.englishcentral.com/</a:t>
            </a:r>
            <a:endParaRPr lang="fr-FR" sz="1800" b="1" dirty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defTabSz="402336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800" b="1" dirty="0">
                <a:solidFill>
                  <a:schemeClr val="accent6"/>
                </a:solidFill>
                <a:latin typeface="Times New Roman"/>
                <a:cs typeface="Times New Roman"/>
              </a:rPr>
              <a:t>Un site pour travailler votre compréhension orale :   </a:t>
            </a:r>
            <a:r>
              <a:rPr lang="fr-FR" sz="1400" dirty="0">
                <a:latin typeface="Times New Roman"/>
                <a:cs typeface="Times New Roman"/>
                <a:hlinkClick r:id="rId7"/>
              </a:rPr>
              <a:t>https://eslvideo.com</a:t>
            </a:r>
            <a:endParaRPr lang="fr-FR" sz="1400" dirty="0">
              <a:latin typeface="Times New Roman"/>
              <a:cs typeface="Times New Roman"/>
            </a:endParaRPr>
          </a:p>
          <a:p>
            <a:pPr defTabSz="402336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fr-FR" sz="1400" dirty="0">
              <a:latin typeface="Times New Roman"/>
              <a:cs typeface="Times New Roman"/>
            </a:endParaRPr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800" b="1" dirty="0">
                <a:solidFill>
                  <a:schemeClr val="accent2"/>
                </a:solidFill>
                <a:latin typeface="Times New Roman"/>
                <a:cs typeface="Times New Roman"/>
              </a:rPr>
              <a:t>USE ONLINE DICTIONARIES</a:t>
            </a:r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400" dirty="0">
                <a:latin typeface="Times New Roman"/>
                <a:cs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http://www.wordreference.com/enfr/live-in</a:t>
            </a:r>
            <a:endParaRPr lang="fr-FR" sz="1400" dirty="0">
              <a:latin typeface="Times New Roman"/>
              <a:cs typeface="Times New Roman"/>
            </a:endParaRPr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400" dirty="0">
                <a:latin typeface="Times New Roman"/>
                <a:cs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https://www.macmillandictionary.com</a:t>
            </a:r>
            <a:endParaRPr lang="fr-FR" sz="1400" dirty="0">
              <a:latin typeface="Times New Roman"/>
              <a:cs typeface="Times New Roman"/>
            </a:endParaRPr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fr-FR" dirty="0"/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b="1" dirty="0">
                <a:solidFill>
                  <a:schemeClr val="accent2"/>
                </a:solidFill>
                <a:latin typeface="Times New Roman"/>
                <a:cs typeface="Times New Roman"/>
              </a:rPr>
              <a:t>GO FURTHER : </a:t>
            </a:r>
            <a:endParaRPr lang="fr-FR" sz="1800" b="1" dirty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pPr defTabSz="402336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b="1" dirty="0">
                <a:solidFill>
                  <a:schemeClr val="accent6"/>
                </a:solidFill>
                <a:latin typeface="Times New Roman"/>
                <a:cs typeface="Times New Roman"/>
              </a:rPr>
              <a:t>Le site d’anglais de l’académie – rubrique élève </a:t>
            </a:r>
            <a:r>
              <a:rPr lang="fr-FR" dirty="0"/>
              <a:t>: </a:t>
            </a:r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500" dirty="0">
                <a:hlinkClick r:id="rId10"/>
              </a:rPr>
              <a:t>http://pedagogie.ac-guadeloupe.fr/anglais/rubrique_eleves_cahier_dentrainement_scolaire_2020_2021</a:t>
            </a:r>
            <a:endParaRPr lang="fr-FR" sz="1500" dirty="0"/>
          </a:p>
          <a:p>
            <a:pPr marL="0" indent="0" defTabSz="402336">
              <a:lnSpc>
                <a:spcPct val="80000"/>
              </a:lnSpc>
              <a:spcBef>
                <a:spcPts val="500"/>
              </a:spcBef>
              <a:buNone/>
              <a:defRPr sz="2112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fr-FR" sz="15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2BB2BE-F293-494F-94E0-0F9686BD0255}"/>
              </a:ext>
            </a:extLst>
          </p:cNvPr>
          <p:cNvSpPr txBox="1"/>
          <p:nvPr/>
        </p:nvSpPr>
        <p:spPr>
          <a:xfrm>
            <a:off x="895692" y="352103"/>
            <a:ext cx="7153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/>
                </a:solidFill>
              </a:rPr>
              <a:t>SUGGESTION DE RESSOURCES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4B0BEA-E202-CD4B-A04F-410C80B735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6619" y="3620098"/>
            <a:ext cx="994833" cy="114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64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B5770EA-A87A-8B47-8CB5-16B49D9C6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2145">
            <a:off x="6273800" y="458226"/>
            <a:ext cx="2771339" cy="1141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DA5CC8-CE80-7140-AAB7-6D6FBB6DB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469" y="5370642"/>
            <a:ext cx="967122" cy="10919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0B0FA1-DBF6-2E45-AECC-75DA07EBA3C1}"/>
              </a:ext>
            </a:extLst>
          </p:cNvPr>
          <p:cNvSpPr txBox="1"/>
          <p:nvPr/>
        </p:nvSpPr>
        <p:spPr>
          <a:xfrm>
            <a:off x="1111822" y="6275701"/>
            <a:ext cx="5856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Marie –</a:t>
            </a:r>
            <a:r>
              <a:rPr lang="fr-FR" dirty="0" err="1"/>
              <a:t>Noelle</a:t>
            </a:r>
            <a:r>
              <a:rPr lang="fr-FR" dirty="0"/>
              <a:t> BERTILLE – professeur d’anglais – LGT GERVILLE REACHE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642D0E5-5B5C-B04F-822A-AD56F7959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5" y="269463"/>
            <a:ext cx="1467302" cy="90740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F01FF38-FA35-9A45-8A61-3DC007770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223" y="1176865"/>
            <a:ext cx="3495554" cy="4691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re 5"/>
          <p:cNvSpPr txBox="1">
            <a:spLocks noGrp="1"/>
          </p:cNvSpPr>
          <p:nvPr>
            <p:ph type="title"/>
          </p:nvPr>
        </p:nvSpPr>
        <p:spPr>
          <a:xfrm>
            <a:off x="759152" y="572810"/>
            <a:ext cx="7894637" cy="915332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fr-FR" dirty="0">
                <a:solidFill>
                  <a:schemeClr val="accent4"/>
                </a:solidFill>
              </a:rPr>
              <a:t>SOMMAIRE</a:t>
            </a:r>
            <a:br>
              <a:rPr lang="fr-FR" dirty="0">
                <a:solidFill>
                  <a:schemeClr val="accent4"/>
                </a:solidFill>
              </a:rPr>
            </a:br>
            <a:endParaRPr sz="3600" dirty="0">
              <a:solidFill>
                <a:schemeClr val="accent4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E84C3D3-A27A-9641-9B42-11FD8293B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66" y="345104"/>
            <a:ext cx="1785770" cy="10784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B45D23-A9B3-A546-BC7D-3D60E7352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283" y="371570"/>
            <a:ext cx="1581374" cy="131781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237CD4F-EB1D-6347-A8E3-9772FB49B34A}"/>
              </a:ext>
            </a:extLst>
          </p:cNvPr>
          <p:cNvSpPr txBox="1"/>
          <p:nvPr/>
        </p:nvSpPr>
        <p:spPr>
          <a:xfrm>
            <a:off x="702550" y="1715848"/>
            <a:ext cx="7391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1/ PRESENTATION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2/ OBJECTIFS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3/ L’ETLV DANS LE PROGRAMME DE LANGUE VIVANTE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4/ THEMATIQUES ETUDIEES EN CLASSE DE PREMIERE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5/ MODALITES D’ENSEIGNEMENT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6/  L’EVALUATION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7/ PISTES DE TRAVAIL - RESSOURCES</a:t>
            </a:r>
          </a:p>
          <a:p>
            <a:r>
              <a:rPr lang="fr-FR" dirty="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DA4129-832E-0643-9664-3D4285943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828" y="4437486"/>
            <a:ext cx="1278283" cy="15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9678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F4B4E94-B134-E843-B964-87EAB91E2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164035"/>
              </p:ext>
            </p:extLst>
          </p:nvPr>
        </p:nvGraphicFramePr>
        <p:xfrm>
          <a:off x="677731" y="1068246"/>
          <a:ext cx="8111266" cy="5477579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683468">
                  <a:extLst>
                    <a:ext uri="{9D8B030D-6E8A-4147-A177-3AD203B41FA5}">
                      <a16:colId xmlns:a16="http://schemas.microsoft.com/office/drawing/2014/main" val="1129629811"/>
                    </a:ext>
                  </a:extLst>
                </a:gridCol>
                <a:gridCol w="4427798">
                  <a:extLst>
                    <a:ext uri="{9D8B030D-6E8A-4147-A177-3AD203B41FA5}">
                      <a16:colId xmlns:a16="http://schemas.microsoft.com/office/drawing/2014/main" val="4057747476"/>
                    </a:ext>
                  </a:extLst>
                </a:gridCol>
              </a:tblGrid>
              <a:tr h="1495896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ETLV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/>
                        <a:t>Enseignement Technologique en Langue Vivante A</a:t>
                      </a:r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140189"/>
                  </a:ext>
                </a:extLst>
              </a:tr>
              <a:tr h="879939">
                <a:tc>
                  <a:txBody>
                    <a:bodyPr/>
                    <a:lstStyle/>
                    <a:p>
                      <a:r>
                        <a:rPr lang="fr-FR" sz="1800" b="1" dirty="0"/>
                        <a:t>Quand?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Enseignement obligatoire en classe de première dès la rentrée 2019</a:t>
                      </a:r>
                    </a:p>
                    <a:p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138556"/>
                  </a:ext>
                </a:extLst>
              </a:tr>
              <a:tr h="879939">
                <a:tc>
                  <a:txBody>
                    <a:bodyPr/>
                    <a:lstStyle/>
                    <a:p>
                      <a:r>
                        <a:rPr lang="fr-FR" sz="1800" b="1" dirty="0"/>
                        <a:t>Qui?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Les élèves de première et terminale technologique</a:t>
                      </a:r>
                    </a:p>
                    <a:p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687298"/>
                  </a:ext>
                </a:extLst>
              </a:tr>
              <a:tr h="1314594">
                <a:tc>
                  <a:txBody>
                    <a:bodyPr/>
                    <a:lstStyle/>
                    <a:p>
                      <a:r>
                        <a:rPr lang="fr-FR" sz="1800" b="1" dirty="0"/>
                        <a:t>Comment?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Co enseignement</a:t>
                      </a:r>
                    </a:p>
                    <a:p>
                      <a:r>
                        <a:rPr lang="fr-FR" sz="1800" dirty="0"/>
                        <a:t>(Enseignant LVA + Enseignant de la spécialité)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87645"/>
                  </a:ext>
                </a:extLst>
              </a:tr>
              <a:tr h="838289">
                <a:tc>
                  <a:txBody>
                    <a:bodyPr/>
                    <a:lstStyle/>
                    <a:p>
                      <a:r>
                        <a:rPr lang="fr-FR" sz="1800" b="1" dirty="0"/>
                        <a:t>Combien?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/>
                        <a:t>1 Heure/semaine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839856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E9979C3-406F-8C44-BB52-C4B89344860C}"/>
              </a:ext>
            </a:extLst>
          </p:cNvPr>
          <p:cNvSpPr txBox="1"/>
          <p:nvPr/>
        </p:nvSpPr>
        <p:spPr>
          <a:xfrm>
            <a:off x="1156447" y="370635"/>
            <a:ext cx="715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6"/>
                </a:solidFill>
              </a:rPr>
              <a:t>PRESENTATION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7970D3-189A-B74E-8F9B-97502ED30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482" y="4671585"/>
            <a:ext cx="919779" cy="7082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80C18C-0491-BD47-9885-3508A9B97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050" y="5738305"/>
            <a:ext cx="671232" cy="6133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F099399-D36E-E44E-8C78-AED65FC26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274" y="3670451"/>
            <a:ext cx="671232" cy="5539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025C69-BC7D-0743-ABE8-0B362EF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482" y="2683758"/>
            <a:ext cx="948167" cy="726458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E0A3817-29EF-6442-82C2-94200280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879601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RÃ©sultat de recherche d'images pour &quot;what is it&quot;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16027" y="406449"/>
            <a:ext cx="1829065" cy="118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15067" y="1000990"/>
            <a:ext cx="8358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ambria" pitchFamily="18" charset="0"/>
                <a:ea typeface="Cambria" pitchFamily="18" charset="0"/>
              </a:rPr>
              <a:t>L’ETLV repose sur </a:t>
            </a:r>
          </a:p>
          <a:p>
            <a:pPr algn="ctr"/>
            <a:r>
              <a:rPr lang="fr-FR" sz="2800" dirty="0">
                <a:latin typeface="Cambria" pitchFamily="18" charset="0"/>
                <a:ea typeface="Cambria" pitchFamily="18" charset="0"/>
              </a:rPr>
              <a:t>le programme  </a:t>
            </a:r>
          </a:p>
        </p:txBody>
      </p:sp>
      <p:sp>
        <p:nvSpPr>
          <p:cNvPr id="7" name="Flèche vers le bas 6"/>
          <p:cNvSpPr/>
          <p:nvPr/>
        </p:nvSpPr>
        <p:spPr>
          <a:xfrm rot="2783029">
            <a:off x="2758422" y="2228167"/>
            <a:ext cx="428628" cy="64294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  <p:sp>
        <p:nvSpPr>
          <p:cNvPr id="8" name="Flèche vers le bas 7"/>
          <p:cNvSpPr/>
          <p:nvPr/>
        </p:nvSpPr>
        <p:spPr>
          <a:xfrm rot="18792991">
            <a:off x="6120681" y="2269080"/>
            <a:ext cx="428628" cy="64294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57158" y="3331052"/>
            <a:ext cx="371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ambria" pitchFamily="18" charset="0"/>
                <a:ea typeface="Cambria" pitchFamily="18" charset="0"/>
              </a:rPr>
              <a:t>De la langue vivante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  <a:latin typeface="Cambria" pitchFamily="18" charset="0"/>
                <a:ea typeface="Cambria" pitchFamily="18" charset="0"/>
              </a:rPr>
              <a:t>ANGLAIS</a:t>
            </a:r>
            <a:r>
              <a:rPr lang="fr-FR" sz="3200" dirty="0">
                <a:latin typeface="Cambria" pitchFamily="18" charset="0"/>
                <a:ea typeface="Cambria" pitchFamily="18" charset="0"/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330382" y="3347129"/>
            <a:ext cx="3214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ambria" pitchFamily="18" charset="0"/>
                <a:ea typeface="Cambria" pitchFamily="18" charset="0"/>
              </a:rPr>
              <a:t>De management</a:t>
            </a:r>
          </a:p>
          <a:p>
            <a:endParaRPr lang="fr-FR" sz="32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302786" y="4553336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ambria" pitchFamily="18" charset="0"/>
                <a:ea typeface="Cambria" pitchFamily="18" charset="0"/>
              </a:rPr>
              <a:t>Dispensé par un enseignant de chaque spécialité</a:t>
            </a:r>
          </a:p>
        </p:txBody>
      </p:sp>
      <p:sp>
        <p:nvSpPr>
          <p:cNvPr id="17" name="Flèche vers le bas 16">
            <a:extLst>
              <a:ext uri="{FF2B5EF4-FFF2-40B4-BE49-F238E27FC236}">
                <a16:creationId xmlns:a16="http://schemas.microsoft.com/office/drawing/2014/main" id="{E3067189-6350-5F4A-8EAD-D5E246168827}"/>
              </a:ext>
            </a:extLst>
          </p:cNvPr>
          <p:cNvSpPr/>
          <p:nvPr/>
        </p:nvSpPr>
        <p:spPr>
          <a:xfrm>
            <a:off x="1807991" y="5179196"/>
            <a:ext cx="428628" cy="64294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35554A61-AF8A-364C-88DB-8B2C64B6720A}"/>
              </a:ext>
            </a:extLst>
          </p:cNvPr>
          <p:cNvSpPr/>
          <p:nvPr/>
        </p:nvSpPr>
        <p:spPr>
          <a:xfrm>
            <a:off x="6501713" y="5143990"/>
            <a:ext cx="428628" cy="64294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4C3B856-26FB-2945-A54B-E88F6CF570B4}"/>
              </a:ext>
            </a:extLst>
          </p:cNvPr>
          <p:cNvSpPr txBox="1"/>
          <p:nvPr/>
        </p:nvSpPr>
        <p:spPr>
          <a:xfrm>
            <a:off x="1097852" y="5964773"/>
            <a:ext cx="227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Votre professeur d’anglais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54EAAD7-9AA3-5441-A757-BE7C888E1080}"/>
              </a:ext>
            </a:extLst>
          </p:cNvPr>
          <p:cNvSpPr txBox="1"/>
          <p:nvPr/>
        </p:nvSpPr>
        <p:spPr>
          <a:xfrm>
            <a:off x="5798970" y="5894029"/>
            <a:ext cx="227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Votre professeur de management</a:t>
            </a:r>
          </a:p>
        </p:txBody>
      </p:sp>
    </p:spTree>
    <p:extLst>
      <p:ext uri="{BB962C8B-B14F-4D97-AF65-F5344CB8AC3E}">
        <p14:creationId xmlns:p14="http://schemas.microsoft.com/office/powerpoint/2010/main" val="3223126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Espace réservé du contenu 2"/>
          <p:cNvSpPr txBox="1">
            <a:spLocks noGrp="1"/>
          </p:cNvSpPr>
          <p:nvPr>
            <p:ph idx="1"/>
          </p:nvPr>
        </p:nvSpPr>
        <p:spPr>
          <a:xfrm>
            <a:off x="311374" y="1049868"/>
            <a:ext cx="8940800" cy="545510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2600" b="1" i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fr-FR" sz="2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2600" b="1" i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400" dirty="0">
                <a:solidFill>
                  <a:schemeClr val="accent2"/>
                </a:solidFill>
              </a:rPr>
              <a:t>L’ETLV vise </a:t>
            </a:r>
            <a:r>
              <a:rPr sz="2400" dirty="0" err="1">
                <a:solidFill>
                  <a:schemeClr val="accent2"/>
                </a:solidFill>
              </a:rPr>
              <a:t>à</a:t>
            </a:r>
            <a:r>
              <a:rPr sz="2400" dirty="0">
                <a:solidFill>
                  <a:schemeClr val="accent2"/>
                </a:solidFill>
              </a:rPr>
              <a:t> </a:t>
            </a:r>
            <a:r>
              <a:rPr sz="2400" dirty="0">
                <a:solidFill>
                  <a:schemeClr val="tx1"/>
                </a:solidFill>
              </a:rPr>
              <a:t>: </a:t>
            </a:r>
            <a:endParaRPr lang="fr-FR" sz="2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2600" b="1" i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1600" dirty="0"/>
          </a:p>
          <a:p>
            <a:pPr>
              <a:lnSpc>
                <a:spcPct val="80000"/>
              </a:lnSpc>
              <a:buSzTx/>
              <a:buNone/>
              <a:defRPr sz="1400" b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1600" dirty="0"/>
          </a:p>
          <a:p>
            <a:pPr>
              <a:spcBef>
                <a:spcPts val="500"/>
              </a:spcBef>
              <a:buFontTx/>
              <a:buChar char="➢"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sz="2000" dirty="0"/>
              <a:t>Valoriser les séries technologiques</a:t>
            </a:r>
          </a:p>
          <a:p>
            <a:pPr marL="0" indent="0">
              <a:spcBef>
                <a:spcPts val="500"/>
              </a:spcBef>
              <a:buNone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fr-FR" sz="2000" dirty="0"/>
          </a:p>
          <a:p>
            <a:pPr>
              <a:spcBef>
                <a:spcPts val="500"/>
              </a:spcBef>
              <a:buFontTx/>
              <a:buChar char="➢"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sz="2000" dirty="0"/>
              <a:t>Favoriser l’apprentissage de la langue : </a:t>
            </a:r>
          </a:p>
          <a:p>
            <a:pPr>
              <a:spcBef>
                <a:spcPts val="500"/>
              </a:spcBef>
              <a:buFont typeface="Wingdings" pitchFamily="2" charset="2"/>
              <a:buChar char="v"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sz="2000" dirty="0">
                <a:solidFill>
                  <a:schemeClr val="accent1"/>
                </a:solidFill>
              </a:rPr>
              <a:t>acquérir un vocabulaire technique </a:t>
            </a:r>
            <a:r>
              <a:rPr lang="fr-FR" sz="2000" dirty="0"/>
              <a:t>en lien avec la spécialité étudiée</a:t>
            </a:r>
          </a:p>
          <a:p>
            <a:pPr marL="0" indent="0">
              <a:spcBef>
                <a:spcPts val="500"/>
              </a:spcBef>
              <a:buNone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sz="2000" dirty="0"/>
              <a:t>   </a:t>
            </a:r>
          </a:p>
          <a:p>
            <a:pPr>
              <a:spcBef>
                <a:spcPts val="500"/>
              </a:spcBef>
              <a:buFont typeface="Wingdings" pitchFamily="2" charset="2"/>
              <a:buChar char="v"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sz="2000" dirty="0">
                <a:solidFill>
                  <a:schemeClr val="accent1"/>
                </a:solidFill>
              </a:rPr>
              <a:t>pratiquer l'oral de manière récurrente </a:t>
            </a:r>
            <a:r>
              <a:rPr lang="fr-FR" sz="2000" dirty="0"/>
              <a:t>(interaction, présentation orale, jeux de rôle…).</a:t>
            </a:r>
          </a:p>
          <a:p>
            <a:pPr>
              <a:spcBef>
                <a:spcPts val="500"/>
              </a:spcBef>
              <a:buFontTx/>
              <a:buChar char="➢"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fr-FR" sz="2000" dirty="0"/>
          </a:p>
          <a:p>
            <a:pPr>
              <a:spcBef>
                <a:spcPts val="500"/>
              </a:spcBef>
              <a:buFontTx/>
              <a:buChar char="➢"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sz="2000" dirty="0"/>
              <a:t>Donner du sens aux enseignements</a:t>
            </a:r>
          </a:p>
          <a:p>
            <a:pPr marL="0" indent="0">
              <a:spcBef>
                <a:spcPts val="500"/>
              </a:spcBef>
              <a:buNone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fr-FR" sz="2000" dirty="0"/>
          </a:p>
          <a:p>
            <a:pPr>
              <a:spcBef>
                <a:spcPts val="500"/>
              </a:spcBef>
              <a:buFontTx/>
              <a:buChar char="➢"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sz="2000" dirty="0"/>
              <a:t>Apporter une ouverture culturelle aux élèves</a:t>
            </a:r>
          </a:p>
          <a:p>
            <a:pPr marL="0" indent="0">
              <a:spcBef>
                <a:spcPts val="500"/>
              </a:spcBef>
              <a:buNone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fr-FR" sz="2000" dirty="0"/>
          </a:p>
          <a:p>
            <a:pPr>
              <a:spcBef>
                <a:spcPts val="500"/>
              </a:spcBef>
              <a:buFontTx/>
              <a:buChar char="➢"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sz="2000" dirty="0"/>
              <a:t>Aider à la poursuite d’études</a:t>
            </a:r>
          </a:p>
          <a:p>
            <a:pPr>
              <a:spcBef>
                <a:spcPts val="500"/>
              </a:spcBef>
              <a:buFontTx/>
              <a:buChar char="➢"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fr-FR" sz="1600" dirty="0"/>
          </a:p>
          <a:p>
            <a:pPr marL="0" indent="0">
              <a:lnSpc>
                <a:spcPct val="80000"/>
              </a:lnSpc>
              <a:buSzTx/>
              <a:buNone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fr-FR" sz="1600" dirty="0"/>
          </a:p>
          <a:p>
            <a:pPr marL="0" indent="0">
              <a:lnSpc>
                <a:spcPct val="80000"/>
              </a:lnSpc>
              <a:buSzTx/>
              <a:buNone/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38CA07-AB05-9B49-87AB-FCBABA372EC9}"/>
              </a:ext>
            </a:extLst>
          </p:cNvPr>
          <p:cNvSpPr txBox="1"/>
          <p:nvPr/>
        </p:nvSpPr>
        <p:spPr>
          <a:xfrm>
            <a:off x="1204857" y="367725"/>
            <a:ext cx="715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6"/>
                </a:solidFill>
              </a:rPr>
              <a:t>OBJECTIFS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8BA17A2-6212-F142-9095-4550F61C9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89417">
            <a:off x="6939279" y="1673489"/>
            <a:ext cx="1619226" cy="117686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A7D61E7-1EAB-954A-9295-A76F1A0DC46E}"/>
              </a:ext>
            </a:extLst>
          </p:cNvPr>
          <p:cNvSpPr txBox="1"/>
          <p:nvPr/>
        </p:nvSpPr>
        <p:spPr>
          <a:xfrm>
            <a:off x="1102659" y="544862"/>
            <a:ext cx="7153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6"/>
                </a:solidFill>
              </a:rPr>
              <a:t>L’ETLV DANS LE PROGRAMME DE LANGUE VIVANTE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5C9DAF-7EE4-8B43-8AF8-439B150F9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939" y="1804850"/>
            <a:ext cx="6691555" cy="520328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softEdge rad="127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5F3DB7B-16BA-2C45-B169-C496BB8DFB4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0659" y="1745423"/>
            <a:ext cx="762000" cy="5797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F5753D-B311-4F46-BBB3-0DFC1D1A79C6}"/>
              </a:ext>
            </a:extLst>
          </p:cNvPr>
          <p:cNvSpPr/>
          <p:nvPr/>
        </p:nvSpPr>
        <p:spPr>
          <a:xfrm>
            <a:off x="839096" y="2657783"/>
            <a:ext cx="7713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1"/>
            </a:pPr>
            <a:r>
              <a:rPr lang="fr-FR" sz="1400" dirty="0"/>
              <a:t>BO du 22 janvier 2019 : programme de langues vivantes de première et terminale générales et technologiques.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53F8E249-0EE1-074D-AC34-12036D92B952}"/>
              </a:ext>
            </a:extLst>
          </p:cNvPr>
          <p:cNvSpPr txBox="1">
            <a:spLocks/>
          </p:cNvSpPr>
          <p:nvPr/>
        </p:nvSpPr>
        <p:spPr>
          <a:xfrm>
            <a:off x="580862" y="3478499"/>
            <a:ext cx="8229601" cy="2406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Tx/>
              <a:buFontTx/>
              <a:buNone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0" indent="4572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Tx/>
              <a:buFontTx/>
              <a:buNone/>
              <a:defRPr sz="18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2pPr>
            <a:lvl3pPr marL="0" indent="9144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Tx/>
              <a:buFontTx/>
              <a:buNone/>
              <a:defRPr sz="16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3pPr>
            <a:lvl4pPr marL="0" indent="1371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Tx/>
              <a:buFontTx/>
              <a:buNone/>
              <a:defRPr sz="16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4pPr>
            <a:lvl5pPr marL="0" indent="18288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Tx/>
              <a:buFontTx/>
              <a:buNone/>
              <a:defRPr sz="16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800" i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L’enseignement technologique en langue vivante (ETLV) repose sur </a:t>
            </a:r>
            <a:r>
              <a:rPr lang="fr-FR" sz="1800" b="1" i="1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Times New Roman"/>
              </a:rPr>
              <a:t>le programme de langue </a:t>
            </a:r>
          </a:p>
          <a:p>
            <a:pPr algn="just"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800" b="1" i="1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Times New Roman"/>
              </a:rPr>
              <a:t>vivante </a:t>
            </a:r>
            <a:r>
              <a:rPr lang="fr-FR" sz="1800" i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et sur celui de </a:t>
            </a:r>
            <a:r>
              <a:rPr lang="fr-FR" sz="1800" b="1" i="1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Times New Roman"/>
              </a:rPr>
              <a:t>la </a:t>
            </a:r>
            <a:r>
              <a:rPr lang="fr-FR" sz="1800" b="1" i="1" dirty="0" err="1">
                <a:solidFill>
                  <a:schemeClr val="accent2"/>
                </a:solidFill>
                <a:latin typeface="+mj-lt"/>
                <a:ea typeface="+mj-ea"/>
                <a:cs typeface="+mj-cs"/>
                <a:sym typeface="Times New Roman"/>
              </a:rPr>
              <a:t>spécialité</a:t>
            </a:r>
            <a:r>
              <a:rPr lang="fr-FR" sz="1800" b="1" i="1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Times New Roman"/>
              </a:rPr>
              <a:t> qui lui sert d’appui. </a:t>
            </a:r>
            <a:r>
              <a:rPr lang="fr-FR" sz="1800" i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Il est </a:t>
            </a:r>
            <a:r>
              <a:rPr lang="fr-FR" sz="1800" b="1" i="1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Times New Roman"/>
              </a:rPr>
              <a:t>pris en charge </a:t>
            </a:r>
          </a:p>
          <a:p>
            <a:pPr algn="just"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800" b="1" i="1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Times New Roman"/>
              </a:rPr>
              <a:t>conjointement </a:t>
            </a:r>
            <a:r>
              <a:rPr lang="fr-FR" sz="1800" i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par deux enseignants, un enseignant de langue vivante et un enseignant de la </a:t>
            </a:r>
            <a:r>
              <a:rPr lang="fr-FR" sz="1800" i="1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spécialité</a:t>
            </a:r>
            <a:r>
              <a:rPr lang="fr-FR" sz="1800" i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 </a:t>
            </a:r>
          </a:p>
          <a:p>
            <a:pPr algn="just"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800" i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de science et technologie </a:t>
            </a:r>
            <a:r>
              <a:rPr lang="fr-FR" sz="1800" i="1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concernée</a:t>
            </a:r>
            <a:r>
              <a:rPr lang="fr-FR" sz="1800" i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. La langue vivante est </a:t>
            </a:r>
            <a:r>
              <a:rPr lang="fr-FR" sz="1800" b="1" i="1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Times New Roman"/>
              </a:rPr>
              <a:t>une LVA</a:t>
            </a:r>
            <a:r>
              <a:rPr lang="fr-FR" sz="1800" i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. Le niveau de </a:t>
            </a:r>
            <a:r>
              <a:rPr lang="fr-FR" sz="1800" i="1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maîtrise</a:t>
            </a:r>
            <a:r>
              <a:rPr lang="fr-FR" sz="1800" i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 visé est </a:t>
            </a:r>
            <a:r>
              <a:rPr lang="fr-FR" sz="1800" b="1" i="1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Times New Roman"/>
              </a:rPr>
              <a:t>B2</a:t>
            </a:r>
            <a:r>
              <a:rPr lang="fr-FR" sz="1800" i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Times New Roman"/>
              </a:rPr>
              <a:t> […].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7CB03F6-0697-CA41-83D4-8DA7789BA223}"/>
              </a:ext>
            </a:extLst>
          </p:cNvPr>
          <p:cNvSpPr txBox="1"/>
          <p:nvPr/>
        </p:nvSpPr>
        <p:spPr>
          <a:xfrm>
            <a:off x="5606863" y="5285109"/>
            <a:ext cx="309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En première STMG </a:t>
            </a:r>
            <a:r>
              <a:rPr lang="fr-FR" dirty="0"/>
              <a:t>: </a:t>
            </a:r>
          </a:p>
          <a:p>
            <a:r>
              <a:rPr lang="fr-FR" dirty="0">
                <a:solidFill>
                  <a:schemeClr val="accent6"/>
                </a:solidFill>
              </a:rPr>
              <a:t>LVA (anglais) </a:t>
            </a:r>
            <a:r>
              <a:rPr lang="fr-FR" dirty="0"/>
              <a:t>: 1H</a:t>
            </a:r>
          </a:p>
          <a:p>
            <a:r>
              <a:rPr lang="fr-FR" dirty="0">
                <a:solidFill>
                  <a:schemeClr val="accent6"/>
                </a:solidFill>
              </a:rPr>
              <a:t>ETLV :</a:t>
            </a:r>
            <a:r>
              <a:rPr lang="fr-FR" dirty="0"/>
              <a:t> 1 H</a:t>
            </a:r>
          </a:p>
          <a:p>
            <a:endParaRPr lang="fr-FR" dirty="0"/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BA64A827-8EBE-7D43-829C-0C5CA0C701A2}"/>
              </a:ext>
            </a:extLst>
          </p:cNvPr>
          <p:cNvSpPr/>
          <p:nvPr/>
        </p:nvSpPr>
        <p:spPr>
          <a:xfrm>
            <a:off x="2610022" y="5635506"/>
            <a:ext cx="1607771" cy="49953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45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ED95404-EBC1-CE41-A0DF-E02F492DA042}"/>
              </a:ext>
            </a:extLst>
          </p:cNvPr>
          <p:cNvSpPr txBox="1"/>
          <p:nvPr/>
        </p:nvSpPr>
        <p:spPr>
          <a:xfrm>
            <a:off x="873660" y="530736"/>
            <a:ext cx="74550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3"/>
                </a:solidFill>
              </a:rPr>
              <a:t>LV : GESTES FONDATEURS ET MONDES EN MOUVEMENT</a:t>
            </a:r>
          </a:p>
          <a:p>
            <a:endParaRPr lang="fr-FR" dirty="0"/>
          </a:p>
        </p:txBody>
      </p:sp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id="{C0A13069-9846-F44E-8B84-C4C2C9E44D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9881968"/>
              </p:ext>
            </p:extLst>
          </p:nvPr>
        </p:nvGraphicFramePr>
        <p:xfrm>
          <a:off x="833738" y="1237130"/>
          <a:ext cx="7939102" cy="48588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59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9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437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AXES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Classes</a:t>
                      </a:r>
                      <a:r>
                        <a:rPr lang="fr-FR" sz="1800" baseline="0" dirty="0"/>
                        <a:t> du cycle terminal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063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</a:t>
                      </a:r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Identités et échanges</a:t>
                      </a:r>
                      <a:endParaRPr lang="fr-FR" sz="1800" b="1" dirty="0">
                        <a:latin typeface="Calibri" charset="0"/>
                        <a:ea typeface="Microsoft YaHe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063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2</a:t>
                      </a:r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Espace privé et espace public</a:t>
                      </a:r>
                      <a:endParaRPr lang="fr-FR" sz="1800" b="1" dirty="0">
                        <a:latin typeface="Calibri" charset="0"/>
                        <a:ea typeface="Microsoft YaHe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063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3</a:t>
                      </a:r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Art et pouvoir</a:t>
                      </a:r>
                      <a:endParaRPr lang="fr-FR" sz="1800" b="1" dirty="0">
                        <a:latin typeface="Calibri" charset="0"/>
                        <a:ea typeface="Microsoft YaHe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063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4</a:t>
                      </a:r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Citoyenneté et mondes virtuels</a:t>
                      </a:r>
                      <a:endParaRPr lang="fr-FR" sz="1800" b="1" dirty="0">
                        <a:latin typeface="Calibri" charset="0"/>
                        <a:ea typeface="Microsoft YaHe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063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5</a:t>
                      </a:r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Fictions et réalités</a:t>
                      </a:r>
                      <a:endParaRPr lang="fr-FR" sz="1800" b="1" dirty="0">
                        <a:latin typeface="Calibri" charset="0"/>
                        <a:ea typeface="Microsoft YaHe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063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6</a:t>
                      </a:r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Innovations scientifiques et responsabilité</a:t>
                      </a:r>
                      <a:endParaRPr lang="fr-FR" sz="1800" b="1" dirty="0">
                        <a:latin typeface="Calibri" charset="0"/>
                        <a:ea typeface="Microsoft YaHe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063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7</a:t>
                      </a:r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Diversité et inclusion</a:t>
                      </a:r>
                      <a:endParaRPr lang="fr-FR" sz="1800" b="1" dirty="0">
                        <a:latin typeface="Calibri" charset="0"/>
                        <a:ea typeface="Microsoft YaHe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063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8</a:t>
                      </a:r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Territoire et mémoire</a:t>
                      </a:r>
                      <a:endParaRPr lang="fr-FR" sz="1800" b="1" dirty="0">
                        <a:latin typeface="Calibri" charset="0"/>
                        <a:ea typeface="Microsoft YaHe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B0E49FD-F31A-5F4D-B7D7-370E3DC4E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930" y="97001"/>
            <a:ext cx="967689" cy="53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5C3751-4548-5C41-BA34-A0F8CDA0F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884" y="6248400"/>
            <a:ext cx="1333949" cy="5094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A2159C-D082-454D-A3E6-273151BB7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7001"/>
            <a:ext cx="1258645" cy="5379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2166681-94B6-E146-B832-51B01B870C10}"/>
              </a:ext>
            </a:extLst>
          </p:cNvPr>
          <p:cNvSpPr txBox="1"/>
          <p:nvPr/>
        </p:nvSpPr>
        <p:spPr>
          <a:xfrm>
            <a:off x="980141" y="462554"/>
            <a:ext cx="727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3"/>
                </a:solidFill>
              </a:rPr>
              <a:t>THEMATIQUES ETUDIEES EN CLASSE DE PREMIERE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FD8673E-6D29-7B49-86A7-E427AAC57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764"/>
            <a:ext cx="1364728" cy="8715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966D41-9388-DE47-B6DF-97A2891B020D}"/>
              </a:ext>
            </a:extLst>
          </p:cNvPr>
          <p:cNvSpPr/>
          <p:nvPr/>
        </p:nvSpPr>
        <p:spPr>
          <a:xfrm>
            <a:off x="474133" y="1301142"/>
            <a:ext cx="8119534" cy="23015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400" b="1" dirty="0">
                <a:solidFill>
                  <a:srgbClr val="474747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 spécial n° 8 du 19-7-2019 : </a:t>
            </a:r>
          </a:p>
          <a:p>
            <a:pPr algn="just"/>
            <a:endParaRPr lang="fr-FR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classe de Première, il s’agira d’introduire 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fonctionnement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entreprises, des organisations publiques et des associations , mais également d’emmener  les  élèves à avoir 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regard distancié sur ces organisations .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langue L’objectif de la première année sera de donner aux élèves les outils linguistiques, culturels et pragmatiques afin de : </a:t>
            </a: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Définir  et comprendre les notions clés du Management des organisations.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Présenter et caractériser des organisations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anglo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saxonnes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54E927-E12E-F249-8A74-41439902651C}"/>
              </a:ext>
            </a:extLst>
          </p:cNvPr>
          <p:cNvSpPr txBox="1"/>
          <p:nvPr/>
        </p:nvSpPr>
        <p:spPr>
          <a:xfrm>
            <a:off x="4436533" y="435658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9995CBA-3DB1-3E45-B6BF-4C71E2E22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73" y="4264240"/>
            <a:ext cx="1451536" cy="11851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0C10B8-0371-774A-AC33-661259A09AD1}"/>
              </a:ext>
            </a:extLst>
          </p:cNvPr>
          <p:cNvSpPr/>
          <p:nvPr/>
        </p:nvSpPr>
        <p:spPr>
          <a:xfrm>
            <a:off x="2168837" y="3972071"/>
            <a:ext cx="540858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What</a:t>
            </a:r>
            <a:r>
              <a:rPr lang="fr-FR" i="1" dirty="0"/>
              <a:t> </a:t>
            </a:r>
            <a:r>
              <a:rPr lang="fr-FR" i="1" dirty="0" err="1"/>
              <a:t>is</a:t>
            </a:r>
            <a:r>
              <a:rPr lang="fr-FR" i="1" dirty="0"/>
              <a:t> the </a:t>
            </a:r>
            <a:r>
              <a:rPr lang="fr-FR" i="1" dirty="0" err="1"/>
              <a:t>difference</a:t>
            </a:r>
            <a:r>
              <a:rPr lang="fr-FR" i="1" dirty="0"/>
              <a:t> </a:t>
            </a:r>
            <a:r>
              <a:rPr lang="fr-FR" i="1" dirty="0" err="1"/>
              <a:t>between</a:t>
            </a:r>
            <a:r>
              <a:rPr lang="fr-FR" i="1" dirty="0"/>
              <a:t> </a:t>
            </a:r>
            <a:r>
              <a:rPr lang="fr-FR" i="1" dirty="0" err="1"/>
              <a:t>individual</a:t>
            </a:r>
            <a:r>
              <a:rPr lang="fr-FR" i="1" dirty="0"/>
              <a:t> and collective action?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What</a:t>
            </a:r>
            <a:r>
              <a:rPr lang="fr-FR" i="1" dirty="0"/>
              <a:t> </a:t>
            </a:r>
            <a:r>
              <a:rPr lang="fr-FR" i="1" dirty="0" err="1"/>
              <a:t>is</a:t>
            </a:r>
            <a:r>
              <a:rPr lang="fr-FR" i="1" dirty="0"/>
              <a:t> management?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What</a:t>
            </a:r>
            <a:r>
              <a:rPr lang="fr-FR" i="1" dirty="0"/>
              <a:t> are the </a:t>
            </a:r>
            <a:r>
              <a:rPr lang="fr-FR" sz="2000" i="1" dirty="0" err="1"/>
              <a:t>different</a:t>
            </a:r>
            <a:r>
              <a:rPr lang="fr-FR" i="1" dirty="0"/>
              <a:t> types of </a:t>
            </a:r>
            <a:r>
              <a:rPr lang="fr-FR" i="1" dirty="0" err="1"/>
              <a:t>organizations</a:t>
            </a:r>
            <a:r>
              <a:rPr lang="fr-FR" i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What</a:t>
            </a:r>
            <a:r>
              <a:rPr lang="fr-FR" i="1" dirty="0"/>
              <a:t> are the keys to </a:t>
            </a:r>
            <a:r>
              <a:rPr lang="fr-FR" i="1" dirty="0" err="1"/>
              <a:t>success</a:t>
            </a:r>
            <a:r>
              <a:rPr lang="fr-FR" i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4983C99-668E-684F-8156-6CEE15E64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418" y="4477858"/>
            <a:ext cx="1211231" cy="12561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E02C8B-7361-5343-BEB4-F30F7D7F1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355" y="268928"/>
            <a:ext cx="1258645" cy="9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12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2166681-94B6-E146-B832-51B01B870C10}"/>
              </a:ext>
            </a:extLst>
          </p:cNvPr>
          <p:cNvSpPr txBox="1"/>
          <p:nvPr/>
        </p:nvSpPr>
        <p:spPr>
          <a:xfrm>
            <a:off x="1032684" y="133234"/>
            <a:ext cx="7272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3"/>
                </a:solidFill>
              </a:rPr>
              <a:t>THEMATIQUES ETUDIEES EN ETLV</a:t>
            </a:r>
          </a:p>
          <a:p>
            <a:pPr algn="ctr"/>
            <a:r>
              <a:rPr lang="fr-FR" sz="2400" b="1" dirty="0">
                <a:solidFill>
                  <a:schemeClr val="accent3"/>
                </a:solidFill>
              </a:rPr>
              <a:t>CLASSE DE PREMIERE</a:t>
            </a:r>
          </a:p>
          <a:p>
            <a:pPr algn="ctr"/>
            <a:r>
              <a:rPr lang="fr-FR" sz="2400" b="1" i="1" dirty="0">
                <a:solidFill>
                  <a:schemeClr val="tx1"/>
                </a:solidFill>
              </a:rPr>
              <a:t>Croisement programme LVA/ MANAGEMENT</a:t>
            </a:r>
            <a:endParaRPr lang="fr-FR" sz="2400" i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12B9DB5-8BA2-4443-9FEB-ADFB8C3AB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712580"/>
              </p:ext>
            </p:extLst>
          </p:nvPr>
        </p:nvGraphicFramePr>
        <p:xfrm>
          <a:off x="423333" y="1387093"/>
          <a:ext cx="8490871" cy="4668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4103">
                  <a:extLst>
                    <a:ext uri="{9D8B030D-6E8A-4147-A177-3AD203B41FA5}">
                      <a16:colId xmlns:a16="http://schemas.microsoft.com/office/drawing/2014/main" val="780670230"/>
                    </a:ext>
                  </a:extLst>
                </a:gridCol>
                <a:gridCol w="3038384">
                  <a:extLst>
                    <a:ext uri="{9D8B030D-6E8A-4147-A177-3AD203B41FA5}">
                      <a16:colId xmlns:a16="http://schemas.microsoft.com/office/drawing/2014/main" val="443720858"/>
                    </a:ext>
                  </a:extLst>
                </a:gridCol>
                <a:gridCol w="3038384">
                  <a:extLst>
                    <a:ext uri="{9D8B030D-6E8A-4147-A177-3AD203B41FA5}">
                      <a16:colId xmlns:a16="http://schemas.microsoft.com/office/drawing/2014/main" val="3135546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AXE LVE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MANAGEMENT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PROBLEMATIQUES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917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Identités et échanges</a:t>
                      </a:r>
                    </a:p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Mots clés </a:t>
                      </a:r>
                      <a:r>
                        <a:rPr lang="fr-FR" sz="1200" dirty="0"/>
                        <a:t>: </a:t>
                      </a:r>
                      <a:r>
                        <a:rPr lang="fr-FR" sz="1200" i="1" dirty="0"/>
                        <a:t>collective and </a:t>
                      </a:r>
                      <a:r>
                        <a:rPr lang="fr-FR" sz="1200" i="1" dirty="0" err="1"/>
                        <a:t>individual</a:t>
                      </a:r>
                      <a:r>
                        <a:rPr lang="fr-FR" sz="1200" i="1" dirty="0"/>
                        <a:t> action - </a:t>
                      </a:r>
                      <a:r>
                        <a:rPr lang="fr-FR" sz="1200" i="1" dirty="0" err="1"/>
                        <a:t>organization</a:t>
                      </a:r>
                      <a:endParaRPr lang="fr-FR" sz="1200" i="1" dirty="0"/>
                    </a:p>
                    <a:p>
                      <a:r>
                        <a:rPr lang="fr-FR" sz="1200" i="1" dirty="0" err="1"/>
                        <a:t>Legal</a:t>
                      </a:r>
                      <a:r>
                        <a:rPr lang="fr-FR" sz="1200" i="1" dirty="0"/>
                        <a:t> </a:t>
                      </a:r>
                      <a:r>
                        <a:rPr lang="fr-FR" sz="1200" i="1" dirty="0" err="1"/>
                        <a:t>framework</a:t>
                      </a:r>
                      <a:endParaRPr lang="fr-FR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ORGANISER L’ACTION COLLECTIVE</a:t>
                      </a:r>
                      <a:endParaRPr lang="fr-FR" sz="120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Mots clés 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action collective – action individuelle</a:t>
                      </a:r>
                      <a:endParaRPr lang="fr-FR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</a:t>
                      </a:r>
                      <a:r>
                        <a:rPr lang="fr-FR" sz="14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does</a:t>
                      </a:r>
                      <a:r>
                        <a:rPr lang="fr-FR" sz="14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collective action </a:t>
                      </a:r>
                      <a:r>
                        <a:rPr lang="fr-FR" sz="14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become</a:t>
                      </a:r>
                      <a:r>
                        <a:rPr lang="fr-FR" sz="14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 </a:t>
                      </a:r>
                      <a:r>
                        <a:rPr lang="fr-FR" sz="14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organization</a:t>
                      </a:r>
                      <a:r>
                        <a:rPr lang="fr-FR" sz="14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 </a:t>
                      </a:r>
                    </a:p>
                    <a:p>
                      <a:pPr algn="l"/>
                      <a:r>
                        <a:rPr lang="fr-FR" sz="14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</a:t>
                      </a:r>
                      <a:r>
                        <a:rPr lang="fr-FR" sz="14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does</a:t>
                      </a:r>
                      <a:r>
                        <a:rPr lang="fr-FR" sz="14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 </a:t>
                      </a:r>
                      <a:r>
                        <a:rPr lang="fr-FR" sz="14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organization</a:t>
                      </a:r>
                      <a:r>
                        <a:rPr lang="fr-FR" sz="14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</a:t>
                      </a:r>
                      <a:r>
                        <a:rPr lang="fr-FR" sz="14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6087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Espaces privés espaces publics</a:t>
                      </a:r>
                    </a:p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Mots clés </a:t>
                      </a:r>
                      <a:r>
                        <a:rPr lang="fr-FR" sz="1200" dirty="0"/>
                        <a:t>: </a:t>
                      </a:r>
                      <a:r>
                        <a:rPr lang="fr-FR" sz="1200" i="1" dirty="0"/>
                        <a:t>goal – </a:t>
                      </a:r>
                      <a:r>
                        <a:rPr lang="fr-FR" sz="1200" i="1" dirty="0" err="1"/>
                        <a:t>purpose</a:t>
                      </a:r>
                      <a:r>
                        <a:rPr lang="fr-FR" sz="1200" i="1" dirty="0"/>
                        <a:t> – type of </a:t>
                      </a:r>
                      <a:r>
                        <a:rPr lang="fr-FR" sz="1200" i="1" dirty="0" err="1"/>
                        <a:t>organization</a:t>
                      </a:r>
                      <a:r>
                        <a:rPr lang="fr-FR" sz="1200" i="1" dirty="0"/>
                        <a:t> – </a:t>
                      </a:r>
                      <a:r>
                        <a:rPr lang="fr-FR" sz="1200" i="1" dirty="0" err="1"/>
                        <a:t>resources</a:t>
                      </a:r>
                      <a:r>
                        <a:rPr lang="fr-FR" sz="1200" i="1" dirty="0"/>
                        <a:t> – </a:t>
                      </a:r>
                      <a:r>
                        <a:rPr lang="fr-FR" sz="1200" i="1" dirty="0" err="1"/>
                        <a:t>legal</a:t>
                      </a:r>
                      <a:r>
                        <a:rPr lang="fr-FR" sz="1200" i="1" dirty="0"/>
                        <a:t> </a:t>
                      </a:r>
                      <a:r>
                        <a:rPr lang="fr-FR" sz="1200" i="1" dirty="0" err="1"/>
                        <a:t>status</a:t>
                      </a:r>
                      <a:r>
                        <a:rPr lang="fr-FR" sz="1200" i="1" dirty="0"/>
                        <a:t> – </a:t>
                      </a:r>
                      <a:r>
                        <a:rPr lang="fr-FR" sz="1200" i="1" dirty="0" err="1"/>
                        <a:t>geographical</a:t>
                      </a:r>
                      <a:r>
                        <a:rPr lang="fr-FR" sz="1200" i="1" dirty="0"/>
                        <a:t> </a:t>
                      </a:r>
                      <a:r>
                        <a:rPr lang="fr-FR" sz="1200" i="1" dirty="0" err="1"/>
                        <a:t>field</a:t>
                      </a:r>
                      <a:r>
                        <a:rPr lang="fr-FR" sz="1200" i="1" dirty="0"/>
                        <a:t> – </a:t>
                      </a:r>
                      <a:r>
                        <a:rPr lang="fr-FR" sz="1200" i="1" dirty="0" err="1"/>
                        <a:t>organization</a:t>
                      </a:r>
                      <a:r>
                        <a:rPr lang="fr-FR" sz="1200" i="1" dirty="0"/>
                        <a:t> chart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APPREHENDER LA DIVERSITÉ DES ORGANISATIONS</a:t>
                      </a:r>
                    </a:p>
                    <a:p>
                      <a:r>
                        <a:rPr lang="fr-FR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Mots clés 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entreprise privée – organisation publique – organisation de la société civile</a:t>
                      </a:r>
                      <a:endParaRPr lang="fr-FR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i="1" dirty="0" err="1"/>
                        <a:t>What</a:t>
                      </a:r>
                      <a:r>
                        <a:rPr lang="fr-FR" sz="1400" b="1" i="1" dirty="0"/>
                        <a:t> are the </a:t>
                      </a:r>
                      <a:r>
                        <a:rPr lang="fr-FR" sz="1400" b="1" i="1" dirty="0" err="1"/>
                        <a:t>different</a:t>
                      </a:r>
                      <a:r>
                        <a:rPr lang="fr-FR" sz="1400" b="1" i="1" dirty="0"/>
                        <a:t> types of </a:t>
                      </a:r>
                      <a:r>
                        <a:rPr lang="fr-FR" sz="1400" b="1" i="1" dirty="0" err="1"/>
                        <a:t>organizations</a:t>
                      </a:r>
                      <a:r>
                        <a:rPr lang="fr-FR" sz="1400" b="1" i="1" dirty="0"/>
                        <a:t>? </a:t>
                      </a:r>
                    </a:p>
                    <a:p>
                      <a:pPr algn="l"/>
                      <a:r>
                        <a:rPr lang="fr-FR" sz="1400" b="1" i="1" dirty="0" err="1"/>
                        <a:t>What</a:t>
                      </a:r>
                      <a:r>
                        <a:rPr lang="fr-FR" sz="1400" b="1" i="1" dirty="0"/>
                        <a:t> are </a:t>
                      </a:r>
                      <a:r>
                        <a:rPr lang="fr-FR" sz="1400" b="1" i="1" dirty="0" err="1"/>
                        <a:t>their</a:t>
                      </a:r>
                      <a:r>
                        <a:rPr lang="fr-FR" sz="1400" b="1" i="1" dirty="0"/>
                        <a:t> </a:t>
                      </a:r>
                      <a:r>
                        <a:rPr lang="fr-FR" sz="1400" b="1" i="1" dirty="0" err="1"/>
                        <a:t>characteristics</a:t>
                      </a:r>
                      <a:r>
                        <a:rPr lang="fr-FR" sz="1400" b="1" i="1" dirty="0"/>
                        <a:t>?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9751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Territoires et mémoires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Espaces privés , espaces publics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Mots clés : </a:t>
                      </a:r>
                      <a:r>
                        <a:rPr lang="fr-FR" sz="12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manager – </a:t>
                      </a:r>
                      <a:r>
                        <a:rPr lang="fr-FR" sz="1200" b="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resources</a:t>
                      </a:r>
                      <a:r>
                        <a:rPr lang="fr-FR" sz="12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fr-FR" sz="1200" b="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functions</a:t>
                      </a:r>
                      <a:r>
                        <a:rPr lang="fr-FR" sz="12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goals - leadership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LE MANAGEMENT DES ORGANISATIONS</a:t>
                      </a:r>
                    </a:p>
                    <a:p>
                      <a:r>
                        <a:rPr lang="fr-FR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Mots clés 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les fonctions du management </a:t>
                      </a:r>
                    </a:p>
                    <a:p>
                      <a:endParaRPr lang="fr-FR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</a:t>
                      </a:r>
                      <a:r>
                        <a:rPr lang="fr-FR" sz="14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</a:t>
                      </a:r>
                      <a:r>
                        <a:rPr lang="fr-FR" sz="14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management?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081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accent2"/>
                          </a:solidFill>
                        </a:rPr>
                        <a:t>Diversité et inclusion / Citoyenneté et monde virtuel</a:t>
                      </a:r>
                    </a:p>
                    <a:p>
                      <a:r>
                        <a:rPr lang="fr-FR" sz="1200" dirty="0"/>
                        <a:t>Mots clés : </a:t>
                      </a:r>
                      <a:r>
                        <a:rPr lang="fr-FR" sz="1200" dirty="0" err="1"/>
                        <a:t>strategy</a:t>
                      </a:r>
                      <a:r>
                        <a:rPr lang="fr-FR" sz="1200" dirty="0"/>
                        <a:t> – </a:t>
                      </a:r>
                      <a:r>
                        <a:rPr lang="fr-FR" sz="1200" dirty="0" err="1"/>
                        <a:t>access</a:t>
                      </a:r>
                      <a:r>
                        <a:rPr lang="fr-FR" sz="1200" dirty="0"/>
                        <a:t> to culture – </a:t>
                      </a:r>
                      <a:r>
                        <a:rPr lang="fr-FR" sz="1200" dirty="0" err="1"/>
                        <a:t>humanitarian</a:t>
                      </a:r>
                      <a:r>
                        <a:rPr lang="fr-FR" sz="1200" dirty="0"/>
                        <a:t> and </a:t>
                      </a:r>
                      <a:r>
                        <a:rPr lang="fr-FR" sz="1200" dirty="0" err="1"/>
                        <a:t>environmental</a:t>
                      </a:r>
                      <a:r>
                        <a:rPr lang="fr-FR" sz="1200" dirty="0"/>
                        <a:t> issues - </a:t>
                      </a:r>
                      <a:r>
                        <a:rPr lang="fr-FR" sz="1200" dirty="0" err="1"/>
                        <a:t>teleworking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LE MANAGEMENT STRATEGIQUE</a:t>
                      </a:r>
                    </a:p>
                    <a:p>
                      <a:r>
                        <a:rPr lang="fr-FR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Mots clés 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stratégie – démarche stratégique 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</a:t>
                      </a:r>
                      <a:r>
                        <a:rPr lang="fr-FR" sz="14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are the keys to </a:t>
                      </a:r>
                      <a:r>
                        <a:rPr lang="fr-FR" sz="14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success</a:t>
                      </a:r>
                      <a:r>
                        <a:rPr lang="fr-FR" sz="14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79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accent2"/>
                          </a:solidFill>
                        </a:rPr>
                        <a:t>GET READY FOR THE  EXAM ! (1)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1200" i="1" dirty="0"/>
                        <a:t>How to </a:t>
                      </a:r>
                      <a:r>
                        <a:rPr lang="fr-FR" sz="1200" i="1" dirty="0" err="1"/>
                        <a:t>introduce</a:t>
                      </a:r>
                      <a:r>
                        <a:rPr lang="fr-FR" sz="1200" i="1" dirty="0"/>
                        <a:t> an </a:t>
                      </a:r>
                      <a:r>
                        <a:rPr lang="fr-FR" sz="1200" i="1" dirty="0" err="1"/>
                        <a:t>organization</a:t>
                      </a:r>
                      <a:r>
                        <a:rPr lang="fr-FR" sz="1200" i="1" dirty="0"/>
                        <a:t>- </a:t>
                      </a:r>
                      <a:r>
                        <a:rPr lang="fr-FR" sz="1200" i="1" dirty="0" err="1"/>
                        <a:t>think</a:t>
                      </a:r>
                      <a:r>
                        <a:rPr lang="fr-FR" sz="1200" i="1" dirty="0"/>
                        <a:t> about an </a:t>
                      </a:r>
                      <a:r>
                        <a:rPr lang="fr-FR" sz="1200" i="1" dirty="0" err="1"/>
                        <a:t>organization</a:t>
                      </a:r>
                      <a:r>
                        <a:rPr lang="fr-FR" sz="1200" i="1" dirty="0"/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2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30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3087295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{0CCE8C79-83AD-F64B-9829-2AEBFFE6E815}tf10001067</Template>
  <TotalTime>12429</TotalTime>
  <Words>1157</Words>
  <Application>Microsoft Macintosh PowerPoint</Application>
  <PresentationFormat>Affichage à l'écran (4:3)</PresentationFormat>
  <Paragraphs>233</Paragraphs>
  <Slides>19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Microsoft YaHei</vt:lpstr>
      <vt:lpstr>Arial</vt:lpstr>
      <vt:lpstr>Calibri</vt:lpstr>
      <vt:lpstr>Cambria</vt:lpstr>
      <vt:lpstr>Century Gothic</vt:lpstr>
      <vt:lpstr>Garamond</vt:lpstr>
      <vt:lpstr>Symbol</vt:lpstr>
      <vt:lpstr>Times New Roman</vt:lpstr>
      <vt:lpstr>Wingdings</vt:lpstr>
      <vt:lpstr>Savon</vt:lpstr>
      <vt:lpstr>L’enseignement technologique en langue vivante</vt:lpstr>
      <vt:lpstr>SOMMAIRE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L’enseignement technologique en langue vivante</dc:title>
  <cp:lastModifiedBy>Marie-Noelle BERTILLE</cp:lastModifiedBy>
  <cp:revision>107</cp:revision>
  <cp:lastPrinted>2020-06-26T20:01:46Z</cp:lastPrinted>
  <dcterms:modified xsi:type="dcterms:W3CDTF">2020-06-26T20:02:18Z</dcterms:modified>
</cp:coreProperties>
</file>