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67" r:id="rId4"/>
    <p:sldId id="268" r:id="rId5"/>
    <p:sldId id="258" r:id="rId6"/>
    <p:sldId id="261" r:id="rId7"/>
    <p:sldId id="270" r:id="rId8"/>
    <p:sldId id="262" r:id="rId9"/>
    <p:sldId id="264" r:id="rId10"/>
    <p:sldId id="265" r:id="rId11"/>
    <p:sldId id="271" r:id="rId12"/>
    <p:sldId id="272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8D233"/>
    <a:srgbClr val="F8D22F"/>
    <a:srgbClr val="FFFF00"/>
    <a:srgbClr val="FFFF66"/>
    <a:srgbClr val="344529"/>
    <a:srgbClr val="2B3922"/>
    <a:srgbClr val="2E3722"/>
    <a:srgbClr val="FCF7F1"/>
    <a:srgbClr val="5C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00AFA-59BB-46CC-9896-D067482E4A70}" type="doc">
      <dgm:prSet loTypeId="urn:microsoft.com/office/officeart/2005/8/layout/hLis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092DB53-43AF-4DC4-BF7E-DD8DD6031C22}">
      <dgm:prSet phldrT="[Texte]" phldr="1"/>
      <dgm:spPr/>
      <dgm:t>
        <a:bodyPr/>
        <a:lstStyle/>
        <a:p>
          <a:endParaRPr lang="fr-FR" dirty="0"/>
        </a:p>
      </dgm:t>
    </dgm:pt>
    <dgm:pt modelId="{779EE0A2-8910-45A7-8043-9CC75B0C105B}" type="parTrans" cxnId="{080B449F-654C-454A-A0E9-E025CCFD4EEF}">
      <dgm:prSet/>
      <dgm:spPr/>
      <dgm:t>
        <a:bodyPr/>
        <a:lstStyle/>
        <a:p>
          <a:endParaRPr lang="fr-FR"/>
        </a:p>
      </dgm:t>
    </dgm:pt>
    <dgm:pt modelId="{82CDB3A3-450F-4660-97A2-5321F5321155}" type="sibTrans" cxnId="{080B449F-654C-454A-A0E9-E025CCFD4EEF}">
      <dgm:prSet/>
      <dgm:spPr/>
      <dgm:t>
        <a:bodyPr/>
        <a:lstStyle/>
        <a:p>
          <a:endParaRPr lang="fr-FR"/>
        </a:p>
      </dgm:t>
    </dgm:pt>
    <dgm:pt modelId="{016054EF-9F7D-48B8-A4E3-3BFE42414551}">
      <dgm:prSet phldrT="[Texte]" custT="1"/>
      <dgm:spPr/>
      <dgm:t>
        <a:bodyPr/>
        <a:lstStyle/>
        <a:p>
          <a:pPr>
            <a:buNone/>
          </a:pPr>
          <a:r>
            <a:rPr lang="fr-F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</dgm:t>
    </dgm:pt>
    <dgm:pt modelId="{D63FFCF4-43B9-478A-A08C-588BF1C4E7E7}" type="parTrans" cxnId="{A231D08E-7CA5-4C9A-A4E7-2F0FF3C538F9}">
      <dgm:prSet/>
      <dgm:spPr/>
      <dgm:t>
        <a:bodyPr/>
        <a:lstStyle/>
        <a:p>
          <a:endParaRPr lang="fr-FR"/>
        </a:p>
      </dgm:t>
    </dgm:pt>
    <dgm:pt modelId="{F896DE21-2FBA-487B-9D67-38FCF6CF1E86}" type="sibTrans" cxnId="{A231D08E-7CA5-4C9A-A4E7-2F0FF3C538F9}">
      <dgm:prSet/>
      <dgm:spPr/>
      <dgm:t>
        <a:bodyPr/>
        <a:lstStyle/>
        <a:p>
          <a:endParaRPr lang="fr-FR"/>
        </a:p>
      </dgm:t>
    </dgm:pt>
    <dgm:pt modelId="{D4DE53F9-50F2-481E-96F0-522B12FEB389}">
      <dgm:prSet phldrT="[Texte]" custT="1"/>
      <dgm:spPr>
        <a:solidFill>
          <a:srgbClr val="FFFF66"/>
        </a:solidFill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Élaborer </a:t>
          </a: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la mise en œuvre de la deuxième partie de la résolution:</a:t>
          </a:r>
        </a:p>
      </dgm:t>
    </dgm:pt>
    <dgm:pt modelId="{E30620BC-4CBA-4E87-BBCC-630340A043CA}" type="parTrans" cxnId="{69DD1ACA-A515-4F10-8A0F-408FCB695EE9}">
      <dgm:prSet/>
      <dgm:spPr/>
      <dgm:t>
        <a:bodyPr/>
        <a:lstStyle/>
        <a:p>
          <a:endParaRPr lang="fr-FR"/>
        </a:p>
      </dgm:t>
    </dgm:pt>
    <dgm:pt modelId="{B2BDBE2F-1444-4538-A624-71DF45342F83}" type="sibTrans" cxnId="{69DD1ACA-A515-4F10-8A0F-408FCB695EE9}">
      <dgm:prSet/>
      <dgm:spPr/>
      <dgm:t>
        <a:bodyPr/>
        <a:lstStyle/>
        <a:p>
          <a:endParaRPr lang="fr-FR"/>
        </a:p>
      </dgm:t>
    </dgm:pt>
    <dgm:pt modelId="{4AC7255E-AECF-4370-BEFF-8BBAA1EA4287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>
              <a:latin typeface="Bodoni MT Black" panose="02070A03080606020203" pitchFamily="18" charset="0"/>
            </a:rPr>
            <a:t>Binôme 3</a:t>
          </a:r>
        </a:p>
      </dgm:t>
    </dgm:pt>
    <dgm:pt modelId="{26CFD03A-4035-4EAF-B4D7-4DDBAA81349D}" type="parTrans" cxnId="{BE68E1E5-D913-4206-AA79-FFE7835F6576}">
      <dgm:prSet/>
      <dgm:spPr/>
      <dgm:t>
        <a:bodyPr/>
        <a:lstStyle/>
        <a:p>
          <a:endParaRPr lang="fr-FR"/>
        </a:p>
      </dgm:t>
    </dgm:pt>
    <dgm:pt modelId="{2316DCE4-0A99-4FB3-972A-486F7D1A9482}" type="sibTrans" cxnId="{BE68E1E5-D913-4206-AA79-FFE7835F6576}">
      <dgm:prSet/>
      <dgm:spPr/>
      <dgm:t>
        <a:bodyPr/>
        <a:lstStyle/>
        <a:p>
          <a:endParaRPr lang="fr-FR"/>
        </a:p>
      </dgm:t>
    </dgm:pt>
    <dgm:pt modelId="{4B070A6F-3927-42F6-8B2C-705BE12FC328}">
      <dgm:prSet phldrT="[Texte]" custT="1"/>
      <dgm:spPr>
        <a:solidFill>
          <a:srgbClr val="FFFF00"/>
        </a:solidFill>
      </dgm:spPr>
      <dgm:t>
        <a:bodyPr/>
        <a:lstStyle/>
        <a:p>
          <a:pPr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Élaborer l</a:t>
          </a: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mise en œuvre de la troisième partie:</a:t>
          </a:r>
        </a:p>
      </dgm:t>
    </dgm:pt>
    <dgm:pt modelId="{801C398B-BB41-4A81-BBAF-B2413D92AE6F}" type="parTrans" cxnId="{1F170BC5-284B-49C9-B700-EE4B26680414}">
      <dgm:prSet/>
      <dgm:spPr/>
      <dgm:t>
        <a:bodyPr/>
        <a:lstStyle/>
        <a:p>
          <a:endParaRPr lang="fr-FR"/>
        </a:p>
      </dgm:t>
    </dgm:pt>
    <dgm:pt modelId="{A8CB86AA-4A4B-410E-8A04-A7AE5D4956AB}" type="sibTrans" cxnId="{1F170BC5-284B-49C9-B700-EE4B26680414}">
      <dgm:prSet/>
      <dgm:spPr/>
      <dgm:t>
        <a:bodyPr/>
        <a:lstStyle/>
        <a:p>
          <a:endParaRPr lang="fr-FR"/>
        </a:p>
      </dgm:t>
    </dgm:pt>
    <dgm:pt modelId="{3988342C-C479-4FA4-8033-90149A236A7C}">
      <dgm:prSet phldrT="[Texte]" custT="1"/>
      <dgm:spPr/>
      <dgm:t>
        <a:bodyPr/>
        <a:lstStyle/>
        <a:p>
          <a:pPr>
            <a:buNone/>
          </a:pPr>
          <a:r>
            <a:rPr lang="fr-F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Élaborer la mise en œuvre de la première partie de résolution:</a:t>
          </a:r>
        </a:p>
      </dgm:t>
    </dgm:pt>
    <dgm:pt modelId="{492FC6E2-D6E3-4034-9F2D-175F9B216A43}" type="parTrans" cxnId="{3925851E-9419-479B-9860-1539A1B16192}">
      <dgm:prSet/>
      <dgm:spPr/>
      <dgm:t>
        <a:bodyPr/>
        <a:lstStyle/>
        <a:p>
          <a:endParaRPr lang="fr-FR"/>
        </a:p>
      </dgm:t>
    </dgm:pt>
    <dgm:pt modelId="{B9FA3B17-7BBA-4A4F-A525-92435395DA79}" type="sibTrans" cxnId="{3925851E-9419-479B-9860-1539A1B16192}">
      <dgm:prSet/>
      <dgm:spPr/>
      <dgm:t>
        <a:bodyPr/>
        <a:lstStyle/>
        <a:p>
          <a:endParaRPr lang="fr-FR"/>
        </a:p>
      </dgm:t>
    </dgm:pt>
    <dgm:pt modelId="{A2D9EFD5-CAF9-497D-8A85-DAB4B66D5978}">
      <dgm:prSet phldrT="[Texte]" custT="1"/>
      <dgm:spPr/>
      <dgm:t>
        <a:bodyPr/>
        <a:lstStyle/>
        <a:p>
          <a:pPr>
            <a:buNone/>
          </a:pPr>
          <a:r>
            <a:rPr lang="fr-F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</dgm:t>
    </dgm:pt>
    <dgm:pt modelId="{332A249C-5B52-4F5D-B884-FC38DCB42FA5}" type="parTrans" cxnId="{D0B4BBBF-44DF-4511-84C3-0A30ACB9287B}">
      <dgm:prSet/>
      <dgm:spPr/>
      <dgm:t>
        <a:bodyPr/>
        <a:lstStyle/>
        <a:p>
          <a:endParaRPr lang="fr-FR"/>
        </a:p>
      </dgm:t>
    </dgm:pt>
    <dgm:pt modelId="{E3FA3816-B94F-4DC8-BC75-86D71769B451}" type="sibTrans" cxnId="{D0B4BBBF-44DF-4511-84C3-0A30ACB9287B}">
      <dgm:prSet/>
      <dgm:spPr/>
      <dgm:t>
        <a:bodyPr/>
        <a:lstStyle/>
        <a:p>
          <a:endParaRPr lang="fr-FR"/>
        </a:p>
      </dgm:t>
    </dgm:pt>
    <dgm:pt modelId="{A697E87A-FEEC-450B-BDA8-BF47E6DFA1F7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Réaliser  l’enquête;</a:t>
          </a:r>
        </a:p>
      </dgm:t>
    </dgm:pt>
    <dgm:pt modelId="{4C8BFDF4-714D-47E6-BF0B-7B72F1023F0B}" type="parTrans" cxnId="{33F460D3-C6A4-4892-9237-6FB95C25B19A}">
      <dgm:prSet/>
      <dgm:spPr/>
      <dgm:t>
        <a:bodyPr/>
        <a:lstStyle/>
        <a:p>
          <a:endParaRPr lang="fr-FR"/>
        </a:p>
      </dgm:t>
    </dgm:pt>
    <dgm:pt modelId="{D14D968C-5CCB-4C75-BBDB-84BD1F4AE135}" type="sibTrans" cxnId="{33F460D3-C6A4-4892-9237-6FB95C25B19A}">
      <dgm:prSet/>
      <dgm:spPr/>
      <dgm:t>
        <a:bodyPr/>
        <a:lstStyle/>
        <a:p>
          <a:endParaRPr lang="fr-FR"/>
        </a:p>
      </dgm:t>
    </dgm:pt>
    <dgm:pt modelId="{8AE2F19A-496C-4BB3-B394-1863174B6FDA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Recueillir les réponses.</a:t>
          </a:r>
        </a:p>
      </dgm:t>
    </dgm:pt>
    <dgm:pt modelId="{6CCE8F14-4092-4119-B0C3-932F16A93AEE}" type="parTrans" cxnId="{2B297611-1E90-42E5-B773-33D9497EC80D}">
      <dgm:prSet/>
      <dgm:spPr/>
      <dgm:t>
        <a:bodyPr/>
        <a:lstStyle/>
        <a:p>
          <a:endParaRPr lang="fr-FR"/>
        </a:p>
      </dgm:t>
    </dgm:pt>
    <dgm:pt modelId="{E9DC64B6-92CA-41E1-A556-2FA2C4973887}" type="sibTrans" cxnId="{2B297611-1E90-42E5-B773-33D9497EC80D}">
      <dgm:prSet/>
      <dgm:spPr/>
      <dgm:t>
        <a:bodyPr/>
        <a:lstStyle/>
        <a:p>
          <a:endParaRPr lang="fr-FR"/>
        </a:p>
      </dgm:t>
    </dgm:pt>
    <dgm:pt modelId="{84311290-1E3D-49F1-B9D0-D08C31AB653D}">
      <dgm:prSet phldrT="[Texte]"/>
      <dgm:spPr>
        <a:solidFill>
          <a:srgbClr val="F8D22F"/>
        </a:solidFill>
      </dgm:spPr>
      <dgm:t>
        <a:bodyPr/>
        <a:lstStyle/>
        <a:p>
          <a:r>
            <a:rPr lang="fr-FR" b="1" dirty="0">
              <a:latin typeface="Bodoni MT Black" panose="02070A03080606020203" pitchFamily="18" charset="0"/>
            </a:rPr>
            <a:t>Binôme 2</a:t>
          </a:r>
        </a:p>
      </dgm:t>
    </dgm:pt>
    <dgm:pt modelId="{19652903-214A-4AAB-9C6C-44C0A6F74396}" type="sibTrans" cxnId="{3688ECAE-FB3C-4543-A677-991D5B883A5B}">
      <dgm:prSet/>
      <dgm:spPr/>
      <dgm:t>
        <a:bodyPr/>
        <a:lstStyle/>
        <a:p>
          <a:endParaRPr lang="fr-FR"/>
        </a:p>
      </dgm:t>
    </dgm:pt>
    <dgm:pt modelId="{C77DB993-013F-4A93-8E35-FD174CBA50D7}" type="parTrans" cxnId="{3688ECAE-FB3C-4543-A677-991D5B883A5B}">
      <dgm:prSet/>
      <dgm:spPr/>
      <dgm:t>
        <a:bodyPr/>
        <a:lstStyle/>
        <a:p>
          <a:endParaRPr lang="fr-FR"/>
        </a:p>
      </dgm:t>
    </dgm:pt>
    <dgm:pt modelId="{47AA24EB-6B1F-4CDD-967D-8B1DAB2E5DCF}">
      <dgm:prSet phldrT="[Texte]" custT="1"/>
      <dgm:spPr>
        <a:solidFill>
          <a:srgbClr val="FFFF66"/>
        </a:solidFill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Présenter les données;</a:t>
          </a:r>
        </a:p>
      </dgm:t>
    </dgm:pt>
    <dgm:pt modelId="{9CD85E87-0CEA-4ED1-8B10-9C03CED46591}" type="parTrans" cxnId="{8E3B1E92-0AF1-4531-8344-4A5BC2E3245A}">
      <dgm:prSet/>
      <dgm:spPr/>
      <dgm:t>
        <a:bodyPr/>
        <a:lstStyle/>
        <a:p>
          <a:endParaRPr lang="fr-FR"/>
        </a:p>
      </dgm:t>
    </dgm:pt>
    <dgm:pt modelId="{86E65EAB-532F-475F-BEA7-5E44DDA594C0}" type="sibTrans" cxnId="{8E3B1E92-0AF1-4531-8344-4A5BC2E3245A}">
      <dgm:prSet/>
      <dgm:spPr/>
      <dgm:t>
        <a:bodyPr/>
        <a:lstStyle/>
        <a:p>
          <a:endParaRPr lang="fr-FR"/>
        </a:p>
      </dgm:t>
    </dgm:pt>
    <dgm:pt modelId="{F4844092-567E-4CB3-B86F-CDAA391D5206}">
      <dgm:prSet phldrT="[Texte]" custT="1"/>
      <dgm:spPr>
        <a:solidFill>
          <a:srgbClr val="FFFF66"/>
        </a:solidFill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3ADA056-92D2-417F-99A3-DBFC2FCF0DC2}" type="parTrans" cxnId="{0E4448CF-3AAF-41F0-A737-48DD6D5DF9DA}">
      <dgm:prSet/>
      <dgm:spPr/>
      <dgm:t>
        <a:bodyPr/>
        <a:lstStyle/>
        <a:p>
          <a:endParaRPr lang="fr-FR"/>
        </a:p>
      </dgm:t>
    </dgm:pt>
    <dgm:pt modelId="{D146C992-3270-4D4C-9CBB-D89E35B51649}" type="sibTrans" cxnId="{0E4448CF-3AAF-41F0-A737-48DD6D5DF9DA}">
      <dgm:prSet/>
      <dgm:spPr/>
      <dgm:t>
        <a:bodyPr/>
        <a:lstStyle/>
        <a:p>
          <a:endParaRPr lang="fr-FR"/>
        </a:p>
      </dgm:t>
    </dgm:pt>
    <dgm:pt modelId="{71F9BD55-F341-4737-A553-AABB0F04BAB9}">
      <dgm:prSet phldrT="[Texte]" custT="1"/>
      <dgm:spPr>
        <a:solidFill>
          <a:srgbClr val="FFFF66"/>
        </a:solidFill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0109AD9-47B1-4C32-B6D3-AE84F3602E66}" type="parTrans" cxnId="{836D9270-84FB-4F4B-8856-D75FF2300152}">
      <dgm:prSet/>
      <dgm:spPr/>
      <dgm:t>
        <a:bodyPr/>
        <a:lstStyle/>
        <a:p>
          <a:endParaRPr lang="fr-FR"/>
        </a:p>
      </dgm:t>
    </dgm:pt>
    <dgm:pt modelId="{7C7F3792-BC61-4204-A302-3BB11492CE11}" type="sibTrans" cxnId="{836D9270-84FB-4F4B-8856-D75FF2300152}">
      <dgm:prSet/>
      <dgm:spPr/>
      <dgm:t>
        <a:bodyPr/>
        <a:lstStyle/>
        <a:p>
          <a:endParaRPr lang="fr-FR"/>
        </a:p>
      </dgm:t>
    </dgm:pt>
    <dgm:pt modelId="{57DEE980-E759-44B5-A583-708423770037}">
      <dgm:prSet phldrT="[Texte]" custT="1"/>
      <dgm:spPr>
        <a:solidFill>
          <a:srgbClr val="FFFF66"/>
        </a:solidFill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Traiter les données:  Calculer les fréquences.</a:t>
          </a:r>
        </a:p>
      </dgm:t>
    </dgm:pt>
    <dgm:pt modelId="{0CED06F8-AEE3-42E2-8FF8-A606805C57FF}" type="parTrans" cxnId="{758E3FC4-72E3-49F9-A288-F44284F7619F}">
      <dgm:prSet/>
      <dgm:spPr/>
      <dgm:t>
        <a:bodyPr/>
        <a:lstStyle/>
        <a:p>
          <a:endParaRPr lang="fr-FR"/>
        </a:p>
      </dgm:t>
    </dgm:pt>
    <dgm:pt modelId="{91A69F75-7186-4375-9BE6-1B9BF6B58C93}" type="sibTrans" cxnId="{758E3FC4-72E3-49F9-A288-F44284F7619F}">
      <dgm:prSet/>
      <dgm:spPr/>
      <dgm:t>
        <a:bodyPr/>
        <a:lstStyle/>
        <a:p>
          <a:endParaRPr lang="fr-FR"/>
        </a:p>
      </dgm:t>
    </dgm:pt>
    <dgm:pt modelId="{7ED6F967-4643-4A16-A607-195832779702}">
      <dgm:prSet phldrT="[Texte]" custT="1"/>
      <dgm:spPr>
        <a:solidFill>
          <a:srgbClr val="FFFF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Comparer les fréquences;</a:t>
          </a:r>
        </a:p>
      </dgm:t>
    </dgm:pt>
    <dgm:pt modelId="{46662D17-774A-468C-90A0-D6EF968FDDBE}" type="parTrans" cxnId="{9A6E977B-38F4-4627-93B5-F1808C44C1F7}">
      <dgm:prSet/>
      <dgm:spPr/>
      <dgm:t>
        <a:bodyPr/>
        <a:lstStyle/>
        <a:p>
          <a:endParaRPr lang="fr-FR"/>
        </a:p>
      </dgm:t>
    </dgm:pt>
    <dgm:pt modelId="{DB11CA13-71C3-4956-A172-13DF18FC1FE2}" type="sibTrans" cxnId="{9A6E977B-38F4-4627-93B5-F1808C44C1F7}">
      <dgm:prSet/>
      <dgm:spPr/>
      <dgm:t>
        <a:bodyPr/>
        <a:lstStyle/>
        <a:p>
          <a:endParaRPr lang="fr-FR"/>
        </a:p>
      </dgm:t>
    </dgm:pt>
    <dgm:pt modelId="{2E6044C1-E1A9-431D-A629-68BF145718CB}">
      <dgm:prSet phldrT="[Texte]" custT="1"/>
      <dgm:spPr>
        <a:solidFill>
          <a:srgbClr val="FFFF00"/>
        </a:solidFill>
      </dgm:spPr>
      <dgm:t>
        <a:bodyPr/>
        <a:lstStyle/>
        <a:p>
          <a:pPr>
            <a:buNone/>
          </a:pPr>
          <a:endParaRPr lang="fr-FR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09A1B49-57A8-434A-B925-D7324A0CE40C}" type="parTrans" cxnId="{2A6BB498-22B3-47DA-A0D5-F848ABF44DC1}">
      <dgm:prSet/>
      <dgm:spPr/>
      <dgm:t>
        <a:bodyPr/>
        <a:lstStyle/>
        <a:p>
          <a:endParaRPr lang="fr-FR"/>
        </a:p>
      </dgm:t>
    </dgm:pt>
    <dgm:pt modelId="{EF775189-C88B-4884-A3CF-E4E37CA1E2A5}" type="sibTrans" cxnId="{2A6BB498-22B3-47DA-A0D5-F848ABF44DC1}">
      <dgm:prSet/>
      <dgm:spPr/>
      <dgm:t>
        <a:bodyPr/>
        <a:lstStyle/>
        <a:p>
          <a:endParaRPr lang="fr-FR"/>
        </a:p>
      </dgm:t>
    </dgm:pt>
    <dgm:pt modelId="{B91BF764-F1F6-472E-8243-0EB9D13DBD83}">
      <dgm:prSet phldrT="[Texte]" custT="1"/>
      <dgm:spPr>
        <a:solidFill>
          <a:srgbClr val="FFFF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Répondre à la problématique.</a:t>
          </a:r>
        </a:p>
      </dgm:t>
    </dgm:pt>
    <dgm:pt modelId="{2FC55919-EBDA-4E85-AF21-06EC16F90C5F}" type="parTrans" cxnId="{959479A3-49BF-4C4A-8C1E-394D3672A812}">
      <dgm:prSet/>
      <dgm:spPr/>
      <dgm:t>
        <a:bodyPr/>
        <a:lstStyle/>
        <a:p>
          <a:endParaRPr lang="fr-FR"/>
        </a:p>
      </dgm:t>
    </dgm:pt>
    <dgm:pt modelId="{71B89AF5-12C3-4509-890B-4E976E52BB87}" type="sibTrans" cxnId="{959479A3-49BF-4C4A-8C1E-394D3672A812}">
      <dgm:prSet/>
      <dgm:spPr/>
      <dgm:t>
        <a:bodyPr/>
        <a:lstStyle/>
        <a:p>
          <a:endParaRPr lang="fr-FR"/>
        </a:p>
      </dgm:t>
    </dgm:pt>
    <dgm:pt modelId="{C1437DAB-5F7B-4234-9962-832EE091054A}" type="pres">
      <dgm:prSet presAssocID="{11000AFA-59BB-46CC-9896-D067482E4A70}" presName="linearFlow" presStyleCnt="0">
        <dgm:presLayoutVars>
          <dgm:dir/>
          <dgm:animLvl val="lvl"/>
          <dgm:resizeHandles/>
        </dgm:presLayoutVars>
      </dgm:prSet>
      <dgm:spPr/>
    </dgm:pt>
    <dgm:pt modelId="{676B29D9-CDD8-4798-B2D7-C6746FB6BD2D}" type="pres">
      <dgm:prSet presAssocID="{D092DB53-43AF-4DC4-BF7E-DD8DD6031C22}" presName="compositeNode" presStyleCnt="0">
        <dgm:presLayoutVars>
          <dgm:bulletEnabled val="1"/>
        </dgm:presLayoutVars>
      </dgm:prSet>
      <dgm:spPr/>
    </dgm:pt>
    <dgm:pt modelId="{7AA8C6EB-5FBF-4DEB-9F19-94BEB6BB9A19}" type="pres">
      <dgm:prSet presAssocID="{D092DB53-43AF-4DC4-BF7E-DD8DD6031C22}" presName="image" presStyleLbl="fgImgPlace1" presStyleIdx="0" presStyleCnt="3" custAng="0" custLinFactX="413185" custLinFactY="200000" custLinFactNeighborX="500000" custLinFactNeighborY="297474"/>
      <dgm:spPr/>
    </dgm:pt>
    <dgm:pt modelId="{2E2F15F0-3CB1-4C57-8A2E-F58E9DC465E9}" type="pres">
      <dgm:prSet presAssocID="{D092DB53-43AF-4DC4-BF7E-DD8DD6031C22}" presName="childNode" presStyleLbl="node1" presStyleIdx="0" presStyleCnt="3" custScaleX="137890" custScaleY="84626" custLinFactNeighborX="12206" custLinFactNeighborY="-2575">
        <dgm:presLayoutVars>
          <dgm:bulletEnabled val="1"/>
        </dgm:presLayoutVars>
      </dgm:prSet>
      <dgm:spPr/>
    </dgm:pt>
    <dgm:pt modelId="{415F64D9-FD4F-4B94-B155-0C6DD6615BCB}" type="pres">
      <dgm:prSet presAssocID="{D092DB53-43AF-4DC4-BF7E-DD8DD6031C22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0370DD33-991E-4EBA-BEC0-B120DEDE3684}" type="pres">
      <dgm:prSet presAssocID="{82CDB3A3-450F-4660-97A2-5321F5321155}" presName="sibTrans" presStyleCnt="0"/>
      <dgm:spPr/>
    </dgm:pt>
    <dgm:pt modelId="{29FE696B-9D47-4017-9EEB-DB0D43E8E258}" type="pres">
      <dgm:prSet presAssocID="{84311290-1E3D-49F1-B9D0-D08C31AB653D}" presName="compositeNode" presStyleCnt="0">
        <dgm:presLayoutVars>
          <dgm:bulletEnabled val="1"/>
        </dgm:presLayoutVars>
      </dgm:prSet>
      <dgm:spPr/>
    </dgm:pt>
    <dgm:pt modelId="{D7ADC2B2-BF49-4B0E-86CB-E01460C320DE}" type="pres">
      <dgm:prSet presAssocID="{84311290-1E3D-49F1-B9D0-D08C31AB653D}" presName="image" presStyleLbl="fgImgPlace1" presStyleIdx="1" presStyleCnt="3" custScaleX="124295" custScaleY="130471" custLinFactX="-200000" custLinFactNeighborX="-200473" custLinFactNeighborY="-14516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24EC65FC-4E6E-4F16-9DE0-1088E0DC4C0B}" type="pres">
      <dgm:prSet presAssocID="{84311290-1E3D-49F1-B9D0-D08C31AB653D}" presName="childNode" presStyleLbl="node1" presStyleIdx="1" presStyleCnt="3" custScaleX="147303" custScaleY="84484" custLinFactNeighborX="22331" custLinFactNeighborY="-1111">
        <dgm:presLayoutVars>
          <dgm:bulletEnabled val="1"/>
        </dgm:presLayoutVars>
      </dgm:prSet>
      <dgm:spPr/>
    </dgm:pt>
    <dgm:pt modelId="{C79E89E1-CB59-47C2-B020-025D39FE5DB6}" type="pres">
      <dgm:prSet presAssocID="{84311290-1E3D-49F1-B9D0-D08C31AB653D}" presName="parentNode" presStyleLbl="revTx" presStyleIdx="1" presStyleCnt="3" custScaleY="89377" custLinFactNeighborY="2990">
        <dgm:presLayoutVars>
          <dgm:chMax val="0"/>
          <dgm:bulletEnabled val="1"/>
        </dgm:presLayoutVars>
      </dgm:prSet>
      <dgm:spPr/>
    </dgm:pt>
    <dgm:pt modelId="{2A31D50D-ABB1-4632-904F-A7B3370E3142}" type="pres">
      <dgm:prSet presAssocID="{19652903-214A-4AAB-9C6C-44C0A6F74396}" presName="sibTrans" presStyleCnt="0"/>
      <dgm:spPr/>
    </dgm:pt>
    <dgm:pt modelId="{C162BD56-C12A-48C9-8CFE-3E355F275271}" type="pres">
      <dgm:prSet presAssocID="{4AC7255E-AECF-4370-BEFF-8BBAA1EA4287}" presName="compositeNode" presStyleCnt="0">
        <dgm:presLayoutVars>
          <dgm:bulletEnabled val="1"/>
        </dgm:presLayoutVars>
      </dgm:prSet>
      <dgm:spPr/>
    </dgm:pt>
    <dgm:pt modelId="{DF65FEAB-C40A-472D-A4AD-9AF06417FCB8}" type="pres">
      <dgm:prSet presAssocID="{4AC7255E-AECF-4370-BEFF-8BBAA1EA4287}" presName="image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59A7E46-0429-40A8-BEAD-BC8FE27004CC}" type="pres">
      <dgm:prSet presAssocID="{4AC7255E-AECF-4370-BEFF-8BBAA1EA4287}" presName="childNode" presStyleLbl="node1" presStyleIdx="2" presStyleCnt="3" custScaleX="115935" custScaleY="86578" custLinFactNeighborX="13589" custLinFactNeighborY="-337">
        <dgm:presLayoutVars>
          <dgm:bulletEnabled val="1"/>
        </dgm:presLayoutVars>
      </dgm:prSet>
      <dgm:spPr/>
    </dgm:pt>
    <dgm:pt modelId="{808DD361-EF5D-42C1-A275-93FD576611E1}" type="pres">
      <dgm:prSet presAssocID="{4AC7255E-AECF-4370-BEFF-8BBAA1EA4287}" presName="parentNode" presStyleLbl="revTx" presStyleIdx="2" presStyleCnt="3" custScaleX="151943" custScaleY="85268" custLinFactNeighborX="12178" custLinFactNeighborY="-4232">
        <dgm:presLayoutVars>
          <dgm:chMax val="0"/>
          <dgm:bulletEnabled val="1"/>
        </dgm:presLayoutVars>
      </dgm:prSet>
      <dgm:spPr/>
    </dgm:pt>
  </dgm:ptLst>
  <dgm:cxnLst>
    <dgm:cxn modelId="{2B297611-1E90-42E5-B773-33D9497EC80D}" srcId="{D092DB53-43AF-4DC4-BF7E-DD8DD6031C22}" destId="{8AE2F19A-496C-4BB3-B394-1863174B6FDA}" srcOrd="4" destOrd="0" parTransId="{6CCE8F14-4092-4119-B0C3-932F16A93AEE}" sibTransId="{E9DC64B6-92CA-41E1-A556-2FA2C4973887}"/>
    <dgm:cxn modelId="{3925851E-9419-479B-9860-1539A1B16192}" srcId="{D092DB53-43AF-4DC4-BF7E-DD8DD6031C22}" destId="{3988342C-C479-4FA4-8033-90149A236A7C}" srcOrd="1" destOrd="0" parTransId="{492FC6E2-D6E3-4034-9F2D-175F9B216A43}" sibTransId="{B9FA3B17-7BBA-4A4F-A525-92435395DA79}"/>
    <dgm:cxn modelId="{FE543B1F-759C-42D0-BE8A-A27E1EBF877A}" type="presOf" srcId="{57DEE980-E759-44B5-A583-708423770037}" destId="{24EC65FC-4E6E-4F16-9DE0-1088E0DC4C0B}" srcOrd="0" destOrd="4" presId="urn:microsoft.com/office/officeart/2005/8/layout/hList2"/>
    <dgm:cxn modelId="{20A04647-8F2D-419B-959A-FF6F49F9C4B8}" type="presOf" srcId="{4B070A6F-3927-42F6-8B2C-705BE12FC328}" destId="{F59A7E46-0429-40A8-BEAD-BC8FE27004CC}" srcOrd="0" destOrd="0" presId="urn:microsoft.com/office/officeart/2005/8/layout/hList2"/>
    <dgm:cxn modelId="{1E6CB24B-0C98-4573-8102-F16C289C9CC1}" type="presOf" srcId="{A2D9EFD5-CAF9-497D-8A85-DAB4B66D5978}" destId="{2E2F15F0-3CB1-4C57-8A2E-F58E9DC465E9}" srcOrd="0" destOrd="2" presId="urn:microsoft.com/office/officeart/2005/8/layout/hList2"/>
    <dgm:cxn modelId="{2F80FE61-C3D4-4079-9729-28351EEE05CE}" type="presOf" srcId="{B91BF764-F1F6-472E-8243-0EB9D13DBD83}" destId="{F59A7E46-0429-40A8-BEAD-BC8FE27004CC}" srcOrd="0" destOrd="3" presId="urn:microsoft.com/office/officeart/2005/8/layout/hList2"/>
    <dgm:cxn modelId="{CEC2EA6E-D3BD-4FDC-87DA-C11D5EA3267A}" type="presOf" srcId="{4AC7255E-AECF-4370-BEFF-8BBAA1EA4287}" destId="{808DD361-EF5D-42C1-A275-93FD576611E1}" srcOrd="0" destOrd="0" presId="urn:microsoft.com/office/officeart/2005/8/layout/hList2"/>
    <dgm:cxn modelId="{836D9270-84FB-4F4B-8856-D75FF2300152}" srcId="{84311290-1E3D-49F1-B9D0-D08C31AB653D}" destId="{71F9BD55-F341-4737-A553-AABB0F04BAB9}" srcOrd="2" destOrd="0" parTransId="{60109AD9-47B1-4C32-B6D3-AE84F3602E66}" sibTransId="{7C7F3792-BC61-4204-A302-3BB11492CE11}"/>
    <dgm:cxn modelId="{02790C7B-570B-4D04-9088-BC703F5FE80F}" type="presOf" srcId="{8AE2F19A-496C-4BB3-B394-1863174B6FDA}" destId="{2E2F15F0-3CB1-4C57-8A2E-F58E9DC465E9}" srcOrd="0" destOrd="4" presId="urn:microsoft.com/office/officeart/2005/8/layout/hList2"/>
    <dgm:cxn modelId="{9A6E977B-38F4-4627-93B5-F1808C44C1F7}" srcId="{4AC7255E-AECF-4370-BEFF-8BBAA1EA4287}" destId="{7ED6F967-4643-4A16-A607-195832779702}" srcOrd="2" destOrd="0" parTransId="{46662D17-774A-468C-90A0-D6EF968FDDBE}" sibTransId="{DB11CA13-71C3-4956-A172-13DF18FC1FE2}"/>
    <dgm:cxn modelId="{01E6EF80-0773-4334-B380-55E992C31F62}" type="presOf" srcId="{71F9BD55-F341-4737-A553-AABB0F04BAB9}" destId="{24EC65FC-4E6E-4F16-9DE0-1088E0DC4C0B}" srcOrd="0" destOrd="2" presId="urn:microsoft.com/office/officeart/2005/8/layout/hList2"/>
    <dgm:cxn modelId="{01DCC283-D7FD-41FD-B112-8116C49EA46F}" type="presOf" srcId="{D092DB53-43AF-4DC4-BF7E-DD8DD6031C22}" destId="{415F64D9-FD4F-4B94-B155-0C6DD6615BCB}" srcOrd="0" destOrd="0" presId="urn:microsoft.com/office/officeart/2005/8/layout/hList2"/>
    <dgm:cxn modelId="{A231D08E-7CA5-4C9A-A4E7-2F0FF3C538F9}" srcId="{D092DB53-43AF-4DC4-BF7E-DD8DD6031C22}" destId="{016054EF-9F7D-48B8-A4E3-3BFE42414551}" srcOrd="0" destOrd="0" parTransId="{D63FFCF4-43B9-478A-A08C-588BF1C4E7E7}" sibTransId="{F896DE21-2FBA-487B-9D67-38FCF6CF1E86}"/>
    <dgm:cxn modelId="{8E3B1E92-0AF1-4531-8344-4A5BC2E3245A}" srcId="{84311290-1E3D-49F1-B9D0-D08C31AB653D}" destId="{47AA24EB-6B1F-4CDD-967D-8B1DAB2E5DCF}" srcOrd="3" destOrd="0" parTransId="{9CD85E87-0CEA-4ED1-8B10-9C03CED46591}" sibTransId="{86E65EAB-532F-475F-BEA7-5E44DDA594C0}"/>
    <dgm:cxn modelId="{DAEC2C98-8B6F-411B-9402-1105DB5F22F7}" type="presOf" srcId="{11000AFA-59BB-46CC-9896-D067482E4A70}" destId="{C1437DAB-5F7B-4234-9962-832EE091054A}" srcOrd="0" destOrd="0" presId="urn:microsoft.com/office/officeart/2005/8/layout/hList2"/>
    <dgm:cxn modelId="{2A6BB498-22B3-47DA-A0D5-F848ABF44DC1}" srcId="{4AC7255E-AECF-4370-BEFF-8BBAA1EA4287}" destId="{2E6044C1-E1A9-431D-A629-68BF145718CB}" srcOrd="1" destOrd="0" parTransId="{809A1B49-57A8-434A-B925-D7324A0CE40C}" sibTransId="{EF775189-C88B-4884-A3CF-E4E37CA1E2A5}"/>
    <dgm:cxn modelId="{080B449F-654C-454A-A0E9-E025CCFD4EEF}" srcId="{11000AFA-59BB-46CC-9896-D067482E4A70}" destId="{D092DB53-43AF-4DC4-BF7E-DD8DD6031C22}" srcOrd="0" destOrd="0" parTransId="{779EE0A2-8910-45A7-8043-9CC75B0C105B}" sibTransId="{82CDB3A3-450F-4660-97A2-5321F5321155}"/>
    <dgm:cxn modelId="{91C542A2-4828-49BD-87B3-CD34ABF8701C}" type="presOf" srcId="{F4844092-567E-4CB3-B86F-CDAA391D5206}" destId="{24EC65FC-4E6E-4F16-9DE0-1088E0DC4C0B}" srcOrd="0" destOrd="1" presId="urn:microsoft.com/office/officeart/2005/8/layout/hList2"/>
    <dgm:cxn modelId="{2C3CB9A2-484C-4B16-A200-15D0A4E1ABF2}" type="presOf" srcId="{47AA24EB-6B1F-4CDD-967D-8B1DAB2E5DCF}" destId="{24EC65FC-4E6E-4F16-9DE0-1088E0DC4C0B}" srcOrd="0" destOrd="3" presId="urn:microsoft.com/office/officeart/2005/8/layout/hList2"/>
    <dgm:cxn modelId="{959479A3-49BF-4C4A-8C1E-394D3672A812}" srcId="{4AC7255E-AECF-4370-BEFF-8BBAA1EA4287}" destId="{B91BF764-F1F6-472E-8243-0EB9D13DBD83}" srcOrd="3" destOrd="0" parTransId="{2FC55919-EBDA-4E85-AF21-06EC16F90C5F}" sibTransId="{71B89AF5-12C3-4509-890B-4E976E52BB87}"/>
    <dgm:cxn modelId="{3688ECAE-FB3C-4543-A677-991D5B883A5B}" srcId="{11000AFA-59BB-46CC-9896-D067482E4A70}" destId="{84311290-1E3D-49F1-B9D0-D08C31AB653D}" srcOrd="1" destOrd="0" parTransId="{C77DB993-013F-4A93-8E35-FD174CBA50D7}" sibTransId="{19652903-214A-4AAB-9C6C-44C0A6F74396}"/>
    <dgm:cxn modelId="{D135F1B9-21D6-49DC-A404-3CA99CC29BB8}" type="presOf" srcId="{3988342C-C479-4FA4-8033-90149A236A7C}" destId="{2E2F15F0-3CB1-4C57-8A2E-F58E9DC465E9}" srcOrd="0" destOrd="1" presId="urn:microsoft.com/office/officeart/2005/8/layout/hList2"/>
    <dgm:cxn modelId="{5CEBC8BE-C784-423A-BB94-C5F2F2253491}" type="presOf" srcId="{D4DE53F9-50F2-481E-96F0-522B12FEB389}" destId="{24EC65FC-4E6E-4F16-9DE0-1088E0DC4C0B}" srcOrd="0" destOrd="0" presId="urn:microsoft.com/office/officeart/2005/8/layout/hList2"/>
    <dgm:cxn modelId="{D0B4BBBF-44DF-4511-84C3-0A30ACB9287B}" srcId="{D092DB53-43AF-4DC4-BF7E-DD8DD6031C22}" destId="{A2D9EFD5-CAF9-497D-8A85-DAB4B66D5978}" srcOrd="2" destOrd="0" parTransId="{332A249C-5B52-4F5D-B884-FC38DCB42FA5}" sibTransId="{E3FA3816-B94F-4DC8-BC75-86D71769B451}"/>
    <dgm:cxn modelId="{758E3FC4-72E3-49F9-A288-F44284F7619F}" srcId="{84311290-1E3D-49F1-B9D0-D08C31AB653D}" destId="{57DEE980-E759-44B5-A583-708423770037}" srcOrd="4" destOrd="0" parTransId="{0CED06F8-AEE3-42E2-8FF8-A606805C57FF}" sibTransId="{91A69F75-7186-4375-9BE6-1B9BF6B58C93}"/>
    <dgm:cxn modelId="{1F170BC5-284B-49C9-B700-EE4B26680414}" srcId="{4AC7255E-AECF-4370-BEFF-8BBAA1EA4287}" destId="{4B070A6F-3927-42F6-8B2C-705BE12FC328}" srcOrd="0" destOrd="0" parTransId="{801C398B-BB41-4A81-BBAF-B2413D92AE6F}" sibTransId="{A8CB86AA-4A4B-410E-8A04-A7AE5D4956AB}"/>
    <dgm:cxn modelId="{69DD1ACA-A515-4F10-8A0F-408FCB695EE9}" srcId="{84311290-1E3D-49F1-B9D0-D08C31AB653D}" destId="{D4DE53F9-50F2-481E-96F0-522B12FEB389}" srcOrd="0" destOrd="0" parTransId="{E30620BC-4CBA-4E87-BBCC-630340A043CA}" sibTransId="{B2BDBE2F-1444-4538-A624-71DF45342F83}"/>
    <dgm:cxn modelId="{0E4448CF-3AAF-41F0-A737-48DD6D5DF9DA}" srcId="{84311290-1E3D-49F1-B9D0-D08C31AB653D}" destId="{F4844092-567E-4CB3-B86F-CDAA391D5206}" srcOrd="1" destOrd="0" parTransId="{A3ADA056-92D2-417F-99A3-DBFC2FCF0DC2}" sibTransId="{D146C992-3270-4D4C-9CBB-D89E35B51649}"/>
    <dgm:cxn modelId="{DC0091D0-01BB-4091-8945-A01301C26AF8}" type="presOf" srcId="{016054EF-9F7D-48B8-A4E3-3BFE42414551}" destId="{2E2F15F0-3CB1-4C57-8A2E-F58E9DC465E9}" srcOrd="0" destOrd="0" presId="urn:microsoft.com/office/officeart/2005/8/layout/hList2"/>
    <dgm:cxn modelId="{33F460D3-C6A4-4892-9237-6FB95C25B19A}" srcId="{D092DB53-43AF-4DC4-BF7E-DD8DD6031C22}" destId="{A697E87A-FEEC-450B-BDA8-BF47E6DFA1F7}" srcOrd="3" destOrd="0" parTransId="{4C8BFDF4-714D-47E6-BF0B-7B72F1023F0B}" sibTransId="{D14D968C-5CCB-4C75-BBDB-84BD1F4AE135}"/>
    <dgm:cxn modelId="{8189F6D3-E24B-4F51-A8F2-D3DDC886F9EE}" type="presOf" srcId="{A697E87A-FEEC-450B-BDA8-BF47E6DFA1F7}" destId="{2E2F15F0-3CB1-4C57-8A2E-F58E9DC465E9}" srcOrd="0" destOrd="3" presId="urn:microsoft.com/office/officeart/2005/8/layout/hList2"/>
    <dgm:cxn modelId="{BE68E1E5-D913-4206-AA79-FFE7835F6576}" srcId="{11000AFA-59BB-46CC-9896-D067482E4A70}" destId="{4AC7255E-AECF-4370-BEFF-8BBAA1EA4287}" srcOrd="2" destOrd="0" parTransId="{26CFD03A-4035-4EAF-B4D7-4DDBAA81349D}" sibTransId="{2316DCE4-0A99-4FB3-972A-486F7D1A9482}"/>
    <dgm:cxn modelId="{3FCEA2EE-F9F8-423B-B936-F9ED6AB8AF49}" type="presOf" srcId="{2E6044C1-E1A9-431D-A629-68BF145718CB}" destId="{F59A7E46-0429-40A8-BEAD-BC8FE27004CC}" srcOrd="0" destOrd="1" presId="urn:microsoft.com/office/officeart/2005/8/layout/hList2"/>
    <dgm:cxn modelId="{59BB07F1-856E-4FEC-84B1-D7A595D050E3}" type="presOf" srcId="{84311290-1E3D-49F1-B9D0-D08C31AB653D}" destId="{C79E89E1-CB59-47C2-B020-025D39FE5DB6}" srcOrd="0" destOrd="0" presId="urn:microsoft.com/office/officeart/2005/8/layout/hList2"/>
    <dgm:cxn modelId="{647614FD-3F0A-483E-A3A0-754B4C228D2E}" type="presOf" srcId="{7ED6F967-4643-4A16-A607-195832779702}" destId="{F59A7E46-0429-40A8-BEAD-BC8FE27004CC}" srcOrd="0" destOrd="2" presId="urn:microsoft.com/office/officeart/2005/8/layout/hList2"/>
    <dgm:cxn modelId="{8ECD6A23-3CB1-4E19-867E-A258054845D6}" type="presParOf" srcId="{C1437DAB-5F7B-4234-9962-832EE091054A}" destId="{676B29D9-CDD8-4798-B2D7-C6746FB6BD2D}" srcOrd="0" destOrd="0" presId="urn:microsoft.com/office/officeart/2005/8/layout/hList2"/>
    <dgm:cxn modelId="{D607E0AE-3140-43A9-8DC0-E85ACC48CFAD}" type="presParOf" srcId="{676B29D9-CDD8-4798-B2D7-C6746FB6BD2D}" destId="{7AA8C6EB-5FBF-4DEB-9F19-94BEB6BB9A19}" srcOrd="0" destOrd="0" presId="urn:microsoft.com/office/officeart/2005/8/layout/hList2"/>
    <dgm:cxn modelId="{1CBB26A2-3C24-4029-9C68-E7FE4D24CE83}" type="presParOf" srcId="{676B29D9-CDD8-4798-B2D7-C6746FB6BD2D}" destId="{2E2F15F0-3CB1-4C57-8A2E-F58E9DC465E9}" srcOrd="1" destOrd="0" presId="urn:microsoft.com/office/officeart/2005/8/layout/hList2"/>
    <dgm:cxn modelId="{292E13A1-1B80-40AE-B39F-B16553155854}" type="presParOf" srcId="{676B29D9-CDD8-4798-B2D7-C6746FB6BD2D}" destId="{415F64D9-FD4F-4B94-B155-0C6DD6615BCB}" srcOrd="2" destOrd="0" presId="urn:microsoft.com/office/officeart/2005/8/layout/hList2"/>
    <dgm:cxn modelId="{E5F6D72D-2C63-4ADE-992B-526F476F8CF8}" type="presParOf" srcId="{C1437DAB-5F7B-4234-9962-832EE091054A}" destId="{0370DD33-991E-4EBA-BEC0-B120DEDE3684}" srcOrd="1" destOrd="0" presId="urn:microsoft.com/office/officeart/2005/8/layout/hList2"/>
    <dgm:cxn modelId="{C947D69D-0821-4510-94C4-E6655FADCF2F}" type="presParOf" srcId="{C1437DAB-5F7B-4234-9962-832EE091054A}" destId="{29FE696B-9D47-4017-9EEB-DB0D43E8E258}" srcOrd="2" destOrd="0" presId="urn:microsoft.com/office/officeart/2005/8/layout/hList2"/>
    <dgm:cxn modelId="{8B233507-EA18-461A-93EE-BC114216C660}" type="presParOf" srcId="{29FE696B-9D47-4017-9EEB-DB0D43E8E258}" destId="{D7ADC2B2-BF49-4B0E-86CB-E01460C320DE}" srcOrd="0" destOrd="0" presId="urn:microsoft.com/office/officeart/2005/8/layout/hList2"/>
    <dgm:cxn modelId="{89D37A3C-E4C4-4436-B8B5-815BB76C8E76}" type="presParOf" srcId="{29FE696B-9D47-4017-9EEB-DB0D43E8E258}" destId="{24EC65FC-4E6E-4F16-9DE0-1088E0DC4C0B}" srcOrd="1" destOrd="0" presId="urn:microsoft.com/office/officeart/2005/8/layout/hList2"/>
    <dgm:cxn modelId="{D3EC86B3-455E-457E-A67C-F549E7B73460}" type="presParOf" srcId="{29FE696B-9D47-4017-9EEB-DB0D43E8E258}" destId="{C79E89E1-CB59-47C2-B020-025D39FE5DB6}" srcOrd="2" destOrd="0" presId="urn:microsoft.com/office/officeart/2005/8/layout/hList2"/>
    <dgm:cxn modelId="{38F4DB70-195A-45B7-A2BF-39F2D042AE6A}" type="presParOf" srcId="{C1437DAB-5F7B-4234-9962-832EE091054A}" destId="{2A31D50D-ABB1-4632-904F-A7B3370E3142}" srcOrd="3" destOrd="0" presId="urn:microsoft.com/office/officeart/2005/8/layout/hList2"/>
    <dgm:cxn modelId="{614C95F7-EDB8-4D81-A964-D59B7EAE070C}" type="presParOf" srcId="{C1437DAB-5F7B-4234-9962-832EE091054A}" destId="{C162BD56-C12A-48C9-8CFE-3E355F275271}" srcOrd="4" destOrd="0" presId="urn:microsoft.com/office/officeart/2005/8/layout/hList2"/>
    <dgm:cxn modelId="{17EEFA8D-0F3C-49E7-96B3-438D4D3EE21C}" type="presParOf" srcId="{C162BD56-C12A-48C9-8CFE-3E355F275271}" destId="{DF65FEAB-C40A-472D-A4AD-9AF06417FCB8}" srcOrd="0" destOrd="0" presId="urn:microsoft.com/office/officeart/2005/8/layout/hList2"/>
    <dgm:cxn modelId="{D6742A50-07A0-4D07-A10A-4B1B83029FBA}" type="presParOf" srcId="{C162BD56-C12A-48C9-8CFE-3E355F275271}" destId="{F59A7E46-0429-40A8-BEAD-BC8FE27004CC}" srcOrd="1" destOrd="0" presId="urn:microsoft.com/office/officeart/2005/8/layout/hList2"/>
    <dgm:cxn modelId="{108AD423-39EB-4AEA-A22B-E59175EB9800}" type="presParOf" srcId="{C162BD56-C12A-48C9-8CFE-3E355F275271}" destId="{808DD361-EF5D-42C1-A275-93FD576611E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64D9-FD4F-4B94-B155-0C6DD6615BCB}">
      <dsp:nvSpPr>
        <dsp:cNvPr id="0" name=""/>
        <dsp:cNvSpPr/>
      </dsp:nvSpPr>
      <dsp:spPr>
        <a:xfrm rot="16200000">
          <a:off x="-1805089" y="2899035"/>
          <a:ext cx="4428319" cy="377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766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/>
        </a:p>
      </dsp:txBody>
      <dsp:txXfrm>
        <a:off x="-1805089" y="2899035"/>
        <a:ext cx="4428319" cy="377309"/>
      </dsp:txXfrm>
    </dsp:sp>
    <dsp:sp modelId="{2E2F15F0-3CB1-4C57-8A2E-F58E9DC465E9}">
      <dsp:nvSpPr>
        <dsp:cNvPr id="0" name=""/>
        <dsp:cNvSpPr/>
      </dsp:nvSpPr>
      <dsp:spPr>
        <a:xfrm>
          <a:off x="471072" y="1099906"/>
          <a:ext cx="2591504" cy="37475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276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Élaborer la mise en œuvre de la première partie de résolution: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Réaliser  l’enquête;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Recueillir les réponses.</a:t>
          </a:r>
        </a:p>
      </dsp:txBody>
      <dsp:txXfrm>
        <a:off x="471072" y="1099906"/>
        <a:ext cx="2591504" cy="3747509"/>
      </dsp:txXfrm>
    </dsp:sp>
    <dsp:sp modelId="{7AA8C6EB-5FBF-4DEB-9F19-94BEB6BB9A19}">
      <dsp:nvSpPr>
        <dsp:cNvPr id="0" name=""/>
        <dsp:cNvSpPr/>
      </dsp:nvSpPr>
      <dsp:spPr>
        <a:xfrm>
          <a:off x="7111478" y="4129513"/>
          <a:ext cx="754618" cy="75461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E89E1-CB59-47C2-B020-025D39FE5DB6}">
      <dsp:nvSpPr>
        <dsp:cNvPr id="0" name=""/>
        <dsp:cNvSpPr/>
      </dsp:nvSpPr>
      <dsp:spPr>
        <a:xfrm rot="16200000">
          <a:off x="1615669" y="3146412"/>
          <a:ext cx="3957899" cy="377309"/>
        </a:xfrm>
        <a:prstGeom prst="rect">
          <a:avLst/>
        </a:prstGeom>
        <a:solidFill>
          <a:srgbClr val="F8D22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76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Bodoni MT Black" panose="02070A03080606020203" pitchFamily="18" charset="0"/>
            </a:rPr>
            <a:t>Binôme 2</a:t>
          </a:r>
        </a:p>
      </dsp:txBody>
      <dsp:txXfrm>
        <a:off x="1615669" y="3146412"/>
        <a:ext cx="3957899" cy="377309"/>
      </dsp:txXfrm>
    </dsp:sp>
    <dsp:sp modelId="{24EC65FC-4E6E-4F16-9DE0-1088E0DC4C0B}">
      <dsp:nvSpPr>
        <dsp:cNvPr id="0" name=""/>
        <dsp:cNvSpPr/>
      </dsp:nvSpPr>
      <dsp:spPr>
        <a:xfrm>
          <a:off x="3758456" y="1282851"/>
          <a:ext cx="2768412" cy="3741221"/>
        </a:xfrm>
        <a:prstGeom prst="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276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Élaborer </a:t>
          </a: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la mise en œuvre de la deuxième partie de la résolution: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Présenter les données;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Traiter les données:  Calculer les fréquences.</a:t>
          </a:r>
        </a:p>
      </dsp:txBody>
      <dsp:txXfrm>
        <a:off x="3758456" y="1282851"/>
        <a:ext cx="2768412" cy="3741221"/>
      </dsp:txXfrm>
    </dsp:sp>
    <dsp:sp modelId="{D7ADC2B2-BF49-4B0E-86CB-E01460C320DE}">
      <dsp:nvSpPr>
        <dsp:cNvPr id="0" name=""/>
        <dsp:cNvSpPr/>
      </dsp:nvSpPr>
      <dsp:spPr>
        <a:xfrm>
          <a:off x="292253" y="265942"/>
          <a:ext cx="937953" cy="98455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DD361-EF5D-42C1-A275-93FD576611E1}">
      <dsp:nvSpPr>
        <dsp:cNvPr id="0" name=""/>
        <dsp:cNvSpPr/>
      </dsp:nvSpPr>
      <dsp:spPr>
        <a:xfrm rot="16200000">
          <a:off x="5032925" y="2613636"/>
          <a:ext cx="3775939" cy="573294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76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Bodoni MT Black" panose="02070A03080606020203" pitchFamily="18" charset="0"/>
            </a:rPr>
            <a:t>Binôme 3</a:t>
          </a:r>
        </a:p>
      </dsp:txBody>
      <dsp:txXfrm>
        <a:off x="5032925" y="2613636"/>
        <a:ext cx="3775939" cy="573294"/>
      </dsp:txXfrm>
    </dsp:sp>
    <dsp:sp modelId="{F59A7E46-0429-40A8-BEAD-BC8FE27004CC}">
      <dsp:nvSpPr>
        <dsp:cNvPr id="0" name=""/>
        <dsp:cNvSpPr/>
      </dsp:nvSpPr>
      <dsp:spPr>
        <a:xfrm>
          <a:off x="7134276" y="1155791"/>
          <a:ext cx="2178882" cy="383395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2766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Élaborer l</a:t>
          </a: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mise en œuvre de la troisième partie: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Comparer les fréquences;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Répondre à la problématique.</a:t>
          </a:r>
        </a:p>
      </dsp:txBody>
      <dsp:txXfrm>
        <a:off x="7134276" y="1155791"/>
        <a:ext cx="2178882" cy="3833950"/>
      </dsp:txXfrm>
    </dsp:sp>
    <dsp:sp modelId="{DF65FEAB-C40A-472D-A4AD-9AF06417FCB8}">
      <dsp:nvSpPr>
        <dsp:cNvPr id="0" name=""/>
        <dsp:cNvSpPr/>
      </dsp:nvSpPr>
      <dsp:spPr>
        <a:xfrm>
          <a:off x="6686292" y="375482"/>
          <a:ext cx="754618" cy="75461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41C455-0541-42CB-85F2-EF2EB726E407}" type="datetime1">
              <a:rPr lang="fr-FR" smtClean="0"/>
              <a:t>13/03/2022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9F4AB6-716B-4E95-AAD2-DB349D9AC9BA}" type="datetime1">
              <a:rPr lang="fr-FR" smtClean="0"/>
              <a:t>13/03/2022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3B6331D-8BD5-4AF5-97EE-8FB3C79FE924}" type="datetime1">
              <a:rPr lang="fr-FR" smtClean="0"/>
              <a:t>13/03/2022</a:t>
            </a:fld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D1B91-EF9C-42FB-BBE2-597FDE1B14D7}" type="datetime1">
              <a:rPr lang="fr-FR" smtClean="0"/>
              <a:t>13/03/2022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33226-97BF-4FE9-8F44-80542C0EB53C}" type="datetime1">
              <a:rPr lang="fr-FR" smtClean="0"/>
              <a:t>13/03/2022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FE938-1586-4780-B61A-DD3B60BAB93C}" type="datetime1">
              <a:rPr lang="fr-FR" smtClean="0"/>
              <a:t>13/03/2022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7CE27EF-4081-4F92-AC85-8FD255C3955B}" type="datetime1">
              <a:rPr lang="fr-FR" smtClean="0"/>
              <a:t>13/03/2022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52E25-1182-4E86-836C-7D703787597C}" type="datetime1">
              <a:rPr lang="fr-FR" smtClean="0"/>
              <a:t>13/03/2022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B49E2-AD49-4B10-A213-CF194D4A25A3}" type="datetime1">
              <a:rPr lang="fr-FR" smtClean="0"/>
              <a:t>13/03/2022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B4F25-64BB-460E-8192-B4AC51BA66FC}" type="datetime1">
              <a:rPr lang="fr-FR" smtClean="0"/>
              <a:t>13/03/2022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66AC7-6890-4F0E-B000-A39D822B7C00}" type="datetime1">
              <a:rPr lang="fr-FR" smtClean="0"/>
              <a:t>13/03/2022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B0F5FB-B743-44F1-84BA-99C248DB6023}" type="datetime1">
              <a:rPr lang="fr-FR" smtClean="0"/>
              <a:t>13/03/2022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80E5F3D-7A62-48B1-A43E-C6091B37429D}" type="datetime1">
              <a:rPr lang="fr-FR" smtClean="0"/>
              <a:t>13/03/2022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20D9D58-8984-498B-A4DA-61EAC8A72DD8}" type="datetime1">
              <a:rPr lang="fr-FR" smtClean="0"/>
              <a:t>13/03/2022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fr">
                <a:solidFill>
                  <a:schemeClr val="tx1"/>
                </a:solidFill>
              </a:rPr>
              <a:t>Sit Dolor Amet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C73A365B-15AE-4835-9F75-3AAE9B84DFCD}"/>
              </a:ext>
            </a:extLst>
          </p:cNvPr>
          <p:cNvSpPr txBox="1">
            <a:spLocks/>
          </p:cNvSpPr>
          <p:nvPr/>
        </p:nvSpPr>
        <p:spPr>
          <a:xfrm>
            <a:off x="5861010" y="1975104"/>
            <a:ext cx="4954697" cy="2907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latin typeface="Bodoni MT Black" panose="02070A03080606020203" pitchFamily="18" charset="0"/>
              </a:rPr>
              <a:t>FORMATION NPS</a:t>
            </a:r>
          </a:p>
          <a:p>
            <a:endParaRPr lang="fr-FR" sz="3600" dirty="0">
              <a:latin typeface="Bodoni MT Black" panose="02070A03080606020203" pitchFamily="18" charset="0"/>
            </a:endParaRPr>
          </a:p>
          <a:p>
            <a:r>
              <a:rPr lang="fr-FR" sz="3600" dirty="0">
                <a:latin typeface="Bodoni MT Black" panose="02070A03080606020203" pitchFamily="18" charset="0"/>
              </a:rPr>
              <a:t>O5 </a:t>
            </a:r>
            <a:r>
              <a:rPr lang="fr-FR" sz="2800" dirty="0">
                <a:latin typeface="Bodoni MT Black" panose="02070A03080606020203" pitchFamily="18" charset="0"/>
              </a:rPr>
              <a:t>NOVEMBRE 2021</a:t>
            </a:r>
            <a:endParaRPr lang="fr-FR" sz="3600" dirty="0">
              <a:latin typeface="Bodoni MT Black" panose="02070A03080606020203" pitchFamily="18" charset="0"/>
            </a:endParaRPr>
          </a:p>
          <a:p>
            <a:endParaRPr lang="fr-FR" sz="3600" dirty="0">
              <a:latin typeface="Bodoni MT Black" panose="02070A03080606020203" pitchFamily="18" charset="0"/>
            </a:endParaRPr>
          </a:p>
          <a:p>
            <a:r>
              <a:rPr lang="fr-FR" sz="3600" dirty="0">
                <a:latin typeface="Bodoni MT Black" panose="02070A03080606020203" pitchFamily="18" charset="0"/>
              </a:rPr>
              <a:t>13h30     16h30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65125"/>
            <a:ext cx="11141765" cy="1325563"/>
          </a:xfr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  <a:t> Traiter les réponses: Calculer les fréquences.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2178F-A825-4942-93EB-66B40E9019BB}"/>
              </a:ext>
            </a:extLst>
          </p:cNvPr>
          <p:cNvSpPr txBox="1"/>
          <p:nvPr/>
        </p:nvSpPr>
        <p:spPr>
          <a:xfrm>
            <a:off x="0" y="2032842"/>
            <a:ext cx="1086347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Bodoni MT Black" panose="02070A03080606020203" pitchFamily="18" charset="0"/>
              </a:rPr>
              <a:t>Qu’est ce qu’un fréquence ?</a:t>
            </a:r>
          </a:p>
          <a:p>
            <a:endParaRPr lang="fr-FR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ED22DBDC-72ED-4C32-87A9-AC8F0889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236770"/>
                <a:ext cx="12192000" cy="3629979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fr-FR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fréquence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(en 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statistique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est le 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 de fois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qu’une même réponse est faite parmi toutes les réponses.</a:t>
                </a:r>
              </a:p>
              <a:p>
                <a:pPr marL="0" indent="0">
                  <a:buNone/>
                </a:pP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la calculer on divise l’effectif de cette réponse par l’effectif total.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Soit fréquence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𝑒𝑓𝑓𝑒𝑐𝑡𝑖𝑓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𝑢𝑛𝑒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ê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𝑝𝑜𝑛𝑠𝑒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𝑒𝑓𝑓𝑒𝑐𝑡𝑖𝑓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den>
                    </m:f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ED22DBDC-72ED-4C32-87A9-AC8F0889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36770"/>
                <a:ext cx="12192000" cy="3629979"/>
              </a:xfrm>
              <a:blipFill>
                <a:blip r:embed="rId2"/>
                <a:stretch>
                  <a:fillRect l="-728" r="-8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70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65125"/>
            <a:ext cx="11141765" cy="1325563"/>
          </a:xfr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  <a:t> Comparer les fréquences.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2178F-A825-4942-93EB-66B40E9019BB}"/>
              </a:ext>
            </a:extLst>
          </p:cNvPr>
          <p:cNvSpPr txBox="1"/>
          <p:nvPr/>
        </p:nvSpPr>
        <p:spPr>
          <a:xfrm>
            <a:off x="0" y="2032842"/>
            <a:ext cx="1086347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Bodoni MT Black" panose="02070A03080606020203" pitchFamily="18" charset="0"/>
              </a:rPr>
              <a:t>Qu’est-ce que comparer ?</a:t>
            </a:r>
          </a:p>
          <a:p>
            <a:endParaRPr lang="fr-FR" sz="3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D22DBDC-72ED-4C32-87A9-AC8F0889A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9173"/>
            <a:ext cx="12192000" cy="43179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  <a:latin typeface="Bodoni MT Black" panose="02070A03080606020203" pitchFamily="18" charset="0"/>
              </a:rPr>
              <a:t>C’est ranger les nombres dans l’ordre croissant ou décroissant.</a:t>
            </a: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cela on utilise les mots suivants: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19F088DF-F2D1-44AC-AB04-0E8DCB001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43447"/>
              </p:ext>
            </p:extLst>
          </p:nvPr>
        </p:nvGraphicFramePr>
        <p:xfrm>
          <a:off x="5577510" y="4237382"/>
          <a:ext cx="3805030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8860">
                  <a:extLst>
                    <a:ext uri="{9D8B030D-6E8A-4147-A177-3AD203B41FA5}">
                      <a16:colId xmlns:a16="http://schemas.microsoft.com/office/drawing/2014/main" val="2255129290"/>
                    </a:ext>
                  </a:extLst>
                </a:gridCol>
                <a:gridCol w="1936170">
                  <a:extLst>
                    <a:ext uri="{9D8B030D-6E8A-4147-A177-3AD203B41FA5}">
                      <a16:colId xmlns:a16="http://schemas.microsoft.com/office/drawing/2014/main" val="1495538881"/>
                    </a:ext>
                  </a:extLst>
                </a:gridCol>
              </a:tblGrid>
              <a:tr h="281418">
                <a:tc>
                  <a:txBody>
                    <a:bodyPr/>
                    <a:lstStyle/>
                    <a:p>
                      <a:r>
                        <a:rPr lang="fr-FR" dirty="0"/>
                        <a:t>Mots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symboles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4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Inférieur 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&lt;</a:t>
                      </a:r>
                      <a:endParaRPr lang="fr-FR" sz="2000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1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Égal 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Supérieur 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&gt;</a:t>
                      </a:r>
                      <a:endParaRPr lang="fr-FR" sz="2000" dirty="0">
                        <a:solidFill>
                          <a:srgbClr val="FF000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64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05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65125"/>
            <a:ext cx="11141765" cy="1325563"/>
          </a:xfr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  <a:t> MERCI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2178F-A825-4942-93EB-66B40E9019BB}"/>
              </a:ext>
            </a:extLst>
          </p:cNvPr>
          <p:cNvSpPr txBox="1"/>
          <p:nvPr/>
        </p:nvSpPr>
        <p:spPr>
          <a:xfrm rot="20283716">
            <a:off x="689114" y="3980912"/>
            <a:ext cx="1086347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Bodoni MT Black" panose="02070A03080606020203" pitchFamily="18" charset="0"/>
              </a:rPr>
              <a:t>Tout peut –être </a:t>
            </a:r>
            <a:r>
              <a:rPr lang="fr-FR" sz="3200">
                <a:solidFill>
                  <a:srgbClr val="FF0000"/>
                </a:solidFill>
                <a:latin typeface="Bodoni MT Black" panose="02070A03080606020203" pitchFamily="18" charset="0"/>
              </a:rPr>
              <a:t>accompagné d’exemples.</a:t>
            </a:r>
            <a:endParaRPr lang="fr-FR" sz="3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2499"/>
            <a:ext cx="12191979" cy="6857990"/>
          </a:xfrm>
          <a:prstGeom prst="rect">
            <a:avLst/>
          </a:prstGeom>
        </p:spPr>
      </p:pic>
      <p:pic>
        <p:nvPicPr>
          <p:cNvPr id="1026" name="Picture 2" descr="Où trouver le travail à faire ou à rendre ? - Aide à l'utilisation de Mon  Bureau Numérique - Collège Julie Victoire Daubie">
            <a:extLst>
              <a:ext uri="{FF2B5EF4-FFF2-40B4-BE49-F238E27FC236}">
                <a16:creationId xmlns:a16="http://schemas.microsoft.com/office/drawing/2014/main" id="{F0AB11A2-D75D-4921-97EA-10BDAD50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fr">
                <a:solidFill>
                  <a:schemeClr val="tx1"/>
                </a:solidFill>
              </a:rPr>
              <a:t>Sit Dolor Amet</a:t>
            </a:r>
          </a:p>
        </p:txBody>
      </p:sp>
      <p:pic>
        <p:nvPicPr>
          <p:cNvPr id="1028" name="Picture 4" descr="Où trouver le travail à faire ou à rendre ? - Aide à l'utilisation de Mon  Bureau Numérique - Collège Julie Victoire Daubie">
            <a:extLst>
              <a:ext uri="{FF2B5EF4-FFF2-40B4-BE49-F238E27FC236}">
                <a16:creationId xmlns:a16="http://schemas.microsoft.com/office/drawing/2014/main" id="{904A397E-5A50-47FF-866C-825AE66A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47" y="295513"/>
            <a:ext cx="3405613" cy="34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C73A365B-15AE-4835-9F75-3AAE9B84DFCD}"/>
              </a:ext>
            </a:extLst>
          </p:cNvPr>
          <p:cNvSpPr txBox="1">
            <a:spLocks/>
          </p:cNvSpPr>
          <p:nvPr/>
        </p:nvSpPr>
        <p:spPr>
          <a:xfrm>
            <a:off x="2832410" y="2357438"/>
            <a:ext cx="9289569" cy="2907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0070C0"/>
                </a:solidFill>
                <a:latin typeface="Bodoni MT Black" panose="02070A03080606020203" pitchFamily="18" charset="0"/>
              </a:rPr>
              <a:t>1. Proposer une situation problème.</a:t>
            </a:r>
          </a:p>
          <a:p>
            <a:endParaRPr lang="fr-FR" sz="3600" dirty="0">
              <a:solidFill>
                <a:srgbClr val="0070C0"/>
              </a:solidFill>
              <a:latin typeface="Bodoni MT Black" panose="02070A03080606020203" pitchFamily="18" charset="0"/>
            </a:endParaRPr>
          </a:p>
          <a:p>
            <a:r>
              <a:rPr lang="fr-FR" sz="3600" dirty="0">
                <a:solidFill>
                  <a:srgbClr val="0070C0"/>
                </a:solidFill>
                <a:latin typeface="Bodoni MT Black" panose="02070A03080606020203" pitchFamily="18" charset="0"/>
              </a:rPr>
              <a:t>2. Proposer une méthode de résolution</a:t>
            </a:r>
          </a:p>
        </p:txBody>
      </p:sp>
    </p:spTree>
    <p:extLst>
      <p:ext uri="{BB962C8B-B14F-4D97-AF65-F5344CB8AC3E}">
        <p14:creationId xmlns:p14="http://schemas.microsoft.com/office/powerpoint/2010/main" val="165502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43E371-9568-48F6-B877-AB9C69E5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3024"/>
            <a:ext cx="11375310" cy="6858000"/>
          </a:xfrm>
          <a:prstGeom prst="rect">
            <a:avLst/>
          </a:prstGeom>
        </p:spPr>
      </p:pic>
      <p:sp>
        <p:nvSpPr>
          <p:cNvPr id="7" name="Plaque 1">
            <a:extLst>
              <a:ext uri="{FF2B5EF4-FFF2-40B4-BE49-F238E27FC236}">
                <a16:creationId xmlns:a16="http://schemas.microsoft.com/office/drawing/2014/main" id="{EEAB9C61-B180-43E3-AB0A-7C2D1C959083}"/>
              </a:ext>
            </a:extLst>
          </p:cNvPr>
          <p:cNvSpPr txBox="1">
            <a:spLocks/>
          </p:cNvSpPr>
          <p:nvPr/>
        </p:nvSpPr>
        <p:spPr>
          <a:xfrm>
            <a:off x="179213" y="1653447"/>
            <a:ext cx="12213509" cy="4371839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lycée </a:t>
            </a: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fr-FR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Delgrès</a:t>
            </a: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veut faire une enquête sur les interfaces des téléphones que possèdent les élèves de votre classe.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l’issue de cette enquête, le service responsable connaitra le coût nécessaire pour développer une application Android ou IOS permettant aux élèves de suivre les cours à distance quand ils seront absents en classe.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condition est qu’il faut que plus de 75% des élèves aient un téléphone sous Android car l’application serait moins couteuse à développer dans un premier temps sous cette interface.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FBB40C-77C3-4D77-9A06-B086B60B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122" y="1422617"/>
            <a:ext cx="10058400" cy="461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Bodoni MT Black" panose="02070A03080606020203" pitchFamily="18" charset="0"/>
              </a:rPr>
              <a:t>Situation problème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AA1A11-BB64-4D36-8D65-6AD577F3918C}"/>
              </a:ext>
            </a:extLst>
          </p:cNvPr>
          <p:cNvSpPr txBox="1"/>
          <p:nvPr/>
        </p:nvSpPr>
        <p:spPr>
          <a:xfrm>
            <a:off x="179213" y="5499134"/>
            <a:ext cx="1239272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</a:rPr>
              <a:t>Problématique</a:t>
            </a:r>
            <a:r>
              <a:rPr lang="fr-FR" sz="2000" b="1" dirty="0">
                <a:solidFill>
                  <a:schemeClr val="bg1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0070C0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</a:rPr>
              <a:t>:   Sous quelle interface l’application sera-t-elle développée en premier ?</a:t>
            </a:r>
            <a:endParaRPr lang="fr-FR" sz="2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2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24" y="2249557"/>
            <a:ext cx="10758625" cy="4654221"/>
          </a:xfrm>
          <a:solidFill>
            <a:schemeClr val="accent6">
              <a:lumMod val="75000"/>
            </a:schemeClr>
          </a:solidFill>
        </p:spPr>
        <p:txBody>
          <a:bodyPr rtlCol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Réaliser l’enquête;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Recueillir les réponses;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les réponses;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Traiter les réponses: Calculer les fréquences;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Comparer à celle de l’énoncé;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Répondre à la problématique;</a:t>
            </a:r>
            <a:endParaRPr lang="f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C73A365B-15AE-4835-9F75-3AAE9B84DFCD}"/>
              </a:ext>
            </a:extLst>
          </p:cNvPr>
          <p:cNvSpPr txBox="1">
            <a:spLocks/>
          </p:cNvSpPr>
          <p:nvPr/>
        </p:nvSpPr>
        <p:spPr>
          <a:xfrm>
            <a:off x="5876" y="1196077"/>
            <a:ext cx="12186103" cy="8869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0070C0"/>
                </a:solidFill>
                <a:latin typeface="Bodoni MT Black" panose="02070A03080606020203" pitchFamily="18" charset="0"/>
              </a:rPr>
              <a:t>1. Proposition d’une méthode de résolution.</a:t>
            </a:r>
          </a:p>
          <a:p>
            <a:endParaRPr lang="fr-FR" sz="3600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8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A44802-12F0-418F-B897-82409A3E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15" y="1022080"/>
            <a:ext cx="786452" cy="786452"/>
          </a:xfrm>
          <a:prstGeom prst="rect">
            <a:avLst/>
          </a:prstGeom>
        </p:spPr>
      </p:pic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8294" y="20982"/>
            <a:ext cx="12191979" cy="6857990"/>
          </a:xfrm>
          <a:prstGeom prst="rect">
            <a:avLst/>
          </a:prstGeom>
        </p:spPr>
      </p:pic>
      <p:pic>
        <p:nvPicPr>
          <p:cNvPr id="1026" name="Picture 2" descr="Où trouver le travail à faire ou à rendre ? - Aide à l'utilisation de Mon  Bureau Numérique - Collège Julie Victoire Daubie">
            <a:extLst>
              <a:ext uri="{FF2B5EF4-FFF2-40B4-BE49-F238E27FC236}">
                <a16:creationId xmlns:a16="http://schemas.microsoft.com/office/drawing/2014/main" id="{F0AB11A2-D75D-4921-97EA-10BDAD50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fr">
                <a:solidFill>
                  <a:schemeClr val="tx1"/>
                </a:solidFill>
              </a:rPr>
              <a:t>Sit Dolor Amet</a:t>
            </a:r>
          </a:p>
        </p:txBody>
      </p:sp>
      <p:pic>
        <p:nvPicPr>
          <p:cNvPr id="1028" name="Picture 4" descr="Où trouver le travail à faire ou à rendre ? - Aide à l'utilisation de Mon  Bureau Numérique - Collège Julie Victoire Daubie">
            <a:extLst>
              <a:ext uri="{FF2B5EF4-FFF2-40B4-BE49-F238E27FC236}">
                <a16:creationId xmlns:a16="http://schemas.microsoft.com/office/drawing/2014/main" id="{904A397E-5A50-47FF-866C-825AE66A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47" y="295513"/>
            <a:ext cx="3405613" cy="34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C73A365B-15AE-4835-9F75-3AAE9B84DFCD}"/>
              </a:ext>
            </a:extLst>
          </p:cNvPr>
          <p:cNvSpPr txBox="1">
            <a:spLocks/>
          </p:cNvSpPr>
          <p:nvPr/>
        </p:nvSpPr>
        <p:spPr>
          <a:xfrm>
            <a:off x="5450865" y="-24882"/>
            <a:ext cx="6686072" cy="4999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/>
              <a:t>Composer 3 binômes 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6819BDD-C188-4C4C-A05D-26CEF29C1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157117"/>
              </p:ext>
            </p:extLst>
          </p:nvPr>
        </p:nvGraphicFramePr>
        <p:xfrm>
          <a:off x="2810525" y="1201639"/>
          <a:ext cx="9313159" cy="567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F5B1810-AF5C-4546-8B66-DC9E8096123B}"/>
              </a:ext>
            </a:extLst>
          </p:cNvPr>
          <p:cNvSpPr/>
          <p:nvPr/>
        </p:nvSpPr>
        <p:spPr>
          <a:xfrm>
            <a:off x="6182583" y="1487851"/>
            <a:ext cx="944881" cy="1020936"/>
          </a:xfrm>
          <a:prstGeom prst="rect">
            <a:avLst/>
          </a:prstGeom>
          <a:blipFill rotWithShape="1">
            <a:blip r:embed="rId10"/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4425667"/>
              <a:satOff val="-19687"/>
              <a:lumOff val="-9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4E8646B-1F0C-4A0B-A110-0C5DD9204021}"/>
              </a:ext>
            </a:extLst>
          </p:cNvPr>
          <p:cNvGrpSpPr/>
          <p:nvPr/>
        </p:nvGrpSpPr>
        <p:grpSpPr>
          <a:xfrm>
            <a:off x="2958402" y="711573"/>
            <a:ext cx="3184082" cy="5384427"/>
            <a:chOff x="2896145" y="909584"/>
            <a:chExt cx="3184082" cy="53844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F37E9D-4A1C-4E62-A6F2-428425E094F3}"/>
                </a:ext>
              </a:extLst>
            </p:cNvPr>
            <p:cNvSpPr/>
            <p:nvPr/>
          </p:nvSpPr>
          <p:spPr>
            <a:xfrm rot="16200000">
              <a:off x="3869905" y="2816566"/>
              <a:ext cx="4117303" cy="3033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72F0C55-76E0-45A0-8BB2-9A888F069918}"/>
                </a:ext>
              </a:extLst>
            </p:cNvPr>
            <p:cNvSpPr txBox="1"/>
            <p:nvPr/>
          </p:nvSpPr>
          <p:spPr>
            <a:xfrm rot="16200000">
              <a:off x="1143281" y="4154181"/>
              <a:ext cx="3892694" cy="386965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45967" bIns="0" numCol="1" spcCol="1270" anchor="t" anchorCtr="0">
              <a:noAutofit/>
            </a:bodyPr>
            <a:lstStyle/>
            <a:p>
              <a:pPr marL="0" lvl="0" indent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b="1" kern="1200" dirty="0">
                  <a:latin typeface="Bodoni MT Black" panose="02070A03080606020203" pitchFamily="18" charset="0"/>
                </a:rPr>
                <a:t>Binôme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75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8" y="180229"/>
            <a:ext cx="12004431" cy="508884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Bodoni MT Black" panose="02070A03080606020203" pitchFamily="18" charset="0"/>
              </a:rPr>
              <a:t>Réaliser l’enquête, recueillir les réponses.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3DC99-DB48-4731-9A8F-99901B18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978"/>
            <a:ext cx="12192000" cy="10111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 une fiche méthode de réalisation d’une enquête.</a:t>
            </a:r>
          </a:p>
          <a:p>
            <a:pPr marL="0" indent="0" algn="ctr">
              <a:buNone/>
            </a:pPr>
            <a:r>
              <a:rPr lang="fr-FR" sz="3100" dirty="0">
                <a:solidFill>
                  <a:srgbClr val="FF0000"/>
                </a:solidFill>
              </a:rPr>
              <a:t>Exemple de fiche méthode</a:t>
            </a:r>
            <a:r>
              <a:rPr lang="fr-FR" sz="3500" dirty="0">
                <a:solidFill>
                  <a:srgbClr val="FF0000"/>
                </a:solidFill>
              </a:rPr>
              <a:t>: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979DABF-86E7-4EF5-9A95-0215E277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28163"/>
              </p:ext>
            </p:extLst>
          </p:nvPr>
        </p:nvGraphicFramePr>
        <p:xfrm>
          <a:off x="187569" y="1920240"/>
          <a:ext cx="12004431" cy="4405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6431">
                  <a:extLst>
                    <a:ext uri="{9D8B030D-6E8A-4147-A177-3AD203B41FA5}">
                      <a16:colId xmlns:a16="http://schemas.microsoft.com/office/drawing/2014/main" val="27722062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6514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74049535"/>
                    </a:ext>
                  </a:extLst>
                </a:gridCol>
              </a:tblGrid>
              <a:tr h="293495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 réaliser une enquête.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052859"/>
                  </a:ext>
                </a:extLst>
              </a:tr>
              <a:tr h="33721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Langage courant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Langage spécifique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24606"/>
                  </a:ext>
                </a:extLst>
              </a:tr>
              <a:tr h="585449">
                <a:tc>
                  <a:txBody>
                    <a:bodyPr/>
                    <a:lstStyle/>
                    <a:p>
                      <a:r>
                        <a:rPr lang="fr-FR" dirty="0"/>
                        <a:t>Préparer les questions à poser:</a:t>
                      </a:r>
                    </a:p>
                    <a:p>
                      <a:r>
                        <a:rPr lang="fr-FR" dirty="0"/>
                        <a:t>Possibilité de proposer les réponses attendues.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Préparer le questionnaire</a:t>
                      </a:r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10630"/>
                  </a:ext>
                </a:extLst>
              </a:tr>
              <a:tr h="655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Choisir les personnes ou objets à questionner.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Choisir un échantillon de personne ou d’objets.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79267"/>
                  </a:ext>
                </a:extLst>
              </a:tr>
              <a:tr h="953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Choisir  la manière, et le lieu de l'enquête (dans la rue, par courrier, sur internet, etc.).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71254"/>
                  </a:ext>
                </a:extLst>
              </a:tr>
              <a:tr h="876939">
                <a:tc>
                  <a:txBody>
                    <a:bodyPr/>
                    <a:lstStyle/>
                    <a:p>
                      <a:r>
                        <a:rPr lang="fr-FR" dirty="0"/>
                        <a:t>Choisir la manière de présenter les réponses(tableau, graphiques, diagrammes)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Recueillir les réponses (données)</a:t>
                      </a:r>
                    </a:p>
                    <a:p>
                      <a:r>
                        <a:rPr lang="fr-FR" dirty="0"/>
                        <a:t>Présenter les réponses.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5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8" y="180229"/>
            <a:ext cx="12004431" cy="508884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Bodoni MT Black" panose="02070A03080606020203" pitchFamily="18" charset="0"/>
              </a:rPr>
              <a:t>Réaliser l’enquête, recueillir les réponses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3DC99-DB48-4731-9A8F-99901B18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978"/>
            <a:ext cx="12192000" cy="10111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 une fiche méthode de réalisation d’une enquête.</a:t>
            </a:r>
          </a:p>
          <a:p>
            <a:pPr marL="0" indent="0" algn="ctr">
              <a:buNone/>
            </a:pPr>
            <a:r>
              <a:rPr lang="fr-FR" sz="3100" dirty="0">
                <a:solidFill>
                  <a:srgbClr val="FF0000"/>
                </a:solidFill>
              </a:rPr>
              <a:t>Exemple de fiche méthode</a:t>
            </a:r>
            <a:r>
              <a:rPr lang="fr-FR" sz="3500" dirty="0">
                <a:solidFill>
                  <a:srgbClr val="FF0000"/>
                </a:solidFill>
              </a:rPr>
              <a:t>: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979DABF-86E7-4EF5-9A95-0215E277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193"/>
              </p:ext>
            </p:extLst>
          </p:nvPr>
        </p:nvGraphicFramePr>
        <p:xfrm>
          <a:off x="159026" y="1920240"/>
          <a:ext cx="12032974" cy="4922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4974">
                  <a:extLst>
                    <a:ext uri="{9D8B030D-6E8A-4147-A177-3AD203B41FA5}">
                      <a16:colId xmlns:a16="http://schemas.microsoft.com/office/drawing/2014/main" val="27722062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6514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74049535"/>
                    </a:ext>
                  </a:extLst>
                </a:gridCol>
              </a:tblGrid>
              <a:tr h="392751">
                <a:tc gridSpan="3">
                  <a:txBody>
                    <a:bodyPr/>
                    <a:lstStyle/>
                    <a:p>
                      <a:r>
                        <a:rPr lang="fr-FR" dirty="0"/>
                        <a:t>Comment réaliser une enquête.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052859"/>
                  </a:ext>
                </a:extLst>
              </a:tr>
              <a:tr h="39275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Langage courant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Langage spécifique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24606"/>
                  </a:ext>
                </a:extLst>
              </a:tr>
              <a:tr h="1024249">
                <a:tc>
                  <a:txBody>
                    <a:bodyPr/>
                    <a:lstStyle/>
                    <a:p>
                      <a:r>
                        <a:rPr lang="fr-FR" dirty="0"/>
                        <a:t>Préparer les questions à poser:</a:t>
                      </a:r>
                    </a:p>
                    <a:p>
                      <a:r>
                        <a:rPr lang="fr-FR" dirty="0"/>
                        <a:t>Possibilité de proposer les réponses attendues.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Préparer le questionnaire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Quelle est l’interface de votre smartphone?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10630"/>
                  </a:ext>
                </a:extLst>
              </a:tr>
              <a:tr h="941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Choisir les personnes ou objets à questionner.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Choisir un échantillon de personne ou d’objets.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élèves de la classe constituerons l’échantillon.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79267"/>
                  </a:ext>
                </a:extLst>
              </a:tr>
              <a:tr h="1024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Choisir  la manière, et le lieu de l'enquête (dans la rue, par courrier, sur internet, etc.).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Manière: Question posée à l’oral individuellement.</a:t>
                      </a:r>
                    </a:p>
                    <a:p>
                      <a:r>
                        <a:rPr lang="fr-FR" dirty="0"/>
                        <a:t>Lieu: La classe.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71254"/>
                  </a:ext>
                </a:extLst>
              </a:tr>
              <a:tr h="981878">
                <a:tc>
                  <a:txBody>
                    <a:bodyPr/>
                    <a:lstStyle/>
                    <a:p>
                      <a:r>
                        <a:rPr lang="fr-FR" dirty="0"/>
                        <a:t>Choisir la manière de présenter les réponses(tableau, graphiques, diagrammes)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Recueillir les réponses (données)</a:t>
                      </a:r>
                    </a:p>
                    <a:p>
                      <a:r>
                        <a:rPr lang="fr-FR" dirty="0"/>
                        <a:t>Présenter les réponses.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7943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989569A-EF0F-4805-B9C9-837DD4EE6D4F}"/>
              </a:ext>
            </a:extLst>
          </p:cNvPr>
          <p:cNvSpPr txBox="1"/>
          <p:nvPr/>
        </p:nvSpPr>
        <p:spPr>
          <a:xfrm>
            <a:off x="8282609" y="3429000"/>
            <a:ext cx="728869" cy="369332"/>
          </a:xfrm>
          <a:prstGeom prst="rect">
            <a:avLst/>
          </a:prstGeom>
          <a:noFill/>
          <a:ln w="38100">
            <a:solidFill>
              <a:srgbClr val="B8D233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IOS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4EE5F4-6541-4A71-ADF8-2C4B60B6CDCC}"/>
              </a:ext>
            </a:extLst>
          </p:cNvPr>
          <p:cNvSpPr txBox="1"/>
          <p:nvPr/>
        </p:nvSpPr>
        <p:spPr>
          <a:xfrm>
            <a:off x="9508435" y="3429000"/>
            <a:ext cx="1239078" cy="3693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Android</a:t>
            </a:r>
          </a:p>
        </p:txBody>
      </p:sp>
      <p:graphicFrame>
        <p:nvGraphicFramePr>
          <p:cNvPr id="9" name="Tableau 7">
            <a:extLst>
              <a:ext uri="{FF2B5EF4-FFF2-40B4-BE49-F238E27FC236}">
                <a16:creationId xmlns:a16="http://schemas.microsoft.com/office/drawing/2014/main" id="{4B605FC1-73F9-4B0F-8F5B-38F078C03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5194"/>
              </p:ext>
            </p:extLst>
          </p:nvPr>
        </p:nvGraphicFramePr>
        <p:xfrm>
          <a:off x="8083058" y="5680918"/>
          <a:ext cx="4558748" cy="1432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6020">
                  <a:extLst>
                    <a:ext uri="{9D8B030D-6E8A-4147-A177-3AD203B41FA5}">
                      <a16:colId xmlns:a16="http://schemas.microsoft.com/office/drawing/2014/main" val="3457042147"/>
                    </a:ext>
                  </a:extLst>
                </a:gridCol>
                <a:gridCol w="2372728">
                  <a:extLst>
                    <a:ext uri="{9D8B030D-6E8A-4147-A177-3AD203B41FA5}">
                      <a16:colId xmlns:a16="http://schemas.microsoft.com/office/drawing/2014/main" val="3642792795"/>
                    </a:ext>
                  </a:extLst>
                </a:gridCol>
              </a:tblGrid>
              <a:tr h="195077">
                <a:tc gridSpan="2">
                  <a:txBody>
                    <a:bodyPr/>
                    <a:lstStyle/>
                    <a:p>
                      <a:r>
                        <a:rPr lang="fr-FR" sz="1600" dirty="0"/>
                        <a:t>Quelle est l’interface de votre téléphone 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646009"/>
                  </a:ext>
                </a:extLst>
              </a:tr>
              <a:tr h="195077">
                <a:tc>
                  <a:txBody>
                    <a:bodyPr/>
                    <a:lstStyle/>
                    <a:p>
                      <a:r>
                        <a:rPr lang="fr-FR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d’élèves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5203"/>
                  </a:ext>
                </a:extLst>
              </a:tr>
              <a:tr h="195077">
                <a:tc>
                  <a:txBody>
                    <a:bodyPr/>
                    <a:lstStyle/>
                    <a:p>
                      <a:r>
                        <a:rPr lang="fr-FR" dirty="0"/>
                        <a:t>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85694"/>
                  </a:ext>
                </a:extLst>
              </a:tr>
              <a:tr h="195077">
                <a:tc>
                  <a:txBody>
                    <a:bodyPr/>
                    <a:lstStyle/>
                    <a:p>
                      <a:r>
                        <a:rPr lang="fr-FR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1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5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2365"/>
            <a:ext cx="12192000" cy="1431236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  <a:t>Traiter les réponses</a:t>
            </a:r>
            <a:b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</a:br>
            <a: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  <a:t>Passer du langage courant ou langage statistique</a:t>
            </a:r>
            <a:br>
              <a:rPr lang="fr-FR" sz="3600" dirty="0">
                <a:solidFill>
                  <a:srgbClr val="00B050"/>
                </a:solidFill>
                <a:latin typeface="Bodoni MT Black" panose="02070A03080606020203" pitchFamily="18" charset="0"/>
              </a:rPr>
            </a:br>
            <a:endParaRPr lang="fr-FR" sz="3600" dirty="0">
              <a:solidFill>
                <a:srgbClr val="00B05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12178F-A825-4942-93EB-66B40E9019BB}"/>
              </a:ext>
            </a:extLst>
          </p:cNvPr>
          <p:cNvSpPr txBox="1"/>
          <p:nvPr/>
        </p:nvSpPr>
        <p:spPr>
          <a:xfrm>
            <a:off x="102703" y="3180521"/>
            <a:ext cx="12192000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Bodoni MT Black" panose="02070A03080606020203" pitchFamily="18" charset="0"/>
              </a:rPr>
              <a:t>Après avoir réaliser une enquête, les réponses doivent être traitées d’une manière particulière;</a:t>
            </a:r>
          </a:p>
          <a:p>
            <a:endParaRPr lang="fr-FR" dirty="0">
              <a:latin typeface="Bodoni MT Black" panose="02070A03080606020203" pitchFamily="18" charset="0"/>
            </a:endParaRPr>
          </a:p>
          <a:p>
            <a:r>
              <a:rPr lang="fr-FR" dirty="0">
                <a:latin typeface="Bodoni MT Black" panose="02070A03080606020203" pitchFamily="18" charset="0"/>
              </a:rPr>
              <a:t>Ce traitement est une </a:t>
            </a:r>
            <a:r>
              <a:rPr lang="fr-FR" dirty="0">
                <a:solidFill>
                  <a:srgbClr val="FF0000"/>
                </a:solidFill>
                <a:latin typeface="Bodoni MT Black" panose="02070A03080606020203" pitchFamily="18" charset="0"/>
              </a:rPr>
              <a:t>étude statistique</a:t>
            </a:r>
            <a:r>
              <a:rPr lang="fr-FR" dirty="0">
                <a:latin typeface="Bodoni MT Black" panose="02070A03080606020203" pitchFamily="18" charset="0"/>
              </a:rPr>
              <a:t>.</a:t>
            </a:r>
          </a:p>
          <a:p>
            <a:endParaRPr lang="fr-FR" dirty="0">
              <a:latin typeface="Bodoni MT Black" panose="02070A03080606020203" pitchFamily="18" charset="0"/>
            </a:endParaRPr>
          </a:p>
          <a:p>
            <a:r>
              <a:rPr lang="fr-FR" dirty="0">
                <a:latin typeface="Bodoni MT Black" panose="02070A03080606020203" pitchFamily="18" charset="0"/>
              </a:rPr>
              <a:t>Cette étude comporte </a:t>
            </a:r>
            <a:r>
              <a:rPr lang="fr-FR" dirty="0">
                <a:solidFill>
                  <a:srgbClr val="FF0000"/>
                </a:solidFill>
                <a:latin typeface="Bodoni MT Black" panose="02070A03080606020203" pitchFamily="18" charset="0"/>
              </a:rPr>
              <a:t>un vocabulaire, des représentations et des indicateurs</a:t>
            </a:r>
            <a:r>
              <a:rPr lang="fr-FR" dirty="0">
                <a:latin typeface="Bodoni MT Black" panose="02070A03080606020203" pitchFamily="18" charset="0"/>
              </a:rPr>
              <a:t>.</a:t>
            </a:r>
          </a:p>
          <a:p>
            <a:endParaRPr lang="fr-FR" dirty="0">
              <a:latin typeface="Bodoni MT Black" panose="02070A03080606020203" pitchFamily="18" charset="0"/>
            </a:endParaRPr>
          </a:p>
          <a:p>
            <a:r>
              <a:rPr lang="fr-FR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Vocabulaire: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latin typeface="Bodoni MT Black" panose="02070A03080606020203" pitchFamily="18" charset="0"/>
              </a:rPr>
              <a:t> </a:t>
            </a:r>
            <a:r>
              <a:rPr lang="fr-FR" b="1" dirty="0">
                <a:solidFill>
                  <a:srgbClr val="7030A0"/>
                </a:solidFill>
                <a:latin typeface="Bodoni MT Black" panose="02070A03080606020203" pitchFamily="18" charset="0"/>
              </a:rPr>
              <a:t>l’ensemble</a:t>
            </a:r>
            <a:r>
              <a:rPr lang="fr-FR" dirty="0">
                <a:solidFill>
                  <a:srgbClr val="7030A0"/>
                </a:solidFill>
                <a:latin typeface="Bodoni MT Black" panose="02070A03080606020203" pitchFamily="18" charset="0"/>
              </a:rPr>
              <a:t> des réponses est la série statistique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Bodoni MT Black" panose="02070A03080606020203" pitchFamily="18" charset="0"/>
              </a:rPr>
              <a:t>la question posée dans une enquête forme le caractère de la </a:t>
            </a:r>
            <a:r>
              <a:rPr lang="fr-FR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série statistique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odoni MT Black" panose="02070A03080606020203" pitchFamily="18" charset="0"/>
              </a:rPr>
              <a:t>le nombre de fois qu’apparait une réponse est </a:t>
            </a:r>
            <a:r>
              <a:rPr lang="fr-FR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l’effectif</a:t>
            </a:r>
            <a:r>
              <a:rPr lang="fr-FR" dirty="0">
                <a:latin typeface="Bodoni MT Black" panose="02070A03080606020203" pitchFamily="18" charset="0"/>
              </a:rPr>
              <a:t> de cette réponse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030A0"/>
                </a:solidFill>
                <a:latin typeface="Bodoni MT Black" panose="02070A03080606020203" pitchFamily="18" charset="0"/>
              </a:rPr>
              <a:t>Le nombre total de réponses est </a:t>
            </a:r>
            <a:r>
              <a:rPr lang="fr-FR" b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l’effectif</a:t>
            </a:r>
            <a:r>
              <a:rPr lang="fr-FR" b="1" dirty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r>
              <a:rPr lang="fr-FR" b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21443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4071-4C82-49A5-96FE-6E1BE8B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417287" cy="1371600"/>
          </a:xfrm>
          <a:solidFill>
            <a:srgbClr val="FFFFCC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Bodoni MT Black" panose="02070A03080606020203" pitchFamily="18" charset="0"/>
              </a:rPr>
              <a:t>Traiter les réponses</a:t>
            </a:r>
            <a:br>
              <a:rPr lang="fr-FR" dirty="0">
                <a:solidFill>
                  <a:srgbClr val="00B050"/>
                </a:solidFill>
                <a:latin typeface="Bodoni MT Black" panose="02070A03080606020203" pitchFamily="18" charset="0"/>
              </a:rPr>
            </a:br>
            <a:r>
              <a:rPr lang="fr-FR" dirty="0">
                <a:solidFill>
                  <a:srgbClr val="00B050"/>
                </a:solidFill>
                <a:latin typeface="Bodoni MT Black" panose="02070A03080606020203" pitchFamily="18" charset="0"/>
              </a:rPr>
              <a:t>Passer du langage courant ou langage statistique</a:t>
            </a:r>
            <a:br>
              <a:rPr lang="fr-FR" dirty="0">
                <a:solidFill>
                  <a:srgbClr val="00B050"/>
                </a:solidFill>
                <a:latin typeface="Bodoni MT Black" panose="02070A03080606020203" pitchFamily="18" charset="0"/>
              </a:rPr>
            </a:br>
            <a:endParaRPr lang="fr-FR" dirty="0">
              <a:solidFill>
                <a:srgbClr val="00B050"/>
              </a:solidFill>
              <a:latin typeface="Bodoni MT Black" panose="02070A03080606020203" pitchFamily="18" charset="0"/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85EA456A-02F4-4732-A4E0-42B831C38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33393"/>
              </p:ext>
            </p:extLst>
          </p:nvPr>
        </p:nvGraphicFramePr>
        <p:xfrm>
          <a:off x="5406886" y="1881810"/>
          <a:ext cx="6145698" cy="29459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2849">
                  <a:extLst>
                    <a:ext uri="{9D8B030D-6E8A-4147-A177-3AD203B41FA5}">
                      <a16:colId xmlns:a16="http://schemas.microsoft.com/office/drawing/2014/main" val="1639788126"/>
                    </a:ext>
                  </a:extLst>
                </a:gridCol>
                <a:gridCol w="3072849">
                  <a:extLst>
                    <a:ext uri="{9D8B030D-6E8A-4147-A177-3AD203B41FA5}">
                      <a16:colId xmlns:a16="http://schemas.microsoft.com/office/drawing/2014/main" val="3257501190"/>
                    </a:ext>
                  </a:extLst>
                </a:gridCol>
              </a:tblGrid>
              <a:tr h="732344">
                <a:tc>
                  <a:txBody>
                    <a:bodyPr/>
                    <a:lstStyle/>
                    <a:p>
                      <a:r>
                        <a:rPr lang="fr-FR" dirty="0"/>
                        <a:t>Caractère(interface)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Effectif (nombre d’élèves)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92321"/>
                  </a:ext>
                </a:extLst>
              </a:tr>
              <a:tr h="732344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/>
                        <a:t>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05405"/>
                  </a:ext>
                </a:extLst>
              </a:tr>
              <a:tr h="748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/>
                        <a:t>Android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41616"/>
                  </a:ext>
                </a:extLst>
              </a:tr>
              <a:tr h="732344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96913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7065BC0-7AF8-467A-944D-57A00C50A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25378"/>
              </p:ext>
            </p:extLst>
          </p:nvPr>
        </p:nvGraphicFramePr>
        <p:xfrm>
          <a:off x="0" y="2185743"/>
          <a:ext cx="5406886" cy="1726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721">
                  <a:extLst>
                    <a:ext uri="{9D8B030D-6E8A-4147-A177-3AD203B41FA5}">
                      <a16:colId xmlns:a16="http://schemas.microsoft.com/office/drawing/2014/main" val="3457042147"/>
                    </a:ext>
                  </a:extLst>
                </a:gridCol>
                <a:gridCol w="2814165">
                  <a:extLst>
                    <a:ext uri="{9D8B030D-6E8A-4147-A177-3AD203B41FA5}">
                      <a16:colId xmlns:a16="http://schemas.microsoft.com/office/drawing/2014/main" val="3642792795"/>
                    </a:ext>
                  </a:extLst>
                </a:gridCol>
              </a:tblGrid>
              <a:tr h="57546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nombre d’élèves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5203"/>
                  </a:ext>
                </a:extLst>
              </a:tr>
              <a:tr h="575462">
                <a:tc>
                  <a:txBody>
                    <a:bodyPr/>
                    <a:lstStyle/>
                    <a:p>
                      <a:r>
                        <a:rPr lang="fr-FR" dirty="0"/>
                        <a:t>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85694"/>
                  </a:ext>
                </a:extLst>
              </a:tr>
              <a:tr h="575462">
                <a:tc>
                  <a:txBody>
                    <a:bodyPr/>
                    <a:lstStyle/>
                    <a:p>
                      <a:r>
                        <a:rPr lang="fr-FR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1043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7D54B1B-D00E-49FA-A0BE-5A61CEC53095}"/>
              </a:ext>
            </a:extLst>
          </p:cNvPr>
          <p:cNvSpPr txBox="1"/>
          <p:nvPr/>
        </p:nvSpPr>
        <p:spPr>
          <a:xfrm>
            <a:off x="212035" y="5473148"/>
            <a:ext cx="1178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tableau statistique permet de représenter graphiquement la série (les réponses)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tableau permet de calculer les indicateurs (voir après</a:t>
            </a:r>
            <a:r>
              <a:rPr lang="fr-FR" dirty="0"/>
              <a:t>)</a:t>
            </a:r>
          </a:p>
        </p:txBody>
      </p:sp>
      <p:sp>
        <p:nvSpPr>
          <p:cNvPr id="4" name="Flèche : en arc 3">
            <a:extLst>
              <a:ext uri="{FF2B5EF4-FFF2-40B4-BE49-F238E27FC236}">
                <a16:creationId xmlns:a16="http://schemas.microsoft.com/office/drawing/2014/main" id="{E4C4BBFD-DA56-47A0-BDD7-75CAEC06C871}"/>
              </a:ext>
            </a:extLst>
          </p:cNvPr>
          <p:cNvSpPr/>
          <p:nvPr/>
        </p:nvSpPr>
        <p:spPr>
          <a:xfrm rot="192336">
            <a:off x="1629938" y="1203580"/>
            <a:ext cx="4992211" cy="2283950"/>
          </a:xfrm>
          <a:prstGeom prst="circularArrow">
            <a:avLst>
              <a:gd name="adj1" fmla="val 0"/>
              <a:gd name="adj2" fmla="val 492323"/>
              <a:gd name="adj3" fmla="val 19597137"/>
              <a:gd name="adj4" fmla="val 10828924"/>
              <a:gd name="adj5" fmla="val 7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Flèche : en arc 4">
            <a:extLst>
              <a:ext uri="{FF2B5EF4-FFF2-40B4-BE49-F238E27FC236}">
                <a16:creationId xmlns:a16="http://schemas.microsoft.com/office/drawing/2014/main" id="{B05F1AB6-3F94-49CB-8EDB-C603C56B1E18}"/>
              </a:ext>
            </a:extLst>
          </p:cNvPr>
          <p:cNvSpPr/>
          <p:nvPr/>
        </p:nvSpPr>
        <p:spPr>
          <a:xfrm>
            <a:off x="3238192" y="1046056"/>
            <a:ext cx="6145698" cy="2279374"/>
          </a:xfrm>
          <a:prstGeom prst="circularArrow">
            <a:avLst>
              <a:gd name="adj1" fmla="val 3567"/>
              <a:gd name="adj2" fmla="val 418115"/>
              <a:gd name="adj3" fmla="val 20820064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3064301E-BE8C-4033-8465-231D304CE2BC}"/>
              </a:ext>
            </a:extLst>
          </p:cNvPr>
          <p:cNvSpPr/>
          <p:nvPr/>
        </p:nvSpPr>
        <p:spPr>
          <a:xfrm>
            <a:off x="3238192" y="4371486"/>
            <a:ext cx="2049425" cy="4562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622530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4_TF78438558" id="{D9EAB963-68A7-41B0-84AC-6DCEBA0B29E9}" vid="{8501B65A-0E3C-4167-83F9-AC76A6F729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{5B743896-110A-474E-87E0-0ECF1B7ED801}tf78438558_win32</Template>
  <TotalTime>178</TotalTime>
  <Words>754</Words>
  <Application>Microsoft Macintosh PowerPoint</Application>
  <PresentationFormat>Grand écran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Bodoni MT Black</vt:lpstr>
      <vt:lpstr>Calibri</vt:lpstr>
      <vt:lpstr>Cambria Math</vt:lpstr>
      <vt:lpstr>Century Gothic</vt:lpstr>
      <vt:lpstr>Garamond</vt:lpstr>
      <vt:lpstr>Times New Roman</vt:lpstr>
      <vt:lpstr>SavonVTI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Réaliser l’enquête, recueillir les réponses.</vt:lpstr>
      <vt:lpstr>Réaliser l’enquête, recueillir les réponses</vt:lpstr>
      <vt:lpstr>Traiter les réponses Passer du langage courant ou langage statistique </vt:lpstr>
      <vt:lpstr>Traiter les réponses Passer du langage courant ou langage statistique </vt:lpstr>
      <vt:lpstr> Traiter les réponses: Calculer les fréquences.</vt:lpstr>
      <vt:lpstr> Comparer les fréquences.</vt:lpstr>
      <vt:lpstr> MERCI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marie-annick inamo</dc:creator>
  <cp:lastModifiedBy>baba C</cp:lastModifiedBy>
  <cp:revision>7</cp:revision>
  <dcterms:created xsi:type="dcterms:W3CDTF">2021-11-24T14:42:12Z</dcterms:created>
  <dcterms:modified xsi:type="dcterms:W3CDTF">2022-03-14T03:01:19Z</dcterms:modified>
</cp:coreProperties>
</file>