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G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64F4D-8D5C-46FC-8D0E-BD2EDF967E0F}" type="datetimeFigureOut">
              <a:rPr lang="fr-GP" smtClean="0"/>
              <a:t>1/24/22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404D-44A1-4D13-AEDA-AC7B1DEA4A1E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378004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23A1DB-6490-4710-87F7-70FDE834B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7308091-2891-46E6-AFEB-90B359ACA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G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C408C9-0832-4F38-84B8-772C7363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44D23-49F3-4A34-9065-7C1A0C759112}" type="datetime1">
              <a:rPr lang="fr-GP" smtClean="0"/>
              <a:t>1/24/22</a:t>
            </a:fld>
            <a:endParaRPr lang="fr-GP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1E1495-1579-4386-93DD-D7E9F096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A543E2-F4BD-4048-BA4A-EF16A2123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750755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261E8-4B98-4B4A-AB92-549C05B9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B1CBDE-F5B1-4FB5-BC91-1B4FCEB8C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D35D0A-6DBD-4D85-82E3-75C7DC15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4C36A-7FC2-4F64-9079-60CA085E1AFF}" type="datetime1">
              <a:rPr lang="fr-GP" smtClean="0"/>
              <a:t>1/24/22</a:t>
            </a:fld>
            <a:endParaRPr lang="fr-GP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141C69-6D37-467D-898F-DB38B7086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2EE6DA-826C-4D90-92F7-F3A41D63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38626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897DFD-1D2B-4C84-9204-197F32B55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37A853-2135-4C15-B447-C20D5BDB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F2C15D-AEA5-4183-933C-2FCB59D5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0F15-D332-4E47-AF71-8E7FC63A77C7}" type="datetime1">
              <a:rPr lang="fr-GP" smtClean="0"/>
              <a:t>1/24/22</a:t>
            </a:fld>
            <a:endParaRPr lang="fr-GP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92866-1EFF-4DCB-B772-8DD34F494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617939-3838-4717-970E-46482656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61808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D2B3E-85A7-4038-83A3-D048B9EC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C9922F-293E-41D2-8D84-819B912A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F85F80-D09D-4D7C-AC5E-FB8050ADE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55CEC-8A23-41D5-B403-82AACCDEDB57}" type="datetime1">
              <a:rPr lang="fr-GP" smtClean="0"/>
              <a:t>1/24/22</a:t>
            </a:fld>
            <a:endParaRPr lang="fr-GP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E43BB9-83F1-4130-8ED8-F6F8A07B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09D34-3FE0-4954-B1A6-41493E7EC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21863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4EEA9-B816-4C95-BD4C-3858E2EE1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0C0006-641F-4C1B-A920-F4AFAA1C5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57CB9E-B1EE-44FC-8C33-58AFC558F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82D4-B2C8-4D39-B3AF-A35C2AD25E63}" type="datetime1">
              <a:rPr lang="fr-GP" smtClean="0"/>
              <a:t>1/24/22</a:t>
            </a:fld>
            <a:endParaRPr lang="fr-GP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A48C99-20FF-42FE-B1B5-34C3937B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163D4B-0D56-44A0-BB6F-68FCDE29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18799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796782-20F5-45A3-858F-6B52516A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F8DA02-CEAA-4EB6-8C1F-17A92B7C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02CA67-D667-4D1C-8EC9-56246E091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EFB861-5331-451E-B10C-B30152E5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229-E913-4B39-9838-75C905D41BCA}" type="datetime1">
              <a:rPr lang="fr-GP" smtClean="0"/>
              <a:t>1/24/22</a:t>
            </a:fld>
            <a:endParaRPr lang="fr-GP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8C9CE5-7D0B-4A2D-A404-D95F0C7B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DF25A-5B1A-4BD5-9B99-C8F1E7AD9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5999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E6876D-44CA-4610-8A57-EDC73FB33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3ACC17-FF99-4349-9D52-F98EE1ADA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0155B6-352B-4717-9719-DDBD7D403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5B37D-9966-41B0-A387-FFD056BE21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3FA278-8D3C-4DEA-B7E3-E78886F50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76F1BBD-138D-4D93-8B99-316E70FE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23DC-25B7-4533-A0A2-3D59F7C8C0E3}" type="datetime1">
              <a:rPr lang="fr-GP" smtClean="0"/>
              <a:t>1/24/22</a:t>
            </a:fld>
            <a:endParaRPr lang="fr-GP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5949F4-DC7B-4983-A9EA-04012D6CC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DF8879-F9D1-4C69-9070-CC2FF0AE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29444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93875-1117-49B1-A0B2-5E2195D7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4A5BAF-667E-40A7-8C9C-AC4CF6BE9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2C14D-2B20-4714-8D3A-C287C1242A01}" type="datetime1">
              <a:rPr lang="fr-GP" smtClean="0"/>
              <a:t>1/24/22</a:t>
            </a:fld>
            <a:endParaRPr lang="fr-GP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6FC1E7-11FE-492E-802C-91777D4CE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8F9098-71F6-4F8A-A582-6CF51AA2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8291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2BFA988-DCBE-403F-BF2C-8D244275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8ADDA-0FDA-4CF4-A76C-806CC9DBC780}" type="datetime1">
              <a:rPr lang="fr-GP" smtClean="0"/>
              <a:t>1/24/22</a:t>
            </a:fld>
            <a:endParaRPr lang="fr-GP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AE30D3-EAED-42D6-90C3-FDC23A15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C2A8F3-8598-4CA3-A1EF-7B3F2939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0396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6D0C0-D4ED-4FAD-B88D-E2FF63CA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85CF4D-D68C-4179-8FC4-FA858CB8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0D7C36-F00E-4434-9DC7-1FA8690C3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87B762-44C5-48E2-8C42-17844139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0801-CC48-46A0-A82E-D06E11BCA1EA}" type="datetime1">
              <a:rPr lang="fr-GP" smtClean="0"/>
              <a:t>1/24/22</a:t>
            </a:fld>
            <a:endParaRPr lang="fr-GP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FB6ECE-55FD-4D9F-AD41-4B857694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2A7170-4E55-47B2-9F7E-9AE9D29C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1038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35DB8-6012-4B2E-912D-A2F44187E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4F17A9-FFE4-4782-AECE-4D19285B5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GP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031D8A-CA78-45F4-9598-5EB1B211F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6B6225-347D-43AD-8646-395EBA6A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0AF9-D560-43E4-BFF8-E0B70341F123}" type="datetime1">
              <a:rPr lang="fr-GP" smtClean="0"/>
              <a:t>1/24/22</a:t>
            </a:fld>
            <a:endParaRPr lang="fr-GP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A1ECFF-4F8C-40C2-B64C-9697F8EA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D0CB73-29BE-4B52-93C7-9067EC4E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8452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B143420-1921-4DEE-A95B-053316E7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GP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BBE992-4C73-428F-A861-34AA63E5A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D01237-3B93-467C-B89A-4E7D769360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222C-2B51-4541-97A3-F3D06E10F12E}" type="datetime1">
              <a:rPr lang="fr-GP" smtClean="0"/>
              <a:t>1/24/22</a:t>
            </a:fld>
            <a:endParaRPr lang="fr-GP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55FEB-FE91-46A0-AB8A-8993B401F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22310B-7F7D-47A1-BAE4-04631A785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DA83-4E06-4AC0-A267-186EEF695258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20151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G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2B90283-E4A4-471A-BD8D-34F8E6F14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38112"/>
            <a:ext cx="7658100" cy="6581775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C3EFB4-0742-406D-8EA3-256D6550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2" name="ZoneTexte 1"/>
          <p:cNvSpPr txBox="1"/>
          <p:nvPr/>
        </p:nvSpPr>
        <p:spPr>
          <a:xfrm>
            <a:off x="6823494" y="3692106"/>
            <a:ext cx="231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Dont 8 SEMAINES DE STAGE EN ENTREPRISE</a:t>
            </a:r>
          </a:p>
        </p:txBody>
      </p:sp>
    </p:spTree>
    <p:extLst>
      <p:ext uri="{BB962C8B-B14F-4D97-AF65-F5344CB8AC3E}">
        <p14:creationId xmlns:p14="http://schemas.microsoft.com/office/powerpoint/2010/main" val="3363495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F851E07-AEF8-4E89-AEC2-6FD6A7590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15" y="0"/>
            <a:ext cx="11227613" cy="6775658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D4426B-AE31-41FF-AF4D-B27CBE9F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96557" y="6196552"/>
            <a:ext cx="4114800" cy="365125"/>
          </a:xfrm>
        </p:spPr>
        <p:txBody>
          <a:bodyPr/>
          <a:lstStyle/>
          <a:p>
            <a:r>
              <a:rPr lang="fr-FR" dirty="0"/>
              <a:t>LMHT GOSIER M.SANS 2022</a:t>
            </a:r>
            <a:endParaRPr lang="fr-GP" dirty="0"/>
          </a:p>
        </p:txBody>
      </p:sp>
    </p:spTree>
    <p:extLst>
      <p:ext uri="{BB962C8B-B14F-4D97-AF65-F5344CB8AC3E}">
        <p14:creationId xmlns:p14="http://schemas.microsoft.com/office/powerpoint/2010/main" val="254771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CFD58C-BE83-4162-B867-A3062517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552450"/>
            <a:ext cx="7934325" cy="575310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084938-643C-4173-ADED-88C03F6B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239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6831C4-6DA0-4123-8DF0-EBED447B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76" y="112396"/>
            <a:ext cx="6638661" cy="6745603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98090A-83D3-4E05-9671-F2B7BABA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13615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5629A36-1D4D-4731-8876-72D4DD984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0" y="398268"/>
            <a:ext cx="11740180" cy="6061464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B8182D-1E7C-44E7-B539-09678831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5054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E028F4-013B-4278-9C32-E4EB4147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08" y="417249"/>
            <a:ext cx="11564928" cy="6368829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AA98C1-5DE5-47C0-96D2-D5B43FFD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0732" y="6492875"/>
            <a:ext cx="4114800" cy="365125"/>
          </a:xfrm>
        </p:spPr>
        <p:txBody>
          <a:bodyPr/>
          <a:lstStyle/>
          <a:p>
            <a:r>
              <a:rPr lang="fr-FR" dirty="0"/>
              <a:t>LMHT GOSIER M.SANS 2022</a:t>
            </a:r>
            <a:endParaRPr lang="fr-GP" dirty="0"/>
          </a:p>
        </p:txBody>
      </p:sp>
    </p:spTree>
    <p:extLst>
      <p:ext uri="{BB962C8B-B14F-4D97-AF65-F5344CB8AC3E}">
        <p14:creationId xmlns:p14="http://schemas.microsoft.com/office/powerpoint/2010/main" val="3939420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CBDA5D-9D66-479B-9CB3-7A4AF5EE3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614" y="650875"/>
            <a:ext cx="7496175" cy="5705475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246844-4F40-4D2C-85FA-EC28259F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  <p:sp>
        <p:nvSpPr>
          <p:cNvPr id="2" name="ZoneTexte 1"/>
          <p:cNvSpPr txBox="1"/>
          <p:nvPr/>
        </p:nvSpPr>
        <p:spPr>
          <a:xfrm>
            <a:off x="8860766" y="2631057"/>
            <a:ext cx="3121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Dont 12 et 4 semaines de stage en entreprise</a:t>
            </a:r>
          </a:p>
        </p:txBody>
      </p:sp>
    </p:spTree>
    <p:extLst>
      <p:ext uri="{BB962C8B-B14F-4D97-AF65-F5344CB8AC3E}">
        <p14:creationId xmlns:p14="http://schemas.microsoft.com/office/powerpoint/2010/main" val="347265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F53C4E-FB2A-4656-89F3-9D32E9B5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885825"/>
            <a:ext cx="7562850" cy="5086350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A0789B-7529-44CF-B5D2-7BD8CF41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489394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D57D78-7D43-4581-9FBB-15CA53924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958" y="59332"/>
            <a:ext cx="9141041" cy="6741518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6E2A91-D330-4131-8906-C37DFC23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18142" y="6433543"/>
            <a:ext cx="4114800" cy="365125"/>
          </a:xfrm>
        </p:spPr>
        <p:txBody>
          <a:bodyPr/>
          <a:lstStyle/>
          <a:p>
            <a:r>
              <a:rPr lang="fr-FR" dirty="0"/>
              <a:t>LMHT GOSIER M.SANS 2022</a:t>
            </a:r>
            <a:endParaRPr lang="fr-GP" dirty="0"/>
          </a:p>
        </p:txBody>
      </p:sp>
    </p:spTree>
    <p:extLst>
      <p:ext uri="{BB962C8B-B14F-4D97-AF65-F5344CB8AC3E}">
        <p14:creationId xmlns:p14="http://schemas.microsoft.com/office/powerpoint/2010/main" val="170221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32A9AD-DE74-405C-8E0D-8EABD471B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628775"/>
            <a:ext cx="8134350" cy="3600450"/>
          </a:xfrm>
          <a:prstGeom prst="rect">
            <a:avLst/>
          </a:prstGeom>
        </p:spPr>
      </p:pic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817C3C-970E-4D61-97ED-B5B814BD9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LMHT GOSIER M.SANS 2022</a:t>
            </a:r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0049853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76</Words>
  <Application>Microsoft Macintosh PowerPoint</Application>
  <PresentationFormat>Grand écran</PresentationFormat>
  <Paragraphs>12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SANS-LYSKAWA</dc:creator>
  <cp:lastModifiedBy>baba C</cp:lastModifiedBy>
  <cp:revision>2</cp:revision>
  <dcterms:created xsi:type="dcterms:W3CDTF">2022-01-24T13:48:12Z</dcterms:created>
  <dcterms:modified xsi:type="dcterms:W3CDTF">2022-01-24T23:47:55Z</dcterms:modified>
</cp:coreProperties>
</file>