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6" r:id="rId2"/>
    <p:sldId id="261" r:id="rId3"/>
    <p:sldId id="257" r:id="rId4"/>
    <p:sldId id="262" r:id="rId5"/>
    <p:sldId id="263" r:id="rId6"/>
    <p:sldId id="266" r:id="rId7"/>
    <p:sldId id="265" r:id="rId8"/>
    <p:sldId id="258" r:id="rId9"/>
    <p:sldId id="264" r:id="rId10"/>
    <p:sldId id="275" r:id="rId11"/>
    <p:sldId id="267" r:id="rId12"/>
    <p:sldId id="259" r:id="rId13"/>
    <p:sldId id="268" r:id="rId14"/>
    <p:sldId id="273" r:id="rId15"/>
    <p:sldId id="269" r:id="rId16"/>
    <p:sldId id="274" r:id="rId17"/>
    <p:sldId id="277" r:id="rId18"/>
    <p:sldId id="260" r:id="rId19"/>
    <p:sldId id="270" r:id="rId20"/>
    <p:sldId id="271"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5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8B9A8-6C57-D548-A457-A0D1BD4A83BC}" type="doc">
      <dgm:prSet loTypeId="urn:microsoft.com/office/officeart/2005/8/layout/list1" loCatId="" qsTypeId="urn:microsoft.com/office/officeart/2005/8/quickstyle/3D4" qsCatId="3D" csTypeId="urn:microsoft.com/office/officeart/2005/8/colors/colorful4" csCatId="colorful" phldr="1"/>
      <dgm:spPr/>
      <dgm:t>
        <a:bodyPr/>
        <a:lstStyle/>
        <a:p>
          <a:endParaRPr lang="fr-FR"/>
        </a:p>
      </dgm:t>
    </dgm:pt>
    <dgm:pt modelId="{4C077BC3-A9A2-C447-9E32-9DD49430D05A}">
      <dgm:prSet/>
      <dgm:spPr/>
      <dgm:t>
        <a:bodyPr/>
        <a:lstStyle/>
        <a:p>
          <a:pPr rtl="0"/>
          <a:r>
            <a:rPr lang="fr-FR" smtClean="0"/>
            <a:t>Décaler les savoirs</a:t>
          </a:r>
          <a:endParaRPr lang="fr-FR"/>
        </a:p>
      </dgm:t>
    </dgm:pt>
    <dgm:pt modelId="{53296C27-BD08-BD45-A174-EB7E3D666349}" type="parTrans" cxnId="{F5B6D088-96E6-F84A-81F8-42D375892D2F}">
      <dgm:prSet/>
      <dgm:spPr/>
      <dgm:t>
        <a:bodyPr/>
        <a:lstStyle/>
        <a:p>
          <a:endParaRPr lang="fr-FR"/>
        </a:p>
      </dgm:t>
    </dgm:pt>
    <dgm:pt modelId="{72DEE3C1-5418-B64A-ADA8-5F9C11681704}" type="sibTrans" cxnId="{F5B6D088-96E6-F84A-81F8-42D375892D2F}">
      <dgm:prSet/>
      <dgm:spPr/>
      <dgm:t>
        <a:bodyPr/>
        <a:lstStyle/>
        <a:p>
          <a:endParaRPr lang="fr-FR"/>
        </a:p>
      </dgm:t>
    </dgm:pt>
    <dgm:pt modelId="{3F6AA951-9DAF-2C49-B30B-6BF9CDD6D996}">
      <dgm:prSet/>
      <dgm:spPr/>
      <dgm:t>
        <a:bodyPr/>
        <a:lstStyle/>
        <a:p>
          <a:pPr rtl="0"/>
          <a:r>
            <a:rPr lang="fr-FR" smtClean="0"/>
            <a:t>Offrir des dispositions à agir</a:t>
          </a:r>
          <a:endParaRPr lang="fr-FR"/>
        </a:p>
      </dgm:t>
    </dgm:pt>
    <dgm:pt modelId="{5D311B57-3397-F740-B98F-9C9C12A2657A}" type="parTrans" cxnId="{3F7E8AC8-9FC9-3A48-9B66-0027DE9D4FA5}">
      <dgm:prSet/>
      <dgm:spPr/>
      <dgm:t>
        <a:bodyPr/>
        <a:lstStyle/>
        <a:p>
          <a:endParaRPr lang="fr-FR"/>
        </a:p>
      </dgm:t>
    </dgm:pt>
    <dgm:pt modelId="{966B7C72-6D69-9644-AB1C-ED7943443A12}" type="sibTrans" cxnId="{3F7E8AC8-9FC9-3A48-9B66-0027DE9D4FA5}">
      <dgm:prSet/>
      <dgm:spPr/>
      <dgm:t>
        <a:bodyPr/>
        <a:lstStyle/>
        <a:p>
          <a:endParaRPr lang="fr-FR"/>
        </a:p>
      </dgm:t>
    </dgm:pt>
    <dgm:pt modelId="{EC78F541-4DBA-7442-99A0-AF403448ED52}">
      <dgm:prSet/>
      <dgm:spPr/>
      <dgm:t>
        <a:bodyPr/>
        <a:lstStyle/>
        <a:p>
          <a:pPr rtl="0"/>
          <a:r>
            <a:rPr lang="fr-FR" dirty="0" smtClean="0"/>
            <a:t>Se représenter les pratiques possibles pour vivre les valeurs</a:t>
          </a:r>
          <a:endParaRPr lang="fr-FR" dirty="0"/>
        </a:p>
      </dgm:t>
    </dgm:pt>
    <dgm:pt modelId="{F63F3C6E-2C9E-214D-A919-D814AFE51F29}" type="parTrans" cxnId="{AAD1F5C0-82C7-0A46-BF51-19967A9F181B}">
      <dgm:prSet/>
      <dgm:spPr/>
      <dgm:t>
        <a:bodyPr/>
        <a:lstStyle/>
        <a:p>
          <a:endParaRPr lang="fr-FR"/>
        </a:p>
      </dgm:t>
    </dgm:pt>
    <dgm:pt modelId="{087B6672-0F5D-874F-A24E-4C41632B6D81}" type="sibTrans" cxnId="{AAD1F5C0-82C7-0A46-BF51-19967A9F181B}">
      <dgm:prSet/>
      <dgm:spPr/>
      <dgm:t>
        <a:bodyPr/>
        <a:lstStyle/>
        <a:p>
          <a:endParaRPr lang="fr-FR"/>
        </a:p>
      </dgm:t>
    </dgm:pt>
    <dgm:pt modelId="{4F19D5D8-B7D6-A64D-8E78-73E57B7A12E6}">
      <dgm:prSet/>
      <dgm:spPr/>
      <dgm:t>
        <a:bodyPr/>
        <a:lstStyle/>
        <a:p>
          <a:pPr rtl="0"/>
          <a:r>
            <a:rPr lang="fr-FR" dirty="0" smtClean="0"/>
            <a:t>Former au jugement par une éthique de la discussion</a:t>
          </a:r>
          <a:endParaRPr lang="fr-FR" dirty="0"/>
        </a:p>
      </dgm:t>
    </dgm:pt>
    <dgm:pt modelId="{F7E2FC89-3F31-4649-8253-64638B728027}" type="parTrans" cxnId="{15ECB593-B2BF-904F-8351-7ABD8E75A79D}">
      <dgm:prSet/>
      <dgm:spPr/>
      <dgm:t>
        <a:bodyPr/>
        <a:lstStyle/>
        <a:p>
          <a:endParaRPr lang="fr-FR"/>
        </a:p>
      </dgm:t>
    </dgm:pt>
    <dgm:pt modelId="{0FCC8B71-F85F-ED4C-A4DF-42B2647DEC28}" type="sibTrans" cxnId="{15ECB593-B2BF-904F-8351-7ABD8E75A79D}">
      <dgm:prSet/>
      <dgm:spPr/>
      <dgm:t>
        <a:bodyPr/>
        <a:lstStyle/>
        <a:p>
          <a:endParaRPr lang="fr-FR"/>
        </a:p>
      </dgm:t>
    </dgm:pt>
    <dgm:pt modelId="{A87F66D5-AD70-C445-A12E-1C549454D8D7}" type="pres">
      <dgm:prSet presAssocID="{1B58B9A8-6C57-D548-A457-A0D1BD4A83BC}" presName="linear" presStyleCnt="0">
        <dgm:presLayoutVars>
          <dgm:dir/>
          <dgm:animLvl val="lvl"/>
          <dgm:resizeHandles val="exact"/>
        </dgm:presLayoutVars>
      </dgm:prSet>
      <dgm:spPr/>
    </dgm:pt>
    <dgm:pt modelId="{A762A176-38C5-4747-8409-EDC28E7F24DD}" type="pres">
      <dgm:prSet presAssocID="{4C077BC3-A9A2-C447-9E32-9DD49430D05A}" presName="parentLin" presStyleCnt="0"/>
      <dgm:spPr/>
    </dgm:pt>
    <dgm:pt modelId="{887856E6-C8E7-A849-B038-9D3CBBAD852E}" type="pres">
      <dgm:prSet presAssocID="{4C077BC3-A9A2-C447-9E32-9DD49430D05A}" presName="parentLeftMargin" presStyleLbl="node1" presStyleIdx="0" presStyleCnt="4"/>
      <dgm:spPr/>
    </dgm:pt>
    <dgm:pt modelId="{2BAFFB28-41C4-1741-BBE2-FB3FC3CFD9AA}" type="pres">
      <dgm:prSet presAssocID="{4C077BC3-A9A2-C447-9E32-9DD49430D05A}" presName="parentText" presStyleLbl="node1" presStyleIdx="0" presStyleCnt="4">
        <dgm:presLayoutVars>
          <dgm:chMax val="0"/>
          <dgm:bulletEnabled val="1"/>
        </dgm:presLayoutVars>
      </dgm:prSet>
      <dgm:spPr/>
    </dgm:pt>
    <dgm:pt modelId="{E80D1A7F-3847-9142-B61C-DFDFDC4AC9B4}" type="pres">
      <dgm:prSet presAssocID="{4C077BC3-A9A2-C447-9E32-9DD49430D05A}" presName="negativeSpace" presStyleCnt="0"/>
      <dgm:spPr/>
    </dgm:pt>
    <dgm:pt modelId="{89838C7F-42C4-F741-81D2-630A8A714391}" type="pres">
      <dgm:prSet presAssocID="{4C077BC3-A9A2-C447-9E32-9DD49430D05A}" presName="childText" presStyleLbl="conFgAcc1" presStyleIdx="0" presStyleCnt="4">
        <dgm:presLayoutVars>
          <dgm:bulletEnabled val="1"/>
        </dgm:presLayoutVars>
      </dgm:prSet>
      <dgm:spPr/>
    </dgm:pt>
    <dgm:pt modelId="{3B543480-275B-254A-870B-2ACFB7525FD2}" type="pres">
      <dgm:prSet presAssocID="{72DEE3C1-5418-B64A-ADA8-5F9C11681704}" presName="spaceBetweenRectangles" presStyleCnt="0"/>
      <dgm:spPr/>
    </dgm:pt>
    <dgm:pt modelId="{0B20E626-549B-5247-8488-C5D44C942A3A}" type="pres">
      <dgm:prSet presAssocID="{3F6AA951-9DAF-2C49-B30B-6BF9CDD6D996}" presName="parentLin" presStyleCnt="0"/>
      <dgm:spPr/>
    </dgm:pt>
    <dgm:pt modelId="{91589B47-777C-B24C-82D6-BE480FF3C6C7}" type="pres">
      <dgm:prSet presAssocID="{3F6AA951-9DAF-2C49-B30B-6BF9CDD6D996}" presName="parentLeftMargin" presStyleLbl="node1" presStyleIdx="0" presStyleCnt="4"/>
      <dgm:spPr/>
    </dgm:pt>
    <dgm:pt modelId="{D98D8FF8-9E78-CD4B-8542-3355B295AF9A}" type="pres">
      <dgm:prSet presAssocID="{3F6AA951-9DAF-2C49-B30B-6BF9CDD6D996}" presName="parentText" presStyleLbl="node1" presStyleIdx="1" presStyleCnt="4">
        <dgm:presLayoutVars>
          <dgm:chMax val="0"/>
          <dgm:bulletEnabled val="1"/>
        </dgm:presLayoutVars>
      </dgm:prSet>
      <dgm:spPr/>
    </dgm:pt>
    <dgm:pt modelId="{49637C44-0A96-F546-934A-D162D84EE3AD}" type="pres">
      <dgm:prSet presAssocID="{3F6AA951-9DAF-2C49-B30B-6BF9CDD6D996}" presName="negativeSpace" presStyleCnt="0"/>
      <dgm:spPr/>
    </dgm:pt>
    <dgm:pt modelId="{674F7E2E-DD53-7040-A529-4D5AF2A65421}" type="pres">
      <dgm:prSet presAssocID="{3F6AA951-9DAF-2C49-B30B-6BF9CDD6D996}" presName="childText" presStyleLbl="conFgAcc1" presStyleIdx="1" presStyleCnt="4">
        <dgm:presLayoutVars>
          <dgm:bulletEnabled val="1"/>
        </dgm:presLayoutVars>
      </dgm:prSet>
      <dgm:spPr/>
    </dgm:pt>
    <dgm:pt modelId="{9173A128-A86F-794C-8003-C524FD000D9D}" type="pres">
      <dgm:prSet presAssocID="{966B7C72-6D69-9644-AB1C-ED7943443A12}" presName="spaceBetweenRectangles" presStyleCnt="0"/>
      <dgm:spPr/>
    </dgm:pt>
    <dgm:pt modelId="{3D906CE5-1FE6-2843-BF19-2378E1E5C5EF}" type="pres">
      <dgm:prSet presAssocID="{EC78F541-4DBA-7442-99A0-AF403448ED52}" presName="parentLin" presStyleCnt="0"/>
      <dgm:spPr/>
    </dgm:pt>
    <dgm:pt modelId="{129EA393-6B6B-2F45-9485-791D71A6353F}" type="pres">
      <dgm:prSet presAssocID="{EC78F541-4DBA-7442-99A0-AF403448ED52}" presName="parentLeftMargin" presStyleLbl="node1" presStyleIdx="1" presStyleCnt="4"/>
      <dgm:spPr/>
    </dgm:pt>
    <dgm:pt modelId="{53E7F028-18B1-444A-A997-233DC4D6321A}" type="pres">
      <dgm:prSet presAssocID="{EC78F541-4DBA-7442-99A0-AF403448ED52}" presName="parentText" presStyleLbl="node1" presStyleIdx="2" presStyleCnt="4">
        <dgm:presLayoutVars>
          <dgm:chMax val="0"/>
          <dgm:bulletEnabled val="1"/>
        </dgm:presLayoutVars>
      </dgm:prSet>
      <dgm:spPr/>
    </dgm:pt>
    <dgm:pt modelId="{C3B914C3-77B6-B54A-8859-28D252E9E769}" type="pres">
      <dgm:prSet presAssocID="{EC78F541-4DBA-7442-99A0-AF403448ED52}" presName="negativeSpace" presStyleCnt="0"/>
      <dgm:spPr/>
    </dgm:pt>
    <dgm:pt modelId="{78EB4BD1-4933-EF4B-9609-25611A47EA8A}" type="pres">
      <dgm:prSet presAssocID="{EC78F541-4DBA-7442-99A0-AF403448ED52}" presName="childText" presStyleLbl="conFgAcc1" presStyleIdx="2" presStyleCnt="4">
        <dgm:presLayoutVars>
          <dgm:bulletEnabled val="1"/>
        </dgm:presLayoutVars>
      </dgm:prSet>
      <dgm:spPr/>
    </dgm:pt>
    <dgm:pt modelId="{031165A9-56A8-024D-83A3-91A97992D21E}" type="pres">
      <dgm:prSet presAssocID="{087B6672-0F5D-874F-A24E-4C41632B6D81}" presName="spaceBetweenRectangles" presStyleCnt="0"/>
      <dgm:spPr/>
    </dgm:pt>
    <dgm:pt modelId="{2511A435-F59C-1446-8DA5-A1455481AF73}" type="pres">
      <dgm:prSet presAssocID="{4F19D5D8-B7D6-A64D-8E78-73E57B7A12E6}" presName="parentLin" presStyleCnt="0"/>
      <dgm:spPr/>
    </dgm:pt>
    <dgm:pt modelId="{9FB4B149-A46E-3A40-B407-0341F5A0B792}" type="pres">
      <dgm:prSet presAssocID="{4F19D5D8-B7D6-A64D-8E78-73E57B7A12E6}" presName="parentLeftMargin" presStyleLbl="node1" presStyleIdx="2" presStyleCnt="4"/>
      <dgm:spPr/>
    </dgm:pt>
    <dgm:pt modelId="{9129072E-26D9-DF48-8B6D-518BD252AC4D}" type="pres">
      <dgm:prSet presAssocID="{4F19D5D8-B7D6-A64D-8E78-73E57B7A12E6}" presName="parentText" presStyleLbl="node1" presStyleIdx="3" presStyleCnt="4">
        <dgm:presLayoutVars>
          <dgm:chMax val="0"/>
          <dgm:bulletEnabled val="1"/>
        </dgm:presLayoutVars>
      </dgm:prSet>
      <dgm:spPr/>
    </dgm:pt>
    <dgm:pt modelId="{8BA25695-9FB0-E64E-A2DA-2AA893219800}" type="pres">
      <dgm:prSet presAssocID="{4F19D5D8-B7D6-A64D-8E78-73E57B7A12E6}" presName="negativeSpace" presStyleCnt="0"/>
      <dgm:spPr/>
    </dgm:pt>
    <dgm:pt modelId="{F2EA5583-EC07-494A-BA01-2218EF3EB572}" type="pres">
      <dgm:prSet presAssocID="{4F19D5D8-B7D6-A64D-8E78-73E57B7A12E6}" presName="childText" presStyleLbl="conFgAcc1" presStyleIdx="3" presStyleCnt="4">
        <dgm:presLayoutVars>
          <dgm:bulletEnabled val="1"/>
        </dgm:presLayoutVars>
      </dgm:prSet>
      <dgm:spPr/>
    </dgm:pt>
  </dgm:ptLst>
  <dgm:cxnLst>
    <dgm:cxn modelId="{BB7D4720-477A-A34D-990E-63C909923499}" type="presOf" srcId="{4F19D5D8-B7D6-A64D-8E78-73E57B7A12E6}" destId="{9129072E-26D9-DF48-8B6D-518BD252AC4D}" srcOrd="1" destOrd="0" presId="urn:microsoft.com/office/officeart/2005/8/layout/list1"/>
    <dgm:cxn modelId="{F5B6D088-96E6-F84A-81F8-42D375892D2F}" srcId="{1B58B9A8-6C57-D548-A457-A0D1BD4A83BC}" destId="{4C077BC3-A9A2-C447-9E32-9DD49430D05A}" srcOrd="0" destOrd="0" parTransId="{53296C27-BD08-BD45-A174-EB7E3D666349}" sibTransId="{72DEE3C1-5418-B64A-ADA8-5F9C11681704}"/>
    <dgm:cxn modelId="{AAD1F5C0-82C7-0A46-BF51-19967A9F181B}" srcId="{1B58B9A8-6C57-D548-A457-A0D1BD4A83BC}" destId="{EC78F541-4DBA-7442-99A0-AF403448ED52}" srcOrd="2" destOrd="0" parTransId="{F63F3C6E-2C9E-214D-A919-D814AFE51F29}" sibTransId="{087B6672-0F5D-874F-A24E-4C41632B6D81}"/>
    <dgm:cxn modelId="{CD392C0B-27CD-F648-83A7-65D6131ADBF0}" type="presOf" srcId="{EC78F541-4DBA-7442-99A0-AF403448ED52}" destId="{129EA393-6B6B-2F45-9485-791D71A6353F}" srcOrd="0" destOrd="0" presId="urn:microsoft.com/office/officeart/2005/8/layout/list1"/>
    <dgm:cxn modelId="{FA6A8544-FE19-094E-A521-3B1F69A9333A}" type="presOf" srcId="{1B58B9A8-6C57-D548-A457-A0D1BD4A83BC}" destId="{A87F66D5-AD70-C445-A12E-1C549454D8D7}" srcOrd="0" destOrd="0" presId="urn:microsoft.com/office/officeart/2005/8/layout/list1"/>
    <dgm:cxn modelId="{257E5284-E568-6B4F-937E-9DB8E7312923}" type="presOf" srcId="{4C077BC3-A9A2-C447-9E32-9DD49430D05A}" destId="{887856E6-C8E7-A849-B038-9D3CBBAD852E}" srcOrd="0" destOrd="0" presId="urn:microsoft.com/office/officeart/2005/8/layout/list1"/>
    <dgm:cxn modelId="{B9BB002C-5351-5541-B188-716CB6D10E31}" type="presOf" srcId="{3F6AA951-9DAF-2C49-B30B-6BF9CDD6D996}" destId="{91589B47-777C-B24C-82D6-BE480FF3C6C7}" srcOrd="0" destOrd="0" presId="urn:microsoft.com/office/officeart/2005/8/layout/list1"/>
    <dgm:cxn modelId="{15ECB593-B2BF-904F-8351-7ABD8E75A79D}" srcId="{1B58B9A8-6C57-D548-A457-A0D1BD4A83BC}" destId="{4F19D5D8-B7D6-A64D-8E78-73E57B7A12E6}" srcOrd="3" destOrd="0" parTransId="{F7E2FC89-3F31-4649-8253-64638B728027}" sibTransId="{0FCC8B71-F85F-ED4C-A4DF-42B2647DEC28}"/>
    <dgm:cxn modelId="{8543BBE5-74AF-4547-AB7A-33257FCE85F1}" type="presOf" srcId="{4C077BC3-A9A2-C447-9E32-9DD49430D05A}" destId="{2BAFFB28-41C4-1741-BBE2-FB3FC3CFD9AA}" srcOrd="1" destOrd="0" presId="urn:microsoft.com/office/officeart/2005/8/layout/list1"/>
    <dgm:cxn modelId="{F4588C24-6A7F-E343-B484-2E03E7C60FDC}" type="presOf" srcId="{4F19D5D8-B7D6-A64D-8E78-73E57B7A12E6}" destId="{9FB4B149-A46E-3A40-B407-0341F5A0B792}" srcOrd="0" destOrd="0" presId="urn:microsoft.com/office/officeart/2005/8/layout/list1"/>
    <dgm:cxn modelId="{F8E77C82-D483-6D43-B583-44EC73DCD8E1}" type="presOf" srcId="{EC78F541-4DBA-7442-99A0-AF403448ED52}" destId="{53E7F028-18B1-444A-A997-233DC4D6321A}" srcOrd="1" destOrd="0" presId="urn:microsoft.com/office/officeart/2005/8/layout/list1"/>
    <dgm:cxn modelId="{BCE36A0C-90BB-3541-9B3C-AF5744158CD0}" type="presOf" srcId="{3F6AA951-9DAF-2C49-B30B-6BF9CDD6D996}" destId="{D98D8FF8-9E78-CD4B-8542-3355B295AF9A}" srcOrd="1" destOrd="0" presId="urn:microsoft.com/office/officeart/2005/8/layout/list1"/>
    <dgm:cxn modelId="{3F7E8AC8-9FC9-3A48-9B66-0027DE9D4FA5}" srcId="{1B58B9A8-6C57-D548-A457-A0D1BD4A83BC}" destId="{3F6AA951-9DAF-2C49-B30B-6BF9CDD6D996}" srcOrd="1" destOrd="0" parTransId="{5D311B57-3397-F740-B98F-9C9C12A2657A}" sibTransId="{966B7C72-6D69-9644-AB1C-ED7943443A12}"/>
    <dgm:cxn modelId="{7BA88C4B-61FA-EF43-BD04-4AB317461998}" type="presParOf" srcId="{A87F66D5-AD70-C445-A12E-1C549454D8D7}" destId="{A762A176-38C5-4747-8409-EDC28E7F24DD}" srcOrd="0" destOrd="0" presId="urn:microsoft.com/office/officeart/2005/8/layout/list1"/>
    <dgm:cxn modelId="{20DB5527-B0B0-754F-A447-43360F6604E0}" type="presParOf" srcId="{A762A176-38C5-4747-8409-EDC28E7F24DD}" destId="{887856E6-C8E7-A849-B038-9D3CBBAD852E}" srcOrd="0" destOrd="0" presId="urn:microsoft.com/office/officeart/2005/8/layout/list1"/>
    <dgm:cxn modelId="{971A2061-DAFB-154A-BB15-39A86440AAB2}" type="presParOf" srcId="{A762A176-38C5-4747-8409-EDC28E7F24DD}" destId="{2BAFFB28-41C4-1741-BBE2-FB3FC3CFD9AA}" srcOrd="1" destOrd="0" presId="urn:microsoft.com/office/officeart/2005/8/layout/list1"/>
    <dgm:cxn modelId="{A9A18F28-5C91-044B-8A0B-E0DEEAC3EB46}" type="presParOf" srcId="{A87F66D5-AD70-C445-A12E-1C549454D8D7}" destId="{E80D1A7F-3847-9142-B61C-DFDFDC4AC9B4}" srcOrd="1" destOrd="0" presId="urn:microsoft.com/office/officeart/2005/8/layout/list1"/>
    <dgm:cxn modelId="{888F923C-5FD8-C249-A228-8EA7CAD80188}" type="presParOf" srcId="{A87F66D5-AD70-C445-A12E-1C549454D8D7}" destId="{89838C7F-42C4-F741-81D2-630A8A714391}" srcOrd="2" destOrd="0" presId="urn:microsoft.com/office/officeart/2005/8/layout/list1"/>
    <dgm:cxn modelId="{FE9F75ED-C53F-0E4A-80CB-EB04B9949715}" type="presParOf" srcId="{A87F66D5-AD70-C445-A12E-1C549454D8D7}" destId="{3B543480-275B-254A-870B-2ACFB7525FD2}" srcOrd="3" destOrd="0" presId="urn:microsoft.com/office/officeart/2005/8/layout/list1"/>
    <dgm:cxn modelId="{368A54B1-5C19-D44B-B5FA-378ADED13ECD}" type="presParOf" srcId="{A87F66D5-AD70-C445-A12E-1C549454D8D7}" destId="{0B20E626-549B-5247-8488-C5D44C942A3A}" srcOrd="4" destOrd="0" presId="urn:microsoft.com/office/officeart/2005/8/layout/list1"/>
    <dgm:cxn modelId="{5E158F9B-AF33-DC4B-A8E1-2A8BFEAD6906}" type="presParOf" srcId="{0B20E626-549B-5247-8488-C5D44C942A3A}" destId="{91589B47-777C-B24C-82D6-BE480FF3C6C7}" srcOrd="0" destOrd="0" presId="urn:microsoft.com/office/officeart/2005/8/layout/list1"/>
    <dgm:cxn modelId="{89F8B5CF-2E71-AD49-B03E-0010E13DCD6F}" type="presParOf" srcId="{0B20E626-549B-5247-8488-C5D44C942A3A}" destId="{D98D8FF8-9E78-CD4B-8542-3355B295AF9A}" srcOrd="1" destOrd="0" presId="urn:microsoft.com/office/officeart/2005/8/layout/list1"/>
    <dgm:cxn modelId="{A4ED33AF-BA33-1141-B386-FF0321A688AC}" type="presParOf" srcId="{A87F66D5-AD70-C445-A12E-1C549454D8D7}" destId="{49637C44-0A96-F546-934A-D162D84EE3AD}" srcOrd="5" destOrd="0" presId="urn:microsoft.com/office/officeart/2005/8/layout/list1"/>
    <dgm:cxn modelId="{3916B355-90EF-A841-809F-EE4373455F86}" type="presParOf" srcId="{A87F66D5-AD70-C445-A12E-1C549454D8D7}" destId="{674F7E2E-DD53-7040-A529-4D5AF2A65421}" srcOrd="6" destOrd="0" presId="urn:microsoft.com/office/officeart/2005/8/layout/list1"/>
    <dgm:cxn modelId="{2E8B9FE4-FB01-D345-A9CF-C54D26CD561D}" type="presParOf" srcId="{A87F66D5-AD70-C445-A12E-1C549454D8D7}" destId="{9173A128-A86F-794C-8003-C524FD000D9D}" srcOrd="7" destOrd="0" presId="urn:microsoft.com/office/officeart/2005/8/layout/list1"/>
    <dgm:cxn modelId="{9819C9B2-5151-3542-8C72-3E156EBB788F}" type="presParOf" srcId="{A87F66D5-AD70-C445-A12E-1C549454D8D7}" destId="{3D906CE5-1FE6-2843-BF19-2378E1E5C5EF}" srcOrd="8" destOrd="0" presId="urn:microsoft.com/office/officeart/2005/8/layout/list1"/>
    <dgm:cxn modelId="{C343B1AD-7984-994F-92D1-653A6C2EBE3C}" type="presParOf" srcId="{3D906CE5-1FE6-2843-BF19-2378E1E5C5EF}" destId="{129EA393-6B6B-2F45-9485-791D71A6353F}" srcOrd="0" destOrd="0" presId="urn:microsoft.com/office/officeart/2005/8/layout/list1"/>
    <dgm:cxn modelId="{D566840C-36B0-7241-9195-463838E24625}" type="presParOf" srcId="{3D906CE5-1FE6-2843-BF19-2378E1E5C5EF}" destId="{53E7F028-18B1-444A-A997-233DC4D6321A}" srcOrd="1" destOrd="0" presId="urn:microsoft.com/office/officeart/2005/8/layout/list1"/>
    <dgm:cxn modelId="{F9D8F430-0130-3B4D-AC9F-CD3028163D91}" type="presParOf" srcId="{A87F66D5-AD70-C445-A12E-1C549454D8D7}" destId="{C3B914C3-77B6-B54A-8859-28D252E9E769}" srcOrd="9" destOrd="0" presId="urn:microsoft.com/office/officeart/2005/8/layout/list1"/>
    <dgm:cxn modelId="{A05D29A4-3C6C-D14E-B60B-F84C03201193}" type="presParOf" srcId="{A87F66D5-AD70-C445-A12E-1C549454D8D7}" destId="{78EB4BD1-4933-EF4B-9609-25611A47EA8A}" srcOrd="10" destOrd="0" presId="urn:microsoft.com/office/officeart/2005/8/layout/list1"/>
    <dgm:cxn modelId="{EA896A1B-9135-CB48-9110-A9C4B12AD02A}" type="presParOf" srcId="{A87F66D5-AD70-C445-A12E-1C549454D8D7}" destId="{031165A9-56A8-024D-83A3-91A97992D21E}" srcOrd="11" destOrd="0" presId="urn:microsoft.com/office/officeart/2005/8/layout/list1"/>
    <dgm:cxn modelId="{6CFCAD2B-C421-BD4F-B0EC-B014983A226B}" type="presParOf" srcId="{A87F66D5-AD70-C445-A12E-1C549454D8D7}" destId="{2511A435-F59C-1446-8DA5-A1455481AF73}" srcOrd="12" destOrd="0" presId="urn:microsoft.com/office/officeart/2005/8/layout/list1"/>
    <dgm:cxn modelId="{F6C7280E-3C0A-F142-A778-D777BAA24548}" type="presParOf" srcId="{2511A435-F59C-1446-8DA5-A1455481AF73}" destId="{9FB4B149-A46E-3A40-B407-0341F5A0B792}" srcOrd="0" destOrd="0" presId="urn:microsoft.com/office/officeart/2005/8/layout/list1"/>
    <dgm:cxn modelId="{79041E06-7973-D845-856E-984E8F708E51}" type="presParOf" srcId="{2511A435-F59C-1446-8DA5-A1455481AF73}" destId="{9129072E-26D9-DF48-8B6D-518BD252AC4D}" srcOrd="1" destOrd="0" presId="urn:microsoft.com/office/officeart/2005/8/layout/list1"/>
    <dgm:cxn modelId="{CBE99F3B-360D-9D4B-BA07-B97EC1B40CD7}" type="presParOf" srcId="{A87F66D5-AD70-C445-A12E-1C549454D8D7}" destId="{8BA25695-9FB0-E64E-A2DA-2AA893219800}" srcOrd="13" destOrd="0" presId="urn:microsoft.com/office/officeart/2005/8/layout/list1"/>
    <dgm:cxn modelId="{E8356546-B241-E34A-B646-E7E35C38C07C}" type="presParOf" srcId="{A87F66D5-AD70-C445-A12E-1C549454D8D7}" destId="{F2EA5583-EC07-494A-BA01-2218EF3EB57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2BE2E75-E6C5-B646-88C5-315A3BA4226D}" type="doc">
      <dgm:prSet loTypeId="urn:microsoft.com/office/officeart/2005/8/layout/list1" loCatId="" qsTypeId="urn:microsoft.com/office/officeart/2005/8/quickstyle/3D3" qsCatId="3D" csTypeId="urn:microsoft.com/office/officeart/2005/8/colors/colorful1" csCatId="colorful"/>
      <dgm:spPr/>
      <dgm:t>
        <a:bodyPr/>
        <a:lstStyle/>
        <a:p>
          <a:endParaRPr lang="fr-FR"/>
        </a:p>
      </dgm:t>
    </dgm:pt>
    <dgm:pt modelId="{A001B505-1EE3-564F-9331-5425F1A2B428}">
      <dgm:prSet/>
      <dgm:spPr/>
      <dgm:t>
        <a:bodyPr/>
        <a:lstStyle/>
        <a:p>
          <a:pPr rtl="0"/>
          <a:r>
            <a:rPr lang="fr-FR" smtClean="0"/>
            <a:t>Penser par soi-même</a:t>
          </a:r>
          <a:endParaRPr lang="fr-FR"/>
        </a:p>
      </dgm:t>
    </dgm:pt>
    <dgm:pt modelId="{C3207A5E-E827-434F-A60A-6804DCAEDA03}" type="parTrans" cxnId="{62D987E3-1050-E443-AD29-789FC847C39F}">
      <dgm:prSet/>
      <dgm:spPr/>
      <dgm:t>
        <a:bodyPr/>
        <a:lstStyle/>
        <a:p>
          <a:endParaRPr lang="fr-FR"/>
        </a:p>
      </dgm:t>
    </dgm:pt>
    <dgm:pt modelId="{52959963-FC32-B74F-807E-B7980F96A71C}" type="sibTrans" cxnId="{62D987E3-1050-E443-AD29-789FC847C39F}">
      <dgm:prSet/>
      <dgm:spPr/>
      <dgm:t>
        <a:bodyPr/>
        <a:lstStyle/>
        <a:p>
          <a:endParaRPr lang="fr-FR"/>
        </a:p>
      </dgm:t>
    </dgm:pt>
    <dgm:pt modelId="{87A52EFE-9419-FA4D-B3CB-2027C710360E}">
      <dgm:prSet/>
      <dgm:spPr/>
      <dgm:t>
        <a:bodyPr/>
        <a:lstStyle/>
        <a:p>
          <a:pPr rtl="0"/>
          <a:r>
            <a:rPr lang="fr-FR" smtClean="0"/>
            <a:t>Juger par soi-même</a:t>
          </a:r>
          <a:endParaRPr lang="fr-FR"/>
        </a:p>
      </dgm:t>
    </dgm:pt>
    <dgm:pt modelId="{9248DB08-82DD-B840-9C17-E91FAAF8856D}" type="parTrans" cxnId="{55A7F1F7-BFE2-D544-9818-9B48DB224871}">
      <dgm:prSet/>
      <dgm:spPr/>
      <dgm:t>
        <a:bodyPr/>
        <a:lstStyle/>
        <a:p>
          <a:endParaRPr lang="fr-FR"/>
        </a:p>
      </dgm:t>
    </dgm:pt>
    <dgm:pt modelId="{9C1A7891-018D-4440-915E-363844B9DC12}" type="sibTrans" cxnId="{55A7F1F7-BFE2-D544-9818-9B48DB224871}">
      <dgm:prSet/>
      <dgm:spPr/>
      <dgm:t>
        <a:bodyPr/>
        <a:lstStyle/>
        <a:p>
          <a:endParaRPr lang="fr-FR"/>
        </a:p>
      </dgm:t>
    </dgm:pt>
    <dgm:pt modelId="{6949CD5A-EC9B-7B41-AFF5-203A504B9B09}">
      <dgm:prSet/>
      <dgm:spPr/>
      <dgm:t>
        <a:bodyPr/>
        <a:lstStyle/>
        <a:p>
          <a:pPr rtl="0"/>
          <a:r>
            <a:rPr lang="fr-FR" smtClean="0"/>
            <a:t>Maîtriser ses pulsions par jugement</a:t>
          </a:r>
          <a:endParaRPr lang="fr-FR"/>
        </a:p>
      </dgm:t>
    </dgm:pt>
    <dgm:pt modelId="{9B76A4F8-C528-C045-8509-B5BAF6BC2CD4}" type="parTrans" cxnId="{EA5FC7AE-F942-C348-939F-8481352A7363}">
      <dgm:prSet/>
      <dgm:spPr/>
      <dgm:t>
        <a:bodyPr/>
        <a:lstStyle/>
        <a:p>
          <a:endParaRPr lang="fr-FR"/>
        </a:p>
      </dgm:t>
    </dgm:pt>
    <dgm:pt modelId="{4C7CC48A-3872-F048-9282-561FD9BEE36E}" type="sibTrans" cxnId="{EA5FC7AE-F942-C348-939F-8481352A7363}">
      <dgm:prSet/>
      <dgm:spPr/>
      <dgm:t>
        <a:bodyPr/>
        <a:lstStyle/>
        <a:p>
          <a:endParaRPr lang="fr-FR"/>
        </a:p>
      </dgm:t>
    </dgm:pt>
    <dgm:pt modelId="{AA09E324-0AAA-BB4D-8C90-EC3B5822986B}">
      <dgm:prSet/>
      <dgm:spPr/>
      <dgm:t>
        <a:bodyPr/>
        <a:lstStyle/>
        <a:p>
          <a:pPr rtl="0"/>
          <a:r>
            <a:rPr lang="fr-FR" smtClean="0"/>
            <a:t>Coopérer et participer</a:t>
          </a:r>
          <a:endParaRPr lang="fr-FR"/>
        </a:p>
      </dgm:t>
    </dgm:pt>
    <dgm:pt modelId="{76221DAC-1A92-F245-A2AE-E4EC53E7DD1E}" type="parTrans" cxnId="{ECD5FA67-311C-EE4C-9EEE-9E25F1520028}">
      <dgm:prSet/>
      <dgm:spPr/>
      <dgm:t>
        <a:bodyPr/>
        <a:lstStyle/>
        <a:p>
          <a:endParaRPr lang="fr-FR"/>
        </a:p>
      </dgm:t>
    </dgm:pt>
    <dgm:pt modelId="{C5311B7C-E094-AA4E-83B5-345C351C0E94}" type="sibTrans" cxnId="{ECD5FA67-311C-EE4C-9EEE-9E25F1520028}">
      <dgm:prSet/>
      <dgm:spPr/>
      <dgm:t>
        <a:bodyPr/>
        <a:lstStyle/>
        <a:p>
          <a:endParaRPr lang="fr-FR"/>
        </a:p>
      </dgm:t>
    </dgm:pt>
    <dgm:pt modelId="{64343F19-6591-2048-A0AD-424B80DDF37A}" type="pres">
      <dgm:prSet presAssocID="{22BE2E75-E6C5-B646-88C5-315A3BA4226D}" presName="linear" presStyleCnt="0">
        <dgm:presLayoutVars>
          <dgm:dir/>
          <dgm:animLvl val="lvl"/>
          <dgm:resizeHandles val="exact"/>
        </dgm:presLayoutVars>
      </dgm:prSet>
      <dgm:spPr/>
    </dgm:pt>
    <dgm:pt modelId="{BA0040A4-4379-D84B-B3E5-664BD13C77F3}" type="pres">
      <dgm:prSet presAssocID="{A001B505-1EE3-564F-9331-5425F1A2B428}" presName="parentLin" presStyleCnt="0"/>
      <dgm:spPr/>
    </dgm:pt>
    <dgm:pt modelId="{96DAFB94-4C88-0343-88D8-AC26C0232B1B}" type="pres">
      <dgm:prSet presAssocID="{A001B505-1EE3-564F-9331-5425F1A2B428}" presName="parentLeftMargin" presStyleLbl="node1" presStyleIdx="0" presStyleCnt="4"/>
      <dgm:spPr/>
    </dgm:pt>
    <dgm:pt modelId="{F2043B89-71D0-0F49-BA6B-A67E41A8EDA1}" type="pres">
      <dgm:prSet presAssocID="{A001B505-1EE3-564F-9331-5425F1A2B428}" presName="parentText" presStyleLbl="node1" presStyleIdx="0" presStyleCnt="4">
        <dgm:presLayoutVars>
          <dgm:chMax val="0"/>
          <dgm:bulletEnabled val="1"/>
        </dgm:presLayoutVars>
      </dgm:prSet>
      <dgm:spPr/>
    </dgm:pt>
    <dgm:pt modelId="{D684B4A7-D280-904E-81F2-76EA247DAB2B}" type="pres">
      <dgm:prSet presAssocID="{A001B505-1EE3-564F-9331-5425F1A2B428}" presName="negativeSpace" presStyleCnt="0"/>
      <dgm:spPr/>
    </dgm:pt>
    <dgm:pt modelId="{6CDF858A-AB8D-F94A-862F-8749A05AC913}" type="pres">
      <dgm:prSet presAssocID="{A001B505-1EE3-564F-9331-5425F1A2B428}" presName="childText" presStyleLbl="conFgAcc1" presStyleIdx="0" presStyleCnt="4">
        <dgm:presLayoutVars>
          <dgm:bulletEnabled val="1"/>
        </dgm:presLayoutVars>
      </dgm:prSet>
      <dgm:spPr/>
    </dgm:pt>
    <dgm:pt modelId="{F503560E-9487-0643-BC7B-0065047DAA8B}" type="pres">
      <dgm:prSet presAssocID="{52959963-FC32-B74F-807E-B7980F96A71C}" presName="spaceBetweenRectangles" presStyleCnt="0"/>
      <dgm:spPr/>
    </dgm:pt>
    <dgm:pt modelId="{41157C15-D967-D644-9FE2-8FD19137D758}" type="pres">
      <dgm:prSet presAssocID="{87A52EFE-9419-FA4D-B3CB-2027C710360E}" presName="parentLin" presStyleCnt="0"/>
      <dgm:spPr/>
    </dgm:pt>
    <dgm:pt modelId="{03374A02-8F7D-764E-AB0F-0FF04CA2026F}" type="pres">
      <dgm:prSet presAssocID="{87A52EFE-9419-FA4D-B3CB-2027C710360E}" presName="parentLeftMargin" presStyleLbl="node1" presStyleIdx="0" presStyleCnt="4"/>
      <dgm:spPr/>
    </dgm:pt>
    <dgm:pt modelId="{B5A52269-AE72-684E-B61F-E0EB83D6AE5C}" type="pres">
      <dgm:prSet presAssocID="{87A52EFE-9419-FA4D-B3CB-2027C710360E}" presName="parentText" presStyleLbl="node1" presStyleIdx="1" presStyleCnt="4">
        <dgm:presLayoutVars>
          <dgm:chMax val="0"/>
          <dgm:bulletEnabled val="1"/>
        </dgm:presLayoutVars>
      </dgm:prSet>
      <dgm:spPr/>
    </dgm:pt>
    <dgm:pt modelId="{3A93CD1E-13C9-3E4C-92F8-EEAE5367C246}" type="pres">
      <dgm:prSet presAssocID="{87A52EFE-9419-FA4D-B3CB-2027C710360E}" presName="negativeSpace" presStyleCnt="0"/>
      <dgm:spPr/>
    </dgm:pt>
    <dgm:pt modelId="{34F07BF9-096A-FB44-94A6-98F43758B59F}" type="pres">
      <dgm:prSet presAssocID="{87A52EFE-9419-FA4D-B3CB-2027C710360E}" presName="childText" presStyleLbl="conFgAcc1" presStyleIdx="1" presStyleCnt="4">
        <dgm:presLayoutVars>
          <dgm:bulletEnabled val="1"/>
        </dgm:presLayoutVars>
      </dgm:prSet>
      <dgm:spPr/>
    </dgm:pt>
    <dgm:pt modelId="{9BCC376F-B281-5549-87F9-11329791C74F}" type="pres">
      <dgm:prSet presAssocID="{9C1A7891-018D-4440-915E-363844B9DC12}" presName="spaceBetweenRectangles" presStyleCnt="0"/>
      <dgm:spPr/>
    </dgm:pt>
    <dgm:pt modelId="{7B0EB296-8153-4F4B-9107-D26D0C88EFCA}" type="pres">
      <dgm:prSet presAssocID="{6949CD5A-EC9B-7B41-AFF5-203A504B9B09}" presName="parentLin" presStyleCnt="0"/>
      <dgm:spPr/>
    </dgm:pt>
    <dgm:pt modelId="{327152DB-A771-574B-B7B4-ED13CB38569F}" type="pres">
      <dgm:prSet presAssocID="{6949CD5A-EC9B-7B41-AFF5-203A504B9B09}" presName="parentLeftMargin" presStyleLbl="node1" presStyleIdx="1" presStyleCnt="4"/>
      <dgm:spPr/>
    </dgm:pt>
    <dgm:pt modelId="{970D8236-925D-5842-BC62-245EA54FBDC9}" type="pres">
      <dgm:prSet presAssocID="{6949CD5A-EC9B-7B41-AFF5-203A504B9B09}" presName="parentText" presStyleLbl="node1" presStyleIdx="2" presStyleCnt="4">
        <dgm:presLayoutVars>
          <dgm:chMax val="0"/>
          <dgm:bulletEnabled val="1"/>
        </dgm:presLayoutVars>
      </dgm:prSet>
      <dgm:spPr/>
    </dgm:pt>
    <dgm:pt modelId="{30D71F1B-FFBC-E345-B595-ECF4A93EA9E7}" type="pres">
      <dgm:prSet presAssocID="{6949CD5A-EC9B-7B41-AFF5-203A504B9B09}" presName="negativeSpace" presStyleCnt="0"/>
      <dgm:spPr/>
    </dgm:pt>
    <dgm:pt modelId="{F8CD8108-3866-2C45-B67F-A84672CCE46D}" type="pres">
      <dgm:prSet presAssocID="{6949CD5A-EC9B-7B41-AFF5-203A504B9B09}" presName="childText" presStyleLbl="conFgAcc1" presStyleIdx="2" presStyleCnt="4">
        <dgm:presLayoutVars>
          <dgm:bulletEnabled val="1"/>
        </dgm:presLayoutVars>
      </dgm:prSet>
      <dgm:spPr/>
    </dgm:pt>
    <dgm:pt modelId="{7E01B14C-132F-144C-A4FB-14644B05B10D}" type="pres">
      <dgm:prSet presAssocID="{4C7CC48A-3872-F048-9282-561FD9BEE36E}" presName="spaceBetweenRectangles" presStyleCnt="0"/>
      <dgm:spPr/>
    </dgm:pt>
    <dgm:pt modelId="{4A0D8503-614F-BE42-9CAC-058FB6C43500}" type="pres">
      <dgm:prSet presAssocID="{AA09E324-0AAA-BB4D-8C90-EC3B5822986B}" presName="parentLin" presStyleCnt="0"/>
      <dgm:spPr/>
    </dgm:pt>
    <dgm:pt modelId="{A9097C2D-E5C9-C240-BB03-AD5B715B7778}" type="pres">
      <dgm:prSet presAssocID="{AA09E324-0AAA-BB4D-8C90-EC3B5822986B}" presName="parentLeftMargin" presStyleLbl="node1" presStyleIdx="2" presStyleCnt="4"/>
      <dgm:spPr/>
    </dgm:pt>
    <dgm:pt modelId="{0738CB8F-5D6C-E744-BE85-04D8A52990E7}" type="pres">
      <dgm:prSet presAssocID="{AA09E324-0AAA-BB4D-8C90-EC3B5822986B}" presName="parentText" presStyleLbl="node1" presStyleIdx="3" presStyleCnt="4">
        <dgm:presLayoutVars>
          <dgm:chMax val="0"/>
          <dgm:bulletEnabled val="1"/>
        </dgm:presLayoutVars>
      </dgm:prSet>
      <dgm:spPr/>
    </dgm:pt>
    <dgm:pt modelId="{9DDAFDB5-A93E-FC46-A23E-CF93E766FAF2}" type="pres">
      <dgm:prSet presAssocID="{AA09E324-0AAA-BB4D-8C90-EC3B5822986B}" presName="negativeSpace" presStyleCnt="0"/>
      <dgm:spPr/>
    </dgm:pt>
    <dgm:pt modelId="{B87867D2-87CE-2543-99EF-B7149C9CF9D1}" type="pres">
      <dgm:prSet presAssocID="{AA09E324-0AAA-BB4D-8C90-EC3B5822986B}" presName="childText" presStyleLbl="conFgAcc1" presStyleIdx="3" presStyleCnt="4">
        <dgm:presLayoutVars>
          <dgm:bulletEnabled val="1"/>
        </dgm:presLayoutVars>
      </dgm:prSet>
      <dgm:spPr/>
    </dgm:pt>
  </dgm:ptLst>
  <dgm:cxnLst>
    <dgm:cxn modelId="{EA5FC7AE-F942-C348-939F-8481352A7363}" srcId="{22BE2E75-E6C5-B646-88C5-315A3BA4226D}" destId="{6949CD5A-EC9B-7B41-AFF5-203A504B9B09}" srcOrd="2" destOrd="0" parTransId="{9B76A4F8-C528-C045-8509-B5BAF6BC2CD4}" sibTransId="{4C7CC48A-3872-F048-9282-561FD9BEE36E}"/>
    <dgm:cxn modelId="{31540928-E5FB-184B-A9EA-AF6240FD4AAF}" type="presOf" srcId="{AA09E324-0AAA-BB4D-8C90-EC3B5822986B}" destId="{A9097C2D-E5C9-C240-BB03-AD5B715B7778}" srcOrd="0" destOrd="0" presId="urn:microsoft.com/office/officeart/2005/8/layout/list1"/>
    <dgm:cxn modelId="{55A7F1F7-BFE2-D544-9818-9B48DB224871}" srcId="{22BE2E75-E6C5-B646-88C5-315A3BA4226D}" destId="{87A52EFE-9419-FA4D-B3CB-2027C710360E}" srcOrd="1" destOrd="0" parTransId="{9248DB08-82DD-B840-9C17-E91FAAF8856D}" sibTransId="{9C1A7891-018D-4440-915E-363844B9DC12}"/>
    <dgm:cxn modelId="{B94909BA-4E94-564D-8F06-C99BF6D0F1B3}" type="presOf" srcId="{AA09E324-0AAA-BB4D-8C90-EC3B5822986B}" destId="{0738CB8F-5D6C-E744-BE85-04D8A52990E7}" srcOrd="1" destOrd="0" presId="urn:microsoft.com/office/officeart/2005/8/layout/list1"/>
    <dgm:cxn modelId="{CA0B26C9-8BF0-F441-AA3D-3EBAA4C61318}" type="presOf" srcId="{87A52EFE-9419-FA4D-B3CB-2027C710360E}" destId="{03374A02-8F7D-764E-AB0F-0FF04CA2026F}" srcOrd="0" destOrd="0" presId="urn:microsoft.com/office/officeart/2005/8/layout/list1"/>
    <dgm:cxn modelId="{8C3E9114-0EC6-F541-93F9-13CBC7437ADD}" type="presOf" srcId="{22BE2E75-E6C5-B646-88C5-315A3BA4226D}" destId="{64343F19-6591-2048-A0AD-424B80DDF37A}" srcOrd="0" destOrd="0" presId="urn:microsoft.com/office/officeart/2005/8/layout/list1"/>
    <dgm:cxn modelId="{31B26016-8705-A54C-938B-C94324A9F56A}" type="presOf" srcId="{A001B505-1EE3-564F-9331-5425F1A2B428}" destId="{F2043B89-71D0-0F49-BA6B-A67E41A8EDA1}" srcOrd="1" destOrd="0" presId="urn:microsoft.com/office/officeart/2005/8/layout/list1"/>
    <dgm:cxn modelId="{18C736AB-7E83-E34E-AB21-4D8EB5290D78}" type="presOf" srcId="{6949CD5A-EC9B-7B41-AFF5-203A504B9B09}" destId="{327152DB-A771-574B-B7B4-ED13CB38569F}" srcOrd="0" destOrd="0" presId="urn:microsoft.com/office/officeart/2005/8/layout/list1"/>
    <dgm:cxn modelId="{B1766EF5-8042-564C-B12B-0AE77B0FDAA6}" type="presOf" srcId="{A001B505-1EE3-564F-9331-5425F1A2B428}" destId="{96DAFB94-4C88-0343-88D8-AC26C0232B1B}" srcOrd="0" destOrd="0" presId="urn:microsoft.com/office/officeart/2005/8/layout/list1"/>
    <dgm:cxn modelId="{ECD5FA67-311C-EE4C-9EEE-9E25F1520028}" srcId="{22BE2E75-E6C5-B646-88C5-315A3BA4226D}" destId="{AA09E324-0AAA-BB4D-8C90-EC3B5822986B}" srcOrd="3" destOrd="0" parTransId="{76221DAC-1A92-F245-A2AE-E4EC53E7DD1E}" sibTransId="{C5311B7C-E094-AA4E-83B5-345C351C0E94}"/>
    <dgm:cxn modelId="{96A82C61-6617-D94A-85BE-0721478B537D}" type="presOf" srcId="{87A52EFE-9419-FA4D-B3CB-2027C710360E}" destId="{B5A52269-AE72-684E-B61F-E0EB83D6AE5C}" srcOrd="1" destOrd="0" presId="urn:microsoft.com/office/officeart/2005/8/layout/list1"/>
    <dgm:cxn modelId="{62D987E3-1050-E443-AD29-789FC847C39F}" srcId="{22BE2E75-E6C5-B646-88C5-315A3BA4226D}" destId="{A001B505-1EE3-564F-9331-5425F1A2B428}" srcOrd="0" destOrd="0" parTransId="{C3207A5E-E827-434F-A60A-6804DCAEDA03}" sibTransId="{52959963-FC32-B74F-807E-B7980F96A71C}"/>
    <dgm:cxn modelId="{33C9FB93-5386-4341-AD6D-56C8D6275168}" type="presOf" srcId="{6949CD5A-EC9B-7B41-AFF5-203A504B9B09}" destId="{970D8236-925D-5842-BC62-245EA54FBDC9}" srcOrd="1" destOrd="0" presId="urn:microsoft.com/office/officeart/2005/8/layout/list1"/>
    <dgm:cxn modelId="{7E6E02AD-55AA-5C41-9B75-4D97A3115A75}" type="presParOf" srcId="{64343F19-6591-2048-A0AD-424B80DDF37A}" destId="{BA0040A4-4379-D84B-B3E5-664BD13C77F3}" srcOrd="0" destOrd="0" presId="urn:microsoft.com/office/officeart/2005/8/layout/list1"/>
    <dgm:cxn modelId="{C2C6B859-D0C8-C340-AFE5-5E19720879D5}" type="presParOf" srcId="{BA0040A4-4379-D84B-B3E5-664BD13C77F3}" destId="{96DAFB94-4C88-0343-88D8-AC26C0232B1B}" srcOrd="0" destOrd="0" presId="urn:microsoft.com/office/officeart/2005/8/layout/list1"/>
    <dgm:cxn modelId="{83307F77-3F28-8542-BA8F-7C22D852D8D1}" type="presParOf" srcId="{BA0040A4-4379-D84B-B3E5-664BD13C77F3}" destId="{F2043B89-71D0-0F49-BA6B-A67E41A8EDA1}" srcOrd="1" destOrd="0" presId="urn:microsoft.com/office/officeart/2005/8/layout/list1"/>
    <dgm:cxn modelId="{D00A0E9D-79BE-574D-9C4F-B57E2D99C356}" type="presParOf" srcId="{64343F19-6591-2048-A0AD-424B80DDF37A}" destId="{D684B4A7-D280-904E-81F2-76EA247DAB2B}" srcOrd="1" destOrd="0" presId="urn:microsoft.com/office/officeart/2005/8/layout/list1"/>
    <dgm:cxn modelId="{B0AB4EA8-11E9-AD45-8096-3EDDD61DDB6F}" type="presParOf" srcId="{64343F19-6591-2048-A0AD-424B80DDF37A}" destId="{6CDF858A-AB8D-F94A-862F-8749A05AC913}" srcOrd="2" destOrd="0" presId="urn:microsoft.com/office/officeart/2005/8/layout/list1"/>
    <dgm:cxn modelId="{31A014F7-8474-7840-891B-3092A2C8EB70}" type="presParOf" srcId="{64343F19-6591-2048-A0AD-424B80DDF37A}" destId="{F503560E-9487-0643-BC7B-0065047DAA8B}" srcOrd="3" destOrd="0" presId="urn:microsoft.com/office/officeart/2005/8/layout/list1"/>
    <dgm:cxn modelId="{FD911654-8CB1-8240-A666-96CF38A7B014}" type="presParOf" srcId="{64343F19-6591-2048-A0AD-424B80DDF37A}" destId="{41157C15-D967-D644-9FE2-8FD19137D758}" srcOrd="4" destOrd="0" presId="urn:microsoft.com/office/officeart/2005/8/layout/list1"/>
    <dgm:cxn modelId="{EEE3E394-07D7-0E47-BC08-CDC3AF7EC36A}" type="presParOf" srcId="{41157C15-D967-D644-9FE2-8FD19137D758}" destId="{03374A02-8F7D-764E-AB0F-0FF04CA2026F}" srcOrd="0" destOrd="0" presId="urn:microsoft.com/office/officeart/2005/8/layout/list1"/>
    <dgm:cxn modelId="{8C0A6B49-7572-2949-A87C-3E8D34193C30}" type="presParOf" srcId="{41157C15-D967-D644-9FE2-8FD19137D758}" destId="{B5A52269-AE72-684E-B61F-E0EB83D6AE5C}" srcOrd="1" destOrd="0" presId="urn:microsoft.com/office/officeart/2005/8/layout/list1"/>
    <dgm:cxn modelId="{BB97AC9C-4042-8844-B598-FC7EEBC64E94}" type="presParOf" srcId="{64343F19-6591-2048-A0AD-424B80DDF37A}" destId="{3A93CD1E-13C9-3E4C-92F8-EEAE5367C246}" srcOrd="5" destOrd="0" presId="urn:microsoft.com/office/officeart/2005/8/layout/list1"/>
    <dgm:cxn modelId="{A2CEB862-FF56-C740-91C7-AF151D6CF2FB}" type="presParOf" srcId="{64343F19-6591-2048-A0AD-424B80DDF37A}" destId="{34F07BF9-096A-FB44-94A6-98F43758B59F}" srcOrd="6" destOrd="0" presId="urn:microsoft.com/office/officeart/2005/8/layout/list1"/>
    <dgm:cxn modelId="{B7AA8847-71F9-164A-B782-036D1AE5C6C2}" type="presParOf" srcId="{64343F19-6591-2048-A0AD-424B80DDF37A}" destId="{9BCC376F-B281-5549-87F9-11329791C74F}" srcOrd="7" destOrd="0" presId="urn:microsoft.com/office/officeart/2005/8/layout/list1"/>
    <dgm:cxn modelId="{09CF3B9A-4296-B44D-B244-D4F3ABCFAF12}" type="presParOf" srcId="{64343F19-6591-2048-A0AD-424B80DDF37A}" destId="{7B0EB296-8153-4F4B-9107-D26D0C88EFCA}" srcOrd="8" destOrd="0" presId="urn:microsoft.com/office/officeart/2005/8/layout/list1"/>
    <dgm:cxn modelId="{6983E437-8D4B-5E4D-943B-424F3B045085}" type="presParOf" srcId="{7B0EB296-8153-4F4B-9107-D26D0C88EFCA}" destId="{327152DB-A771-574B-B7B4-ED13CB38569F}" srcOrd="0" destOrd="0" presId="urn:microsoft.com/office/officeart/2005/8/layout/list1"/>
    <dgm:cxn modelId="{6B134662-BC0D-0C40-B4EC-FBB783CD91D2}" type="presParOf" srcId="{7B0EB296-8153-4F4B-9107-D26D0C88EFCA}" destId="{970D8236-925D-5842-BC62-245EA54FBDC9}" srcOrd="1" destOrd="0" presId="urn:microsoft.com/office/officeart/2005/8/layout/list1"/>
    <dgm:cxn modelId="{56DD38B2-70E9-1C4E-9B8D-4406C6933059}" type="presParOf" srcId="{64343F19-6591-2048-A0AD-424B80DDF37A}" destId="{30D71F1B-FFBC-E345-B595-ECF4A93EA9E7}" srcOrd="9" destOrd="0" presId="urn:microsoft.com/office/officeart/2005/8/layout/list1"/>
    <dgm:cxn modelId="{291549DE-BDA2-4340-9D9D-B84D558F0BFB}" type="presParOf" srcId="{64343F19-6591-2048-A0AD-424B80DDF37A}" destId="{F8CD8108-3866-2C45-B67F-A84672CCE46D}" srcOrd="10" destOrd="0" presId="urn:microsoft.com/office/officeart/2005/8/layout/list1"/>
    <dgm:cxn modelId="{55605A6C-188B-0F44-9B61-73E5B18C2F91}" type="presParOf" srcId="{64343F19-6591-2048-A0AD-424B80DDF37A}" destId="{7E01B14C-132F-144C-A4FB-14644B05B10D}" srcOrd="11" destOrd="0" presId="urn:microsoft.com/office/officeart/2005/8/layout/list1"/>
    <dgm:cxn modelId="{0FF5613F-903C-9445-A7A3-AA1932248874}" type="presParOf" srcId="{64343F19-6591-2048-A0AD-424B80DDF37A}" destId="{4A0D8503-614F-BE42-9CAC-058FB6C43500}" srcOrd="12" destOrd="0" presId="urn:microsoft.com/office/officeart/2005/8/layout/list1"/>
    <dgm:cxn modelId="{245B4075-961C-1F49-8ED9-3CA60B36F846}" type="presParOf" srcId="{4A0D8503-614F-BE42-9CAC-058FB6C43500}" destId="{A9097C2D-E5C9-C240-BB03-AD5B715B7778}" srcOrd="0" destOrd="0" presId="urn:microsoft.com/office/officeart/2005/8/layout/list1"/>
    <dgm:cxn modelId="{F8A6965D-DCC0-2F4B-8CD7-C0CACB205619}" type="presParOf" srcId="{4A0D8503-614F-BE42-9CAC-058FB6C43500}" destId="{0738CB8F-5D6C-E744-BE85-04D8A52990E7}" srcOrd="1" destOrd="0" presId="urn:microsoft.com/office/officeart/2005/8/layout/list1"/>
    <dgm:cxn modelId="{D482B87B-2FC0-D242-9A42-B975232A1789}" type="presParOf" srcId="{64343F19-6591-2048-A0AD-424B80DDF37A}" destId="{9DDAFDB5-A93E-FC46-A23E-CF93E766FAF2}" srcOrd="13" destOrd="0" presId="urn:microsoft.com/office/officeart/2005/8/layout/list1"/>
    <dgm:cxn modelId="{4FB3FE9B-03FD-5B44-9706-0D2CF01837EA}" type="presParOf" srcId="{64343F19-6591-2048-A0AD-424B80DDF37A}" destId="{B87867D2-87CE-2543-99EF-B7149C9CF9D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25090E-5119-D042-B311-AE9AF649AE6A}" type="doc">
      <dgm:prSet loTypeId="urn:microsoft.com/office/officeart/2005/8/layout/list1" loCatId="" qsTypeId="urn:microsoft.com/office/officeart/2005/8/quickstyle/simple4" qsCatId="simple" csTypeId="urn:microsoft.com/office/officeart/2005/8/colors/accent1_2" csCatId="accent1"/>
      <dgm:spPr/>
      <dgm:t>
        <a:bodyPr/>
        <a:lstStyle/>
        <a:p>
          <a:endParaRPr lang="fr-FR"/>
        </a:p>
      </dgm:t>
    </dgm:pt>
    <dgm:pt modelId="{7882B663-25C5-444D-A522-7253794076B8}">
      <dgm:prSet/>
      <dgm:spPr/>
      <dgm:t>
        <a:bodyPr/>
        <a:lstStyle/>
        <a:p>
          <a:pPr rtl="0"/>
          <a:r>
            <a:rPr lang="fr-FR" smtClean="0"/>
            <a:t>Trois dimensions, étroitement liées : </a:t>
          </a:r>
          <a:endParaRPr lang="fr-FR"/>
        </a:p>
      </dgm:t>
    </dgm:pt>
    <dgm:pt modelId="{B844DCA0-F510-2D4B-8582-ACC58BCD814F}" type="parTrans" cxnId="{63484ABE-6D03-A446-ABDB-300FCF2C6A67}">
      <dgm:prSet/>
      <dgm:spPr/>
      <dgm:t>
        <a:bodyPr/>
        <a:lstStyle/>
        <a:p>
          <a:endParaRPr lang="fr-FR"/>
        </a:p>
      </dgm:t>
    </dgm:pt>
    <dgm:pt modelId="{D48C49BF-0DBA-CD4C-B73D-D39DAC8D8681}" type="sibTrans" cxnId="{63484ABE-6D03-A446-ABDB-300FCF2C6A67}">
      <dgm:prSet/>
      <dgm:spPr/>
      <dgm:t>
        <a:bodyPr/>
        <a:lstStyle/>
        <a:p>
          <a:endParaRPr lang="fr-FR"/>
        </a:p>
      </dgm:t>
    </dgm:pt>
    <dgm:pt modelId="{5A61CFFB-B06E-A145-A446-0D59583C03C2}">
      <dgm:prSet/>
      <dgm:spPr/>
      <dgm:t>
        <a:bodyPr/>
        <a:lstStyle/>
        <a:p>
          <a:pPr rtl="0"/>
          <a:r>
            <a:rPr lang="fr-FR" smtClean="0"/>
            <a:t>horaire dédié</a:t>
          </a:r>
          <a:endParaRPr lang="fr-FR"/>
        </a:p>
      </dgm:t>
    </dgm:pt>
    <dgm:pt modelId="{8A702895-6827-6545-9F58-CB9510401353}" type="parTrans" cxnId="{00BE851B-3AA9-1742-822F-EADB4C329F63}">
      <dgm:prSet/>
      <dgm:spPr/>
      <dgm:t>
        <a:bodyPr/>
        <a:lstStyle/>
        <a:p>
          <a:endParaRPr lang="fr-FR"/>
        </a:p>
      </dgm:t>
    </dgm:pt>
    <dgm:pt modelId="{7FE53F64-DE11-0944-A120-36C71B622B2D}" type="sibTrans" cxnId="{00BE851B-3AA9-1742-822F-EADB4C329F63}">
      <dgm:prSet/>
      <dgm:spPr/>
      <dgm:t>
        <a:bodyPr/>
        <a:lstStyle/>
        <a:p>
          <a:endParaRPr lang="fr-FR"/>
        </a:p>
      </dgm:t>
    </dgm:pt>
    <dgm:pt modelId="{4B5FC6AB-A3D4-6340-AF3A-BF75C724CF0E}">
      <dgm:prSet/>
      <dgm:spPr/>
      <dgm:t>
        <a:bodyPr/>
        <a:lstStyle/>
        <a:p>
          <a:pPr rtl="0"/>
          <a:r>
            <a:rPr lang="fr-FR" smtClean="0"/>
            <a:t>projets interdisciplinaires, notamment dans le cadre des futurs EPI</a:t>
          </a:r>
          <a:endParaRPr lang="fr-FR"/>
        </a:p>
      </dgm:t>
    </dgm:pt>
    <dgm:pt modelId="{40913E1C-C0FC-9641-B9E4-B12C1977B9D2}" type="parTrans" cxnId="{E14746FC-3A3E-B246-A466-B5BE85126BC8}">
      <dgm:prSet/>
      <dgm:spPr/>
      <dgm:t>
        <a:bodyPr/>
        <a:lstStyle/>
        <a:p>
          <a:endParaRPr lang="fr-FR"/>
        </a:p>
      </dgm:t>
    </dgm:pt>
    <dgm:pt modelId="{C50DD579-0CD8-7F4B-A527-40860962590F}" type="sibTrans" cxnId="{E14746FC-3A3E-B246-A466-B5BE85126BC8}">
      <dgm:prSet/>
      <dgm:spPr/>
      <dgm:t>
        <a:bodyPr/>
        <a:lstStyle/>
        <a:p>
          <a:endParaRPr lang="fr-FR"/>
        </a:p>
      </dgm:t>
    </dgm:pt>
    <dgm:pt modelId="{A062ABBD-C068-0543-9B17-49CDF7CDB486}">
      <dgm:prSet/>
      <dgm:spPr/>
      <dgm:t>
        <a:bodyPr/>
        <a:lstStyle/>
        <a:p>
          <a:pPr rtl="0"/>
          <a:r>
            <a:rPr lang="fr-FR" smtClean="0"/>
            <a:t>dimension vie scolaire</a:t>
          </a:r>
          <a:endParaRPr lang="fr-FR"/>
        </a:p>
      </dgm:t>
    </dgm:pt>
    <dgm:pt modelId="{4C2F447D-4918-3D43-99A4-44C69DB903EF}" type="parTrans" cxnId="{8AE56B89-7C5F-CE49-9F5C-742785A7D49F}">
      <dgm:prSet/>
      <dgm:spPr/>
      <dgm:t>
        <a:bodyPr/>
        <a:lstStyle/>
        <a:p>
          <a:endParaRPr lang="fr-FR"/>
        </a:p>
      </dgm:t>
    </dgm:pt>
    <dgm:pt modelId="{FC9FFB80-C74B-3F4B-8F68-838A577C94A2}" type="sibTrans" cxnId="{8AE56B89-7C5F-CE49-9F5C-742785A7D49F}">
      <dgm:prSet/>
      <dgm:spPr/>
      <dgm:t>
        <a:bodyPr/>
        <a:lstStyle/>
        <a:p>
          <a:endParaRPr lang="fr-FR"/>
        </a:p>
      </dgm:t>
    </dgm:pt>
    <dgm:pt modelId="{FF1D0FE3-41F0-2146-8152-989E1F28E7C0}" type="pres">
      <dgm:prSet presAssocID="{C825090E-5119-D042-B311-AE9AF649AE6A}" presName="linear" presStyleCnt="0">
        <dgm:presLayoutVars>
          <dgm:dir/>
          <dgm:animLvl val="lvl"/>
          <dgm:resizeHandles val="exact"/>
        </dgm:presLayoutVars>
      </dgm:prSet>
      <dgm:spPr/>
    </dgm:pt>
    <dgm:pt modelId="{A82E720A-8919-F744-8E2A-659303FEB79C}" type="pres">
      <dgm:prSet presAssocID="{7882B663-25C5-444D-A522-7253794076B8}" presName="parentLin" presStyleCnt="0"/>
      <dgm:spPr/>
    </dgm:pt>
    <dgm:pt modelId="{7EDFEBFC-1C4D-F942-B8C1-1D55D2B65C3E}" type="pres">
      <dgm:prSet presAssocID="{7882B663-25C5-444D-A522-7253794076B8}" presName="parentLeftMargin" presStyleLbl="node1" presStyleIdx="0" presStyleCnt="1"/>
      <dgm:spPr/>
    </dgm:pt>
    <dgm:pt modelId="{B467F844-2801-1C4C-B78A-96D81BBE3AB1}" type="pres">
      <dgm:prSet presAssocID="{7882B663-25C5-444D-A522-7253794076B8}" presName="parentText" presStyleLbl="node1" presStyleIdx="0" presStyleCnt="1">
        <dgm:presLayoutVars>
          <dgm:chMax val="0"/>
          <dgm:bulletEnabled val="1"/>
        </dgm:presLayoutVars>
      </dgm:prSet>
      <dgm:spPr/>
    </dgm:pt>
    <dgm:pt modelId="{D53349AB-B246-0145-8E72-52810A6D4B03}" type="pres">
      <dgm:prSet presAssocID="{7882B663-25C5-444D-A522-7253794076B8}" presName="negativeSpace" presStyleCnt="0"/>
      <dgm:spPr/>
    </dgm:pt>
    <dgm:pt modelId="{C714321A-BB9C-D94A-9141-506D67E1F9CB}" type="pres">
      <dgm:prSet presAssocID="{7882B663-25C5-444D-A522-7253794076B8}" presName="childText" presStyleLbl="conFgAcc1" presStyleIdx="0" presStyleCnt="1">
        <dgm:presLayoutVars>
          <dgm:bulletEnabled val="1"/>
        </dgm:presLayoutVars>
      </dgm:prSet>
      <dgm:spPr/>
    </dgm:pt>
  </dgm:ptLst>
  <dgm:cxnLst>
    <dgm:cxn modelId="{E14746FC-3A3E-B246-A466-B5BE85126BC8}" srcId="{7882B663-25C5-444D-A522-7253794076B8}" destId="{4B5FC6AB-A3D4-6340-AF3A-BF75C724CF0E}" srcOrd="1" destOrd="0" parTransId="{40913E1C-C0FC-9641-B9E4-B12C1977B9D2}" sibTransId="{C50DD579-0CD8-7F4B-A527-40860962590F}"/>
    <dgm:cxn modelId="{63484ABE-6D03-A446-ABDB-300FCF2C6A67}" srcId="{C825090E-5119-D042-B311-AE9AF649AE6A}" destId="{7882B663-25C5-444D-A522-7253794076B8}" srcOrd="0" destOrd="0" parTransId="{B844DCA0-F510-2D4B-8582-ACC58BCD814F}" sibTransId="{D48C49BF-0DBA-CD4C-B73D-D39DAC8D8681}"/>
    <dgm:cxn modelId="{EF5A83F6-F44B-5844-A6F6-EA8BA8D99371}" type="presOf" srcId="{5A61CFFB-B06E-A145-A446-0D59583C03C2}" destId="{C714321A-BB9C-D94A-9141-506D67E1F9CB}" srcOrd="0" destOrd="0" presId="urn:microsoft.com/office/officeart/2005/8/layout/list1"/>
    <dgm:cxn modelId="{1248B470-1C66-C346-AD82-CD96E49EDA49}" type="presOf" srcId="{A062ABBD-C068-0543-9B17-49CDF7CDB486}" destId="{C714321A-BB9C-D94A-9141-506D67E1F9CB}" srcOrd="0" destOrd="2" presId="urn:microsoft.com/office/officeart/2005/8/layout/list1"/>
    <dgm:cxn modelId="{D7B4EDFD-6D4E-FB49-95F3-4AB1303ACF65}" type="presOf" srcId="{4B5FC6AB-A3D4-6340-AF3A-BF75C724CF0E}" destId="{C714321A-BB9C-D94A-9141-506D67E1F9CB}" srcOrd="0" destOrd="1" presId="urn:microsoft.com/office/officeart/2005/8/layout/list1"/>
    <dgm:cxn modelId="{EB1720F3-9678-9D45-BBA7-9A584CE5E9F5}" type="presOf" srcId="{C825090E-5119-D042-B311-AE9AF649AE6A}" destId="{FF1D0FE3-41F0-2146-8152-989E1F28E7C0}" srcOrd="0" destOrd="0" presId="urn:microsoft.com/office/officeart/2005/8/layout/list1"/>
    <dgm:cxn modelId="{00BE851B-3AA9-1742-822F-EADB4C329F63}" srcId="{7882B663-25C5-444D-A522-7253794076B8}" destId="{5A61CFFB-B06E-A145-A446-0D59583C03C2}" srcOrd="0" destOrd="0" parTransId="{8A702895-6827-6545-9F58-CB9510401353}" sibTransId="{7FE53F64-DE11-0944-A120-36C71B622B2D}"/>
    <dgm:cxn modelId="{FF76CFE6-902A-5D46-8C36-E5BF66523F2C}" type="presOf" srcId="{7882B663-25C5-444D-A522-7253794076B8}" destId="{7EDFEBFC-1C4D-F942-B8C1-1D55D2B65C3E}" srcOrd="0" destOrd="0" presId="urn:microsoft.com/office/officeart/2005/8/layout/list1"/>
    <dgm:cxn modelId="{8AE56B89-7C5F-CE49-9F5C-742785A7D49F}" srcId="{7882B663-25C5-444D-A522-7253794076B8}" destId="{A062ABBD-C068-0543-9B17-49CDF7CDB486}" srcOrd="2" destOrd="0" parTransId="{4C2F447D-4918-3D43-99A4-44C69DB903EF}" sibTransId="{FC9FFB80-C74B-3F4B-8F68-838A577C94A2}"/>
    <dgm:cxn modelId="{3B5E35B9-1BC1-4542-B2B4-7B6E2119EA49}" type="presOf" srcId="{7882B663-25C5-444D-A522-7253794076B8}" destId="{B467F844-2801-1C4C-B78A-96D81BBE3AB1}" srcOrd="1" destOrd="0" presId="urn:microsoft.com/office/officeart/2005/8/layout/list1"/>
    <dgm:cxn modelId="{8CB9E0A5-84D8-7F48-99C8-96D6448C8004}" type="presParOf" srcId="{FF1D0FE3-41F0-2146-8152-989E1F28E7C0}" destId="{A82E720A-8919-F744-8E2A-659303FEB79C}" srcOrd="0" destOrd="0" presId="urn:microsoft.com/office/officeart/2005/8/layout/list1"/>
    <dgm:cxn modelId="{28783D1A-87CE-9842-AB0A-91C5294C6011}" type="presParOf" srcId="{A82E720A-8919-F744-8E2A-659303FEB79C}" destId="{7EDFEBFC-1C4D-F942-B8C1-1D55D2B65C3E}" srcOrd="0" destOrd="0" presId="urn:microsoft.com/office/officeart/2005/8/layout/list1"/>
    <dgm:cxn modelId="{B95E3646-B1E3-D644-9440-AFCAE34F5164}" type="presParOf" srcId="{A82E720A-8919-F744-8E2A-659303FEB79C}" destId="{B467F844-2801-1C4C-B78A-96D81BBE3AB1}" srcOrd="1" destOrd="0" presId="urn:microsoft.com/office/officeart/2005/8/layout/list1"/>
    <dgm:cxn modelId="{A77A568A-447E-7B47-BC84-06D4E9B12B6F}" type="presParOf" srcId="{FF1D0FE3-41F0-2146-8152-989E1F28E7C0}" destId="{D53349AB-B246-0145-8E72-52810A6D4B03}" srcOrd="1" destOrd="0" presId="urn:microsoft.com/office/officeart/2005/8/layout/list1"/>
    <dgm:cxn modelId="{A26F6BEA-4CF0-8D45-AAB8-6922AF7C0732}" type="presParOf" srcId="{FF1D0FE3-41F0-2146-8152-989E1F28E7C0}" destId="{C714321A-BB9C-D94A-9141-506D67E1F9C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38C7F-42C4-F741-81D2-630A8A714391}">
      <dsp:nvSpPr>
        <dsp:cNvPr id="0" name=""/>
        <dsp:cNvSpPr/>
      </dsp:nvSpPr>
      <dsp:spPr>
        <a:xfrm>
          <a:off x="0" y="855871"/>
          <a:ext cx="7313613"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BAFFB28-41C4-1741-BBE2-FB3FC3CFD9AA}">
      <dsp:nvSpPr>
        <dsp:cNvPr id="0" name=""/>
        <dsp:cNvSpPr/>
      </dsp:nvSpPr>
      <dsp:spPr>
        <a:xfrm>
          <a:off x="365680" y="619711"/>
          <a:ext cx="5119529" cy="472320"/>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3506" tIns="0" rIns="193506" bIns="0" numCol="1" spcCol="1270" anchor="ctr" anchorCtr="0">
          <a:noAutofit/>
        </a:bodyPr>
        <a:lstStyle/>
        <a:p>
          <a:pPr lvl="0" algn="l" defTabSz="711200" rtl="0">
            <a:lnSpc>
              <a:spcPct val="90000"/>
            </a:lnSpc>
            <a:spcBef>
              <a:spcPct val="0"/>
            </a:spcBef>
            <a:spcAft>
              <a:spcPct val="35000"/>
            </a:spcAft>
          </a:pPr>
          <a:r>
            <a:rPr lang="fr-FR" sz="1600" kern="1200" smtClean="0"/>
            <a:t>Décaler les savoirs</a:t>
          </a:r>
          <a:endParaRPr lang="fr-FR" sz="1600" kern="1200"/>
        </a:p>
      </dsp:txBody>
      <dsp:txXfrm>
        <a:off x="388737" y="642768"/>
        <a:ext cx="5073415" cy="426206"/>
      </dsp:txXfrm>
    </dsp:sp>
    <dsp:sp modelId="{674F7E2E-DD53-7040-A529-4D5AF2A65421}">
      <dsp:nvSpPr>
        <dsp:cNvPr id="0" name=""/>
        <dsp:cNvSpPr/>
      </dsp:nvSpPr>
      <dsp:spPr>
        <a:xfrm>
          <a:off x="0" y="1581631"/>
          <a:ext cx="7313613" cy="403200"/>
        </a:xfrm>
        <a:prstGeom prst="rect">
          <a:avLst/>
        </a:prstGeom>
        <a:solidFill>
          <a:schemeClr val="lt1">
            <a:alpha val="90000"/>
            <a:hueOff val="0"/>
            <a:satOff val="0"/>
            <a:lumOff val="0"/>
            <a:alphaOff val="0"/>
          </a:schemeClr>
        </a:solidFill>
        <a:ln w="12700" cap="flat" cmpd="sng" algn="ctr">
          <a:solidFill>
            <a:schemeClr val="accent4">
              <a:hueOff val="231599"/>
              <a:satOff val="-20756"/>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98D8FF8-9E78-CD4B-8542-3355B295AF9A}">
      <dsp:nvSpPr>
        <dsp:cNvPr id="0" name=""/>
        <dsp:cNvSpPr/>
      </dsp:nvSpPr>
      <dsp:spPr>
        <a:xfrm>
          <a:off x="365680" y="1345471"/>
          <a:ext cx="5119529" cy="472320"/>
        </a:xfrm>
        <a:prstGeom prst="roundRect">
          <a:avLst/>
        </a:prstGeom>
        <a:solidFill>
          <a:schemeClr val="accent4">
            <a:hueOff val="231599"/>
            <a:satOff val="-20756"/>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3506" tIns="0" rIns="193506" bIns="0" numCol="1" spcCol="1270" anchor="ctr" anchorCtr="0">
          <a:noAutofit/>
        </a:bodyPr>
        <a:lstStyle/>
        <a:p>
          <a:pPr lvl="0" algn="l" defTabSz="711200" rtl="0">
            <a:lnSpc>
              <a:spcPct val="90000"/>
            </a:lnSpc>
            <a:spcBef>
              <a:spcPct val="0"/>
            </a:spcBef>
            <a:spcAft>
              <a:spcPct val="35000"/>
            </a:spcAft>
          </a:pPr>
          <a:r>
            <a:rPr lang="fr-FR" sz="1600" kern="1200" smtClean="0"/>
            <a:t>Offrir des dispositions à agir</a:t>
          </a:r>
          <a:endParaRPr lang="fr-FR" sz="1600" kern="1200"/>
        </a:p>
      </dsp:txBody>
      <dsp:txXfrm>
        <a:off x="388737" y="1368528"/>
        <a:ext cx="5073415" cy="426206"/>
      </dsp:txXfrm>
    </dsp:sp>
    <dsp:sp modelId="{78EB4BD1-4933-EF4B-9609-25611A47EA8A}">
      <dsp:nvSpPr>
        <dsp:cNvPr id="0" name=""/>
        <dsp:cNvSpPr/>
      </dsp:nvSpPr>
      <dsp:spPr>
        <a:xfrm>
          <a:off x="0" y="2307391"/>
          <a:ext cx="7313613" cy="403200"/>
        </a:xfrm>
        <a:prstGeom prst="rect">
          <a:avLst/>
        </a:prstGeom>
        <a:solidFill>
          <a:schemeClr val="lt1">
            <a:alpha val="90000"/>
            <a:hueOff val="0"/>
            <a:satOff val="0"/>
            <a:lumOff val="0"/>
            <a:alphaOff val="0"/>
          </a:schemeClr>
        </a:solidFill>
        <a:ln w="12700" cap="flat" cmpd="sng" algn="ctr">
          <a:solidFill>
            <a:schemeClr val="accent4">
              <a:hueOff val="463197"/>
              <a:satOff val="-41512"/>
              <a:lumOff val="1"/>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3E7F028-18B1-444A-A997-233DC4D6321A}">
      <dsp:nvSpPr>
        <dsp:cNvPr id="0" name=""/>
        <dsp:cNvSpPr/>
      </dsp:nvSpPr>
      <dsp:spPr>
        <a:xfrm>
          <a:off x="365680" y="2071231"/>
          <a:ext cx="5119529" cy="472320"/>
        </a:xfrm>
        <a:prstGeom prst="roundRect">
          <a:avLst/>
        </a:prstGeom>
        <a:solidFill>
          <a:schemeClr val="accent4">
            <a:hueOff val="463197"/>
            <a:satOff val="-41512"/>
            <a:lumOff val="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3506" tIns="0" rIns="193506" bIns="0" numCol="1" spcCol="1270" anchor="ctr" anchorCtr="0">
          <a:noAutofit/>
        </a:bodyPr>
        <a:lstStyle/>
        <a:p>
          <a:pPr lvl="0" algn="l" defTabSz="711200" rtl="0">
            <a:lnSpc>
              <a:spcPct val="90000"/>
            </a:lnSpc>
            <a:spcBef>
              <a:spcPct val="0"/>
            </a:spcBef>
            <a:spcAft>
              <a:spcPct val="35000"/>
            </a:spcAft>
          </a:pPr>
          <a:r>
            <a:rPr lang="fr-FR" sz="1600" kern="1200" dirty="0" smtClean="0"/>
            <a:t>Se représenter les pratiques possibles pour vivre les valeurs</a:t>
          </a:r>
          <a:endParaRPr lang="fr-FR" sz="1600" kern="1200" dirty="0"/>
        </a:p>
      </dsp:txBody>
      <dsp:txXfrm>
        <a:off x="388737" y="2094288"/>
        <a:ext cx="5073415" cy="426206"/>
      </dsp:txXfrm>
    </dsp:sp>
    <dsp:sp modelId="{F2EA5583-EC07-494A-BA01-2218EF3EB572}">
      <dsp:nvSpPr>
        <dsp:cNvPr id="0" name=""/>
        <dsp:cNvSpPr/>
      </dsp:nvSpPr>
      <dsp:spPr>
        <a:xfrm>
          <a:off x="0" y="3033150"/>
          <a:ext cx="7313613" cy="403200"/>
        </a:xfrm>
        <a:prstGeom prst="rect">
          <a:avLst/>
        </a:prstGeom>
        <a:solidFill>
          <a:schemeClr val="lt1">
            <a:alpha val="90000"/>
            <a:hueOff val="0"/>
            <a:satOff val="0"/>
            <a:lumOff val="0"/>
            <a:alphaOff val="0"/>
          </a:schemeClr>
        </a:solidFill>
        <a:ln w="12700" cap="flat" cmpd="sng" algn="ctr">
          <a:solidFill>
            <a:schemeClr val="accent4">
              <a:hueOff val="694796"/>
              <a:satOff val="-62268"/>
              <a:lumOff val="1"/>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129072E-26D9-DF48-8B6D-518BD252AC4D}">
      <dsp:nvSpPr>
        <dsp:cNvPr id="0" name=""/>
        <dsp:cNvSpPr/>
      </dsp:nvSpPr>
      <dsp:spPr>
        <a:xfrm>
          <a:off x="365680" y="2796990"/>
          <a:ext cx="5119529" cy="472320"/>
        </a:xfrm>
        <a:prstGeom prst="roundRect">
          <a:avLst/>
        </a:prstGeom>
        <a:solidFill>
          <a:schemeClr val="accent4">
            <a:hueOff val="694796"/>
            <a:satOff val="-62268"/>
            <a:lumOff val="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3506" tIns="0" rIns="193506" bIns="0" numCol="1" spcCol="1270" anchor="ctr" anchorCtr="0">
          <a:noAutofit/>
        </a:bodyPr>
        <a:lstStyle/>
        <a:p>
          <a:pPr lvl="0" algn="l" defTabSz="711200" rtl="0">
            <a:lnSpc>
              <a:spcPct val="90000"/>
            </a:lnSpc>
            <a:spcBef>
              <a:spcPct val="0"/>
            </a:spcBef>
            <a:spcAft>
              <a:spcPct val="35000"/>
            </a:spcAft>
          </a:pPr>
          <a:r>
            <a:rPr lang="fr-FR" sz="1600" kern="1200" dirty="0" smtClean="0"/>
            <a:t>Former au jugement par une éthique de la discussion</a:t>
          </a:r>
          <a:endParaRPr lang="fr-FR" sz="1600" kern="1200" dirty="0"/>
        </a:p>
      </dsp:txBody>
      <dsp:txXfrm>
        <a:off x="388737" y="2820047"/>
        <a:ext cx="5073415"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F858A-AB8D-F94A-862F-8749A05AC913}">
      <dsp:nvSpPr>
        <dsp:cNvPr id="0" name=""/>
        <dsp:cNvSpPr/>
      </dsp:nvSpPr>
      <dsp:spPr>
        <a:xfrm>
          <a:off x="0" y="343051"/>
          <a:ext cx="7313613"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2043B89-71D0-0F49-BA6B-A67E41A8EDA1}">
      <dsp:nvSpPr>
        <dsp:cNvPr id="0" name=""/>
        <dsp:cNvSpPr/>
      </dsp:nvSpPr>
      <dsp:spPr>
        <a:xfrm>
          <a:off x="365680" y="3570"/>
          <a:ext cx="5119529" cy="678960"/>
        </a:xfrm>
        <a:prstGeom prst="roundRect">
          <a:avLst/>
        </a:prstGeom>
        <a:solidFill>
          <a:schemeClr val="accent2">
            <a:hueOff val="0"/>
            <a:satOff val="0"/>
            <a:lumOff val="0"/>
            <a:alphaOff val="0"/>
          </a:schemeClr>
        </a:solidFill>
        <a:ln>
          <a:noFill/>
        </a:ln>
        <a:effectLst>
          <a:outerShdw blurRad="101600" dist="38100" dir="5400000"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3506" tIns="0" rIns="193506" bIns="0" numCol="1" spcCol="1270" anchor="ctr" anchorCtr="0">
          <a:noAutofit/>
        </a:bodyPr>
        <a:lstStyle/>
        <a:p>
          <a:pPr lvl="0" algn="l" defTabSz="1022350" rtl="0">
            <a:lnSpc>
              <a:spcPct val="90000"/>
            </a:lnSpc>
            <a:spcBef>
              <a:spcPct val="0"/>
            </a:spcBef>
            <a:spcAft>
              <a:spcPct val="35000"/>
            </a:spcAft>
          </a:pPr>
          <a:r>
            <a:rPr lang="fr-FR" sz="2300" kern="1200" smtClean="0"/>
            <a:t>Penser par soi-même</a:t>
          </a:r>
          <a:endParaRPr lang="fr-FR" sz="2300" kern="1200"/>
        </a:p>
      </dsp:txBody>
      <dsp:txXfrm>
        <a:off x="398824" y="36714"/>
        <a:ext cx="5053241" cy="612672"/>
      </dsp:txXfrm>
    </dsp:sp>
    <dsp:sp modelId="{34F07BF9-096A-FB44-94A6-98F43758B59F}">
      <dsp:nvSpPr>
        <dsp:cNvPr id="0" name=""/>
        <dsp:cNvSpPr/>
      </dsp:nvSpPr>
      <dsp:spPr>
        <a:xfrm>
          <a:off x="0" y="1386331"/>
          <a:ext cx="7313613"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5A52269-AE72-684E-B61F-E0EB83D6AE5C}">
      <dsp:nvSpPr>
        <dsp:cNvPr id="0" name=""/>
        <dsp:cNvSpPr/>
      </dsp:nvSpPr>
      <dsp:spPr>
        <a:xfrm>
          <a:off x="365680" y="1046850"/>
          <a:ext cx="5119529" cy="678960"/>
        </a:xfrm>
        <a:prstGeom prst="roundRect">
          <a:avLst/>
        </a:prstGeom>
        <a:solidFill>
          <a:schemeClr val="accent3">
            <a:hueOff val="0"/>
            <a:satOff val="0"/>
            <a:lumOff val="0"/>
            <a:alphaOff val="0"/>
          </a:schemeClr>
        </a:solidFill>
        <a:ln>
          <a:noFill/>
        </a:ln>
        <a:effectLst>
          <a:outerShdw blurRad="101600" dist="38100" dir="5400000"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3506" tIns="0" rIns="193506" bIns="0" numCol="1" spcCol="1270" anchor="ctr" anchorCtr="0">
          <a:noAutofit/>
        </a:bodyPr>
        <a:lstStyle/>
        <a:p>
          <a:pPr lvl="0" algn="l" defTabSz="1022350" rtl="0">
            <a:lnSpc>
              <a:spcPct val="90000"/>
            </a:lnSpc>
            <a:spcBef>
              <a:spcPct val="0"/>
            </a:spcBef>
            <a:spcAft>
              <a:spcPct val="35000"/>
            </a:spcAft>
          </a:pPr>
          <a:r>
            <a:rPr lang="fr-FR" sz="2300" kern="1200" smtClean="0"/>
            <a:t>Juger par soi-même</a:t>
          </a:r>
          <a:endParaRPr lang="fr-FR" sz="2300" kern="1200"/>
        </a:p>
      </dsp:txBody>
      <dsp:txXfrm>
        <a:off x="398824" y="1079994"/>
        <a:ext cx="5053241" cy="612672"/>
      </dsp:txXfrm>
    </dsp:sp>
    <dsp:sp modelId="{F8CD8108-3866-2C45-B67F-A84672CCE46D}">
      <dsp:nvSpPr>
        <dsp:cNvPr id="0" name=""/>
        <dsp:cNvSpPr/>
      </dsp:nvSpPr>
      <dsp:spPr>
        <a:xfrm>
          <a:off x="0" y="2429611"/>
          <a:ext cx="7313613"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70D8236-925D-5842-BC62-245EA54FBDC9}">
      <dsp:nvSpPr>
        <dsp:cNvPr id="0" name=""/>
        <dsp:cNvSpPr/>
      </dsp:nvSpPr>
      <dsp:spPr>
        <a:xfrm>
          <a:off x="365680" y="2090131"/>
          <a:ext cx="5119529" cy="678960"/>
        </a:xfrm>
        <a:prstGeom prst="roundRect">
          <a:avLst/>
        </a:prstGeom>
        <a:solidFill>
          <a:schemeClr val="accent4">
            <a:hueOff val="0"/>
            <a:satOff val="0"/>
            <a:lumOff val="0"/>
            <a:alphaOff val="0"/>
          </a:schemeClr>
        </a:solidFill>
        <a:ln>
          <a:noFill/>
        </a:ln>
        <a:effectLst>
          <a:outerShdw blurRad="101600" dist="38100" dir="5400000"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3506" tIns="0" rIns="193506" bIns="0" numCol="1" spcCol="1270" anchor="ctr" anchorCtr="0">
          <a:noAutofit/>
        </a:bodyPr>
        <a:lstStyle/>
        <a:p>
          <a:pPr lvl="0" algn="l" defTabSz="1022350" rtl="0">
            <a:lnSpc>
              <a:spcPct val="90000"/>
            </a:lnSpc>
            <a:spcBef>
              <a:spcPct val="0"/>
            </a:spcBef>
            <a:spcAft>
              <a:spcPct val="35000"/>
            </a:spcAft>
          </a:pPr>
          <a:r>
            <a:rPr lang="fr-FR" sz="2300" kern="1200" smtClean="0"/>
            <a:t>Maîtriser ses pulsions par jugement</a:t>
          </a:r>
          <a:endParaRPr lang="fr-FR" sz="2300" kern="1200"/>
        </a:p>
      </dsp:txBody>
      <dsp:txXfrm>
        <a:off x="398824" y="2123275"/>
        <a:ext cx="5053241" cy="612672"/>
      </dsp:txXfrm>
    </dsp:sp>
    <dsp:sp modelId="{B87867D2-87CE-2543-99EF-B7149C9CF9D1}">
      <dsp:nvSpPr>
        <dsp:cNvPr id="0" name=""/>
        <dsp:cNvSpPr/>
      </dsp:nvSpPr>
      <dsp:spPr>
        <a:xfrm>
          <a:off x="0" y="3472891"/>
          <a:ext cx="7313613"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738CB8F-5D6C-E744-BE85-04D8A52990E7}">
      <dsp:nvSpPr>
        <dsp:cNvPr id="0" name=""/>
        <dsp:cNvSpPr/>
      </dsp:nvSpPr>
      <dsp:spPr>
        <a:xfrm>
          <a:off x="365680" y="3133411"/>
          <a:ext cx="5119529" cy="678960"/>
        </a:xfrm>
        <a:prstGeom prst="roundRect">
          <a:avLst/>
        </a:prstGeom>
        <a:solidFill>
          <a:schemeClr val="accent5">
            <a:hueOff val="0"/>
            <a:satOff val="0"/>
            <a:lumOff val="0"/>
            <a:alphaOff val="0"/>
          </a:schemeClr>
        </a:solidFill>
        <a:ln>
          <a:noFill/>
        </a:ln>
        <a:effectLst>
          <a:outerShdw blurRad="101600" dist="38100" dir="5400000"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3506" tIns="0" rIns="193506" bIns="0" numCol="1" spcCol="1270" anchor="ctr" anchorCtr="0">
          <a:noAutofit/>
        </a:bodyPr>
        <a:lstStyle/>
        <a:p>
          <a:pPr lvl="0" algn="l" defTabSz="1022350" rtl="0">
            <a:lnSpc>
              <a:spcPct val="90000"/>
            </a:lnSpc>
            <a:spcBef>
              <a:spcPct val="0"/>
            </a:spcBef>
            <a:spcAft>
              <a:spcPct val="35000"/>
            </a:spcAft>
          </a:pPr>
          <a:r>
            <a:rPr lang="fr-FR" sz="2300" kern="1200" smtClean="0"/>
            <a:t>Coopérer et participer</a:t>
          </a:r>
          <a:endParaRPr lang="fr-FR" sz="2300" kern="1200"/>
        </a:p>
      </dsp:txBody>
      <dsp:txXfrm>
        <a:off x="398824" y="3166555"/>
        <a:ext cx="5053241"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4321A-BB9C-D94A-9141-506D67E1F9CB}">
      <dsp:nvSpPr>
        <dsp:cNvPr id="0" name=""/>
        <dsp:cNvSpPr/>
      </dsp:nvSpPr>
      <dsp:spPr>
        <a:xfrm>
          <a:off x="0" y="1110031"/>
          <a:ext cx="7313613" cy="220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7618" tIns="520700" rIns="567618" bIns="177800" numCol="1" spcCol="1270" anchor="t" anchorCtr="0">
          <a:noAutofit/>
        </a:bodyPr>
        <a:lstStyle/>
        <a:p>
          <a:pPr marL="228600" lvl="1" indent="-228600" algn="l" defTabSz="1111250" rtl="0">
            <a:lnSpc>
              <a:spcPct val="90000"/>
            </a:lnSpc>
            <a:spcBef>
              <a:spcPct val="0"/>
            </a:spcBef>
            <a:spcAft>
              <a:spcPct val="15000"/>
            </a:spcAft>
            <a:buChar char="••"/>
          </a:pPr>
          <a:r>
            <a:rPr lang="fr-FR" sz="2500" kern="1200" smtClean="0"/>
            <a:t>horaire dédié</a:t>
          </a:r>
          <a:endParaRPr lang="fr-FR" sz="2500" kern="1200"/>
        </a:p>
        <a:p>
          <a:pPr marL="228600" lvl="1" indent="-228600" algn="l" defTabSz="1111250" rtl="0">
            <a:lnSpc>
              <a:spcPct val="90000"/>
            </a:lnSpc>
            <a:spcBef>
              <a:spcPct val="0"/>
            </a:spcBef>
            <a:spcAft>
              <a:spcPct val="15000"/>
            </a:spcAft>
            <a:buChar char="••"/>
          </a:pPr>
          <a:r>
            <a:rPr lang="fr-FR" sz="2500" kern="1200" smtClean="0"/>
            <a:t>projets interdisciplinaires, notamment dans le cadre des futurs EPI</a:t>
          </a:r>
          <a:endParaRPr lang="fr-FR" sz="2500" kern="1200"/>
        </a:p>
        <a:p>
          <a:pPr marL="228600" lvl="1" indent="-228600" algn="l" defTabSz="1111250" rtl="0">
            <a:lnSpc>
              <a:spcPct val="90000"/>
            </a:lnSpc>
            <a:spcBef>
              <a:spcPct val="0"/>
            </a:spcBef>
            <a:spcAft>
              <a:spcPct val="15000"/>
            </a:spcAft>
            <a:buChar char="••"/>
          </a:pPr>
          <a:r>
            <a:rPr lang="fr-FR" sz="2500" kern="1200" smtClean="0"/>
            <a:t>dimension vie scolaire</a:t>
          </a:r>
          <a:endParaRPr lang="fr-FR" sz="2500" kern="1200"/>
        </a:p>
      </dsp:txBody>
      <dsp:txXfrm>
        <a:off x="0" y="1110031"/>
        <a:ext cx="7313613" cy="2205000"/>
      </dsp:txXfrm>
    </dsp:sp>
    <dsp:sp modelId="{B467F844-2801-1C4C-B78A-96D81BBE3AB1}">
      <dsp:nvSpPr>
        <dsp:cNvPr id="0" name=""/>
        <dsp:cNvSpPr/>
      </dsp:nvSpPr>
      <dsp:spPr>
        <a:xfrm>
          <a:off x="365680" y="741030"/>
          <a:ext cx="5119529" cy="738000"/>
        </a:xfrm>
        <a:prstGeom prst="round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3506" tIns="0" rIns="193506" bIns="0" numCol="1" spcCol="1270" anchor="ctr" anchorCtr="0">
          <a:noAutofit/>
        </a:bodyPr>
        <a:lstStyle/>
        <a:p>
          <a:pPr lvl="0" algn="l" defTabSz="1111250" rtl="0">
            <a:lnSpc>
              <a:spcPct val="90000"/>
            </a:lnSpc>
            <a:spcBef>
              <a:spcPct val="0"/>
            </a:spcBef>
            <a:spcAft>
              <a:spcPct val="35000"/>
            </a:spcAft>
          </a:pPr>
          <a:r>
            <a:rPr lang="fr-FR" sz="2500" kern="1200" smtClean="0"/>
            <a:t>Trois dimensions, étroitement liées : </a:t>
          </a:r>
          <a:endParaRPr lang="fr-FR" sz="2500" kern="1200"/>
        </a:p>
      </dsp:txBody>
      <dsp:txXfrm>
        <a:off x="401706" y="777056"/>
        <a:ext cx="5047477"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02/10/15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02/10/15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02/10/15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02/10/15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02/10/15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fr-FR" smtClean="0"/>
              <a:t>Cliquez et modifiez le titre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02/10/15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fr-FR" smtClean="0"/>
              <a:t>Cliquez et modifiez le titre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02/10/15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fr-FR" smtClean="0"/>
              <a:t>Cliquez et modifiez le titre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02/10/15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FR" smtClean="0"/>
              <a:t>Cliquez et modifiez le titre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02/10/15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ages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FR" smtClean="0"/>
              <a:t>Cliquez et modifiez le titre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02/10/15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02/10/15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02/10/15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fr-FR" smtClean="0"/>
              <a:t>Cliquez et modifiez le titre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02/10/15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filigrane">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FR" smtClean="0"/>
              <a:t>Cliquez pour modifier les styles du texte du masque</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fr-FR" smtClean="0"/>
              <a:t>Cliquez et modifiez le titre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02/10/15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FR" smtClean="0"/>
              <a:t>Cliquez pour modifier les styles du texte du masque</a:t>
            </a:r>
          </a:p>
        </p:txBody>
      </p:sp>
      <p:sp>
        <p:nvSpPr>
          <p:cNvPr id="4" name="Date Placeholder 3"/>
          <p:cNvSpPr>
            <a:spLocks noGrp="1"/>
          </p:cNvSpPr>
          <p:nvPr>
            <p:ph type="dt" sz="half" idx="10"/>
          </p:nvPr>
        </p:nvSpPr>
        <p:spPr/>
        <p:txBody>
          <a:bodyPr/>
          <a:lstStyle/>
          <a:p>
            <a:fld id="{2DF66AD8-BC4A-4004-9882-414398D930CA}" type="datetimeFigureOut">
              <a:rPr lang="en-US" smtClean="0"/>
              <a:t>02/10/15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avec filigrane">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FR" smtClean="0"/>
              <a:t>Cliquez pour modifier les styles du texte du masque</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fr-FR" smtClean="0"/>
              <a:t>Cliquez et modifiez le titre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2DF66AD8-BC4A-4004-9882-414398D930CA}" type="datetimeFigureOut">
              <a:rPr lang="en-US" smtClean="0"/>
              <a:t>02/10/15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avec imag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fr-FR" smtClean="0"/>
              <a:t>Cliquez et modifiez le titre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02/10/15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02/10/15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02/10/15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02/10/15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02/10/15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iff"/><Relationship Id="rId3" Type="http://schemas.openxmlformats.org/officeDocument/2006/relationships/image" Target="../media/image1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uscol.education.fr/cid92403/l-emc-principes-et-objectifs.html"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L’enseignement moral et civique au collège</a:t>
            </a:r>
            <a:br>
              <a:rPr lang="fr-FR" dirty="0" smtClean="0"/>
            </a:br>
            <a:endParaRPr lang="fr-FR" dirty="0"/>
          </a:p>
        </p:txBody>
      </p:sp>
      <p:sp>
        <p:nvSpPr>
          <p:cNvPr id="3" name="Sous-titre 2"/>
          <p:cNvSpPr>
            <a:spLocks noGrp="1"/>
          </p:cNvSpPr>
          <p:nvPr>
            <p:ph type="subTitle" idx="1"/>
          </p:nvPr>
        </p:nvSpPr>
        <p:spPr/>
        <p:txBody>
          <a:bodyPr/>
          <a:lstStyle/>
          <a:p>
            <a:r>
              <a:rPr lang="fr-FR" dirty="0" smtClean="0"/>
              <a:t>2 octobre 2015</a:t>
            </a:r>
          </a:p>
          <a:p>
            <a:r>
              <a:rPr lang="fr-FR" dirty="0" smtClean="0"/>
              <a:t>CLG </a:t>
            </a:r>
            <a:r>
              <a:rPr lang="fr-FR" dirty="0" err="1" smtClean="0"/>
              <a:t>Matéliane</a:t>
            </a:r>
            <a:r>
              <a:rPr lang="fr-FR" dirty="0" smtClean="0"/>
              <a:t> - Goyave</a:t>
            </a:r>
            <a:endParaRPr lang="fr-FR" dirty="0"/>
          </a:p>
        </p:txBody>
      </p:sp>
    </p:spTree>
    <p:extLst>
      <p:ext uri="{BB962C8B-B14F-4D97-AF65-F5344CB8AC3E}">
        <p14:creationId xmlns:p14="http://schemas.microsoft.com/office/powerpoint/2010/main" val="68151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morale « trouée »</a:t>
            </a:r>
            <a:endParaRPr lang="fr-FR" dirty="0"/>
          </a:p>
        </p:txBody>
      </p:sp>
      <p:sp>
        <p:nvSpPr>
          <p:cNvPr id="3" name="Espace réservé du contenu 2"/>
          <p:cNvSpPr>
            <a:spLocks noGrp="1"/>
          </p:cNvSpPr>
          <p:nvPr>
            <p:ph idx="1"/>
          </p:nvPr>
        </p:nvSpPr>
        <p:spPr>
          <a:xfrm>
            <a:off x="383618" y="1735138"/>
            <a:ext cx="8413141" cy="4879764"/>
          </a:xfrm>
        </p:spPr>
        <p:txBody>
          <a:bodyPr>
            <a:normAutofit lnSpcReduction="10000"/>
          </a:bodyPr>
          <a:lstStyle/>
          <a:p>
            <a:pPr algn="just"/>
            <a:r>
              <a:rPr lang="fr-FR" dirty="0" smtClean="0">
                <a:solidFill>
                  <a:srgbClr val="FF0000"/>
                </a:solidFill>
              </a:rPr>
              <a:t>« Aujourd’hui </a:t>
            </a:r>
            <a:r>
              <a:rPr lang="fr-FR" dirty="0">
                <a:solidFill>
                  <a:srgbClr val="FF0000"/>
                </a:solidFill>
              </a:rPr>
              <a:t>comme hier, une société n’est pas une juxtaposition d’individus. Et si on prend l’optique de la morale laïque, le lien social entre ces individus n’est pas qu’un lien d’intérêt commun. L’intérêt commun ipso facto ne fait pas une société pacifiée. Le lien social a également une dimension éthique, morale. Enfin, une morale laïque n’est pas une morale concurrente des morales religieuses et confessionnelles. Elle a pour but d’être partagée par l’ensemble de la société mais avec du débat. Il ne faut pas que ce soit une morale totale, imposée par le haut. C’est une morale trouée. Pour </a:t>
            </a:r>
            <a:r>
              <a:rPr lang="fr-FR" dirty="0" smtClean="0">
                <a:solidFill>
                  <a:srgbClr val="FF0000"/>
                </a:solidFill>
              </a:rPr>
              <a:t>résumer  </a:t>
            </a:r>
            <a:r>
              <a:rPr lang="fr-FR" dirty="0">
                <a:solidFill>
                  <a:srgbClr val="FF0000"/>
                </a:solidFill>
              </a:rPr>
              <a:t>: c’est un réseau de préoccupations morales communes que doivent avoir les gens qui font société</a:t>
            </a:r>
            <a:r>
              <a:rPr lang="fr-FR" dirty="0" smtClean="0">
                <a:solidFill>
                  <a:srgbClr val="FF0000"/>
                </a:solidFill>
              </a:rPr>
              <a:t>. »</a:t>
            </a:r>
          </a:p>
          <a:p>
            <a:pPr algn="r"/>
            <a:r>
              <a:rPr lang="fr-FR" dirty="0" smtClean="0"/>
              <a:t>Jean </a:t>
            </a:r>
            <a:r>
              <a:rPr lang="fr-FR" dirty="0" err="1" smtClean="0"/>
              <a:t>Bauberot</a:t>
            </a:r>
            <a:r>
              <a:rPr lang="fr-FR" dirty="0" smtClean="0"/>
              <a:t> 2014</a:t>
            </a:r>
            <a:endParaRPr lang="fr-FR" dirty="0"/>
          </a:p>
        </p:txBody>
      </p:sp>
    </p:spTree>
    <p:extLst>
      <p:ext uri="{BB962C8B-B14F-4D97-AF65-F5344CB8AC3E}">
        <p14:creationId xmlns:p14="http://schemas.microsoft.com/office/powerpoint/2010/main" val="426555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contrat social</a:t>
            </a:r>
            <a:endParaRPr lang="fr-FR" dirty="0"/>
          </a:p>
        </p:txBody>
      </p:sp>
      <p:sp>
        <p:nvSpPr>
          <p:cNvPr id="3" name="Espace réservé du contenu 2"/>
          <p:cNvSpPr>
            <a:spLocks noGrp="1"/>
          </p:cNvSpPr>
          <p:nvPr>
            <p:ph idx="1"/>
          </p:nvPr>
        </p:nvSpPr>
        <p:spPr/>
        <p:txBody>
          <a:bodyPr>
            <a:normAutofit fontScale="92500" lnSpcReduction="20000"/>
          </a:bodyPr>
          <a:lstStyle/>
          <a:p>
            <a:r>
              <a:rPr lang="fr-FR" b="1" dirty="0"/>
              <a:t>Une morale commune :</a:t>
            </a:r>
            <a:r>
              <a:rPr lang="fr-FR" dirty="0"/>
              <a:t> un enseignement de ce qui est commun à tous et acceptable pour tous associée à une pédagogie de la transmission du sens des enjeux, des valeurs de la république. </a:t>
            </a:r>
          </a:p>
          <a:p>
            <a:r>
              <a:rPr lang="fr-FR" b="1" dirty="0"/>
              <a:t>Tout sauf un enseignement moralisateur :</a:t>
            </a:r>
            <a:r>
              <a:rPr lang="fr-FR" dirty="0"/>
              <a:t> donner du « sens », connaître, intégrer et accepter un contrat social fondé sur des valeurs. Connaissance, transmission et acceptation des valeurs communes dans le cadre d’une République et d’une démocratie. </a:t>
            </a:r>
          </a:p>
          <a:p>
            <a:r>
              <a:rPr lang="fr-FR" b="1" dirty="0"/>
              <a:t>Mettre à distance les opinions de chacun </a:t>
            </a:r>
            <a:r>
              <a:rPr lang="fr-FR" dirty="0"/>
              <a:t>en partant des représentations contradictoires pour aboutir à la morale commune</a:t>
            </a:r>
          </a:p>
          <a:p>
            <a:endParaRPr lang="fr-FR" dirty="0"/>
          </a:p>
        </p:txBody>
      </p:sp>
    </p:spTree>
    <p:extLst>
      <p:ext uri="{BB962C8B-B14F-4D97-AF65-F5344CB8AC3E}">
        <p14:creationId xmlns:p14="http://schemas.microsoft.com/office/powerpoint/2010/main" val="1206043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err="1" smtClean="0"/>
              <a:t>Decaler</a:t>
            </a:r>
            <a:r>
              <a:rPr lang="fr-FR" dirty="0" smtClean="0"/>
              <a:t> les savoirs</a:t>
            </a:r>
            <a:endParaRPr lang="fr-FR" dirty="0"/>
          </a:p>
        </p:txBody>
      </p:sp>
      <p:sp>
        <p:nvSpPr>
          <p:cNvPr id="3" name="Titre 2"/>
          <p:cNvSpPr>
            <a:spLocks noGrp="1"/>
          </p:cNvSpPr>
          <p:nvPr>
            <p:ph type="ctrTitle"/>
          </p:nvPr>
        </p:nvSpPr>
        <p:spPr/>
        <p:txBody>
          <a:bodyPr/>
          <a:lstStyle/>
          <a:p>
            <a:r>
              <a:rPr lang="fr-FR" dirty="0" smtClean="0"/>
              <a:t>Faire vivre l’EMC</a:t>
            </a:r>
            <a:endParaRPr lang="fr-FR" dirty="0"/>
          </a:p>
        </p:txBody>
      </p:sp>
      <p:sp>
        <p:nvSpPr>
          <p:cNvPr id="4" name="Sous-titre 3"/>
          <p:cNvSpPr>
            <a:spLocks noGrp="1"/>
          </p:cNvSpPr>
          <p:nvPr>
            <p:ph type="subTitle" idx="1"/>
          </p:nvPr>
        </p:nvSpPr>
        <p:spPr/>
        <p:txBody>
          <a:bodyPr/>
          <a:lstStyle/>
          <a:p>
            <a:endParaRPr lang="fr-FR"/>
          </a:p>
        </p:txBody>
      </p:sp>
    </p:spTree>
    <p:extLst>
      <p:ext uri="{BB962C8B-B14F-4D97-AF65-F5344CB8AC3E}">
        <p14:creationId xmlns:p14="http://schemas.microsoft.com/office/powerpoint/2010/main" val="330876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Des pratiques pédagogiques renouvelées</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478090625"/>
              </p:ext>
            </p:extLst>
          </p:nvPr>
        </p:nvGraphicFramePr>
        <p:xfrm>
          <a:off x="914400" y="1735138"/>
          <a:ext cx="7313613" cy="405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82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éducation par compétences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8440702"/>
              </p:ext>
            </p:extLst>
          </p:nvPr>
        </p:nvGraphicFramePr>
        <p:xfrm>
          <a:off x="914400" y="1735138"/>
          <a:ext cx="7313613" cy="405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786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Q</a:t>
            </a:r>
            <a:r>
              <a:rPr lang="fr-FR" dirty="0" smtClean="0"/>
              <a:t>uatre dimensions</a:t>
            </a:r>
            <a:endParaRPr lang="fr-FR" dirty="0"/>
          </a:p>
        </p:txBody>
      </p:sp>
      <p:pic>
        <p:nvPicPr>
          <p:cNvPr id="7" name="Espace réservé du contenu 6" descr="académie de rennes EMC.tiff"/>
          <p:cNvPicPr>
            <a:picLocks noGrp="1" noChangeAspect="1"/>
          </p:cNvPicPr>
          <p:nvPr>
            <p:ph idx="1"/>
          </p:nvPr>
        </p:nvPicPr>
        <p:blipFill>
          <a:blip r:embed="rId2">
            <a:extLst>
              <a:ext uri="{28A0092B-C50C-407E-A947-70E740481C1C}">
                <a14:useLocalDpi xmlns:a14="http://schemas.microsoft.com/office/drawing/2010/main" val="0"/>
              </a:ext>
            </a:extLst>
          </a:blip>
          <a:srcRect l="337" r="337"/>
          <a:stretch>
            <a:fillRect/>
          </a:stretch>
        </p:blipFill>
        <p:spPr>
          <a:xfrm>
            <a:off x="92596" y="1510230"/>
            <a:ext cx="8965843" cy="4972373"/>
          </a:xfrm>
        </p:spPr>
      </p:pic>
    </p:spTree>
    <p:extLst>
      <p:ext uri="{BB962C8B-B14F-4D97-AF65-F5344CB8AC3E}">
        <p14:creationId xmlns:p14="http://schemas.microsoft.com/office/powerpoint/2010/main" val="1157414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techniques de cours appropriées</a:t>
            </a:r>
            <a:endParaRPr lang="fr-FR" dirty="0"/>
          </a:p>
        </p:txBody>
      </p:sp>
      <p:sp>
        <p:nvSpPr>
          <p:cNvPr id="3" name="Espace réservé du contenu 2"/>
          <p:cNvSpPr>
            <a:spLocks noGrp="1"/>
          </p:cNvSpPr>
          <p:nvPr>
            <p:ph idx="1"/>
          </p:nvPr>
        </p:nvSpPr>
        <p:spPr/>
        <p:txBody>
          <a:bodyPr>
            <a:normAutofit fontScale="92500" lnSpcReduction="20000"/>
          </a:bodyPr>
          <a:lstStyle/>
          <a:p>
            <a:pPr lvl="0"/>
            <a:r>
              <a:rPr lang="fr-FR" dirty="0"/>
              <a:t>débat réglé</a:t>
            </a:r>
          </a:p>
          <a:p>
            <a:pPr lvl="0"/>
            <a:r>
              <a:rPr lang="fr-FR" dirty="0"/>
              <a:t>dilemme moral ; rédaction ou audition d’un conte sur un problème moral, dans lequel le héros doit choisir entre deux choix contradictoires. Travail sur la dissonance cognitive suscitant la réflexion. Réfléchir au conflit de règles et à leur hiérarchisation. </a:t>
            </a:r>
          </a:p>
          <a:p>
            <a:pPr lvl="0"/>
            <a:r>
              <a:rPr lang="fr-FR" dirty="0"/>
              <a:t>ateliers philosophiques</a:t>
            </a:r>
          </a:p>
          <a:p>
            <a:pPr lvl="0"/>
            <a:r>
              <a:rPr lang="fr-FR" dirty="0"/>
              <a:t>jeux de rôle, création de situations de droit bafoués, retrouver la raison de la règle comme garantie du droit.</a:t>
            </a:r>
          </a:p>
          <a:p>
            <a:pPr lvl="0"/>
            <a:r>
              <a:rPr lang="fr-FR" dirty="0"/>
              <a:t>commémoration (participation et prise de sens)</a:t>
            </a:r>
          </a:p>
          <a:p>
            <a:pPr marL="0" lvl="0" indent="0">
              <a:buNone/>
            </a:pPr>
            <a:endParaRPr lang="fr-FR" dirty="0"/>
          </a:p>
        </p:txBody>
      </p:sp>
    </p:spTree>
    <p:extLst>
      <p:ext uri="{BB962C8B-B14F-4D97-AF65-F5344CB8AC3E}">
        <p14:creationId xmlns:p14="http://schemas.microsoft.com/office/powerpoint/2010/main" val="2109270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4400" y="277826"/>
            <a:ext cx="7313613" cy="701180"/>
          </a:xfrm>
        </p:spPr>
        <p:txBody>
          <a:bodyPr/>
          <a:lstStyle/>
          <a:p>
            <a:r>
              <a:rPr lang="fr-FR" dirty="0" smtClean="0"/>
              <a:t>Penser le cours autrement</a:t>
            </a:r>
            <a:endParaRPr lang="fr-FR" dirty="0"/>
          </a:p>
        </p:txBody>
      </p:sp>
      <p:pic>
        <p:nvPicPr>
          <p:cNvPr id="4" name="Espace réservé du contenu 3" descr="Leleux 1.tiff"/>
          <p:cNvPicPr>
            <a:picLocks noGrp="1" noChangeAspect="1"/>
          </p:cNvPicPr>
          <p:nvPr>
            <p:ph sz="half" idx="1"/>
          </p:nvPr>
        </p:nvPicPr>
        <p:blipFill>
          <a:blip r:embed="rId2">
            <a:extLst>
              <a:ext uri="{28A0092B-C50C-407E-A947-70E740481C1C}">
                <a14:useLocalDpi xmlns:a14="http://schemas.microsoft.com/office/drawing/2010/main" val="0"/>
              </a:ext>
            </a:extLst>
          </a:blip>
          <a:srcRect l="-23546" r="-23546"/>
          <a:stretch>
            <a:fillRect/>
          </a:stretch>
        </p:blipFill>
        <p:spPr>
          <a:xfrm>
            <a:off x="171968" y="950755"/>
            <a:ext cx="5060538" cy="5756756"/>
          </a:xfrm>
        </p:spPr>
      </p:pic>
      <p:pic>
        <p:nvPicPr>
          <p:cNvPr id="7" name="Espace réservé du contenu 6" descr="Leleux 2.tiff"/>
          <p:cNvPicPr>
            <a:picLocks noGrp="1" noChangeAspect="1"/>
          </p:cNvPicPr>
          <p:nvPr>
            <p:ph sz="half" idx="2"/>
          </p:nvPr>
        </p:nvPicPr>
        <p:blipFill>
          <a:blip r:embed="rId3">
            <a:extLst>
              <a:ext uri="{28A0092B-C50C-407E-A947-70E740481C1C}">
                <a14:useLocalDpi xmlns:a14="http://schemas.microsoft.com/office/drawing/2010/main" val="0"/>
              </a:ext>
            </a:extLst>
          </a:blip>
          <a:srcRect l="-16622" r="-16622"/>
          <a:stretch>
            <a:fillRect/>
          </a:stretch>
        </p:blipFill>
        <p:spPr>
          <a:xfrm>
            <a:off x="3842708" y="979005"/>
            <a:ext cx="5035704" cy="5728505"/>
          </a:xfrm>
        </p:spPr>
      </p:pic>
    </p:spTree>
    <p:extLst>
      <p:ext uri="{BB962C8B-B14F-4D97-AF65-F5344CB8AC3E}">
        <p14:creationId xmlns:p14="http://schemas.microsoft.com/office/powerpoint/2010/main" val="1551246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smtClean="0"/>
              <a:t>Parcours citoyen</a:t>
            </a:r>
            <a:endParaRPr lang="fr-FR" dirty="0"/>
          </a:p>
        </p:txBody>
      </p:sp>
      <p:sp>
        <p:nvSpPr>
          <p:cNvPr id="3" name="Titre 2"/>
          <p:cNvSpPr>
            <a:spLocks noGrp="1"/>
          </p:cNvSpPr>
          <p:nvPr>
            <p:ph type="ctrTitle"/>
          </p:nvPr>
        </p:nvSpPr>
        <p:spPr/>
        <p:txBody>
          <a:bodyPr/>
          <a:lstStyle/>
          <a:p>
            <a:r>
              <a:rPr lang="fr-FR" dirty="0" smtClean="0"/>
              <a:t>EMC et parcours citoyen</a:t>
            </a:r>
            <a:endParaRPr lang="fr-FR" dirty="0"/>
          </a:p>
        </p:txBody>
      </p:sp>
      <p:sp>
        <p:nvSpPr>
          <p:cNvPr id="4" name="Sous-titre 3"/>
          <p:cNvSpPr>
            <a:spLocks noGrp="1"/>
          </p:cNvSpPr>
          <p:nvPr>
            <p:ph type="subTitle" idx="1"/>
          </p:nvPr>
        </p:nvSpPr>
        <p:spPr/>
        <p:txBody>
          <a:bodyPr/>
          <a:lstStyle/>
          <a:p>
            <a:endParaRPr lang="fr-FR"/>
          </a:p>
        </p:txBody>
      </p:sp>
    </p:spTree>
    <p:extLst>
      <p:ext uri="{BB962C8B-B14F-4D97-AF65-F5344CB8AC3E}">
        <p14:creationId xmlns:p14="http://schemas.microsoft.com/office/powerpoint/2010/main" val="2327356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Le parcours citoyen</a:t>
            </a:r>
            <a:endParaRPr lang="fr-FR" dirty="0"/>
          </a:p>
        </p:txBody>
      </p:sp>
      <p:pic>
        <p:nvPicPr>
          <p:cNvPr id="7" name="Espace réservé du contenu 6"/>
          <p:cNvPicPr>
            <a:picLocks noGrp="1"/>
          </p:cNvPicPr>
          <p:nvPr>
            <p:ph idx="1"/>
          </p:nvPr>
        </p:nvPicPr>
        <p:blipFill>
          <a:blip r:embed="rId2">
            <a:extLst>
              <a:ext uri="{28A0092B-C50C-407E-A947-70E740481C1C}">
                <a14:useLocalDpi xmlns:a14="http://schemas.microsoft.com/office/drawing/2010/main" val="0"/>
              </a:ext>
            </a:extLst>
          </a:blip>
          <a:srcRect t="13027" b="13027"/>
          <a:stretch>
            <a:fillRect/>
          </a:stretch>
        </p:blipFill>
        <p:spPr bwMode="auto">
          <a:prstGeom prst="rect">
            <a:avLst/>
          </a:prstGeom>
          <a:noFill/>
          <a:ln>
            <a:noFill/>
          </a:ln>
        </p:spPr>
      </p:pic>
    </p:spTree>
    <p:extLst>
      <p:ext uri="{BB962C8B-B14F-4D97-AF65-F5344CB8AC3E}">
        <p14:creationId xmlns:p14="http://schemas.microsoft.com/office/powerpoint/2010/main" val="269183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Textes et sources de référence</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smtClean="0"/>
              <a:t>Programmes d’enseignement moral et civique</a:t>
            </a:r>
          </a:p>
          <a:p>
            <a:pPr lvl="1"/>
            <a:r>
              <a:rPr lang="fr-FR" dirty="0" smtClean="0"/>
              <a:t>Ecole élémentaire et collège , classe de seconde générale et technologique, de 1</a:t>
            </a:r>
            <a:r>
              <a:rPr lang="fr-FR" baseline="30000" dirty="0" smtClean="0"/>
              <a:t>ère</a:t>
            </a:r>
            <a:r>
              <a:rPr lang="fr-FR" dirty="0" smtClean="0"/>
              <a:t> et terminale des séries générales</a:t>
            </a:r>
          </a:p>
          <a:p>
            <a:pPr lvl="1"/>
            <a:r>
              <a:rPr lang="fr-FR" dirty="0" smtClean="0"/>
              <a:t>B0 spécial n°6 du 25 juin 2015</a:t>
            </a:r>
          </a:p>
          <a:p>
            <a:r>
              <a:rPr lang="fr-FR" b="1" dirty="0" smtClean="0"/>
              <a:t>Epreuve d’enseignement moral et civique en classe de 3</a:t>
            </a:r>
            <a:r>
              <a:rPr lang="fr-FR" b="1" baseline="30000" dirty="0" smtClean="0"/>
              <a:t>ème</a:t>
            </a:r>
            <a:r>
              <a:rPr lang="fr-FR" b="1" dirty="0" smtClean="0"/>
              <a:t> – année 2015-16</a:t>
            </a:r>
          </a:p>
          <a:p>
            <a:pPr lvl="1"/>
            <a:r>
              <a:rPr lang="fr-FR" dirty="0" smtClean="0"/>
              <a:t>B0 n°33 du 10 septembre 2015</a:t>
            </a:r>
          </a:p>
          <a:p>
            <a:r>
              <a:rPr lang="fr-FR" b="1" dirty="0" err="1" smtClean="0"/>
              <a:t>Eduscol</a:t>
            </a:r>
            <a:r>
              <a:rPr lang="fr-FR" b="1" dirty="0" smtClean="0"/>
              <a:t> : ressources pour enseigner l’EMC</a:t>
            </a:r>
          </a:p>
          <a:p>
            <a:pPr lvl="1"/>
            <a:r>
              <a:rPr lang="fr-FR" dirty="0">
                <a:hlinkClick r:id="rId2"/>
              </a:rPr>
              <a:t>http://eduscol.education.fr/cid92403/l-emc-principes-et-</a:t>
            </a:r>
            <a:r>
              <a:rPr lang="fr-FR" dirty="0" smtClean="0">
                <a:hlinkClick r:id="rId2"/>
              </a:rPr>
              <a:t>objectifs.html</a:t>
            </a:r>
            <a:endParaRPr lang="fr-FR" dirty="0" smtClean="0"/>
          </a:p>
          <a:p>
            <a:pPr marL="457200" lvl="1" indent="0">
              <a:buNone/>
            </a:pPr>
            <a:endParaRPr lang="fr-FR" dirty="0"/>
          </a:p>
        </p:txBody>
      </p:sp>
    </p:spTree>
    <p:extLst>
      <p:ext uri="{BB962C8B-B14F-4D97-AF65-F5344CB8AC3E}">
        <p14:creationId xmlns:p14="http://schemas.microsoft.com/office/powerpoint/2010/main" val="3865052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l’EMC au projet collectif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77717241"/>
              </p:ext>
            </p:extLst>
          </p:nvPr>
        </p:nvGraphicFramePr>
        <p:xfrm>
          <a:off x="914400" y="1735138"/>
          <a:ext cx="7313613" cy="405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64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smtClean="0"/>
              <a:t>Au </a:t>
            </a:r>
            <a:r>
              <a:rPr lang="fr-FR" b="1" dirty="0"/>
              <a:t>sein de </a:t>
            </a:r>
            <a:r>
              <a:rPr lang="fr-FR" b="1" dirty="0" smtClean="0"/>
              <a:t>l’établissement</a:t>
            </a:r>
            <a:r>
              <a:rPr lang="fr-FR" dirty="0"/>
              <a:t/>
            </a:r>
            <a:br>
              <a:rPr lang="fr-FR" dirty="0"/>
            </a:br>
            <a:endParaRPr lang="fr-FR" dirty="0"/>
          </a:p>
        </p:txBody>
      </p:sp>
      <p:sp>
        <p:nvSpPr>
          <p:cNvPr id="3" name="Espace réservé du contenu 2"/>
          <p:cNvSpPr>
            <a:spLocks noGrp="1"/>
          </p:cNvSpPr>
          <p:nvPr>
            <p:ph idx="1"/>
          </p:nvPr>
        </p:nvSpPr>
        <p:spPr/>
        <p:txBody>
          <a:bodyPr>
            <a:normAutofit fontScale="92500" lnSpcReduction="20000"/>
          </a:bodyPr>
          <a:lstStyle/>
          <a:p>
            <a:pPr lvl="0"/>
            <a:r>
              <a:rPr lang="fr-FR" dirty="0" smtClean="0"/>
              <a:t>conseils </a:t>
            </a:r>
            <a:r>
              <a:rPr lang="fr-FR" dirty="0"/>
              <a:t>d’élèves : ordre du jour, discussion partagée et rédaction de la règle, consignée dans le livret de l’élève</a:t>
            </a:r>
          </a:p>
          <a:p>
            <a:pPr lvl="0"/>
            <a:r>
              <a:rPr lang="fr-FR" dirty="0"/>
              <a:t>instances consultatives</a:t>
            </a:r>
          </a:p>
          <a:p>
            <a:pPr lvl="0"/>
            <a:r>
              <a:rPr lang="fr-FR" dirty="0"/>
              <a:t>projets solidaires</a:t>
            </a:r>
          </a:p>
          <a:p>
            <a:pPr lvl="0"/>
            <a:r>
              <a:rPr lang="fr-FR" dirty="0"/>
              <a:t>éducation grâce à la règle, justice </a:t>
            </a:r>
            <a:r>
              <a:rPr lang="fr-FR" dirty="0" err="1"/>
              <a:t>restaurative</a:t>
            </a:r>
            <a:r>
              <a:rPr lang="fr-FR" dirty="0"/>
              <a:t> : comprendre et partager le « sanctionner/féliciter », avec les élèves mais aussi les parents</a:t>
            </a:r>
          </a:p>
          <a:p>
            <a:pPr lvl="0"/>
            <a:r>
              <a:rPr lang="fr-FR" dirty="0"/>
              <a:t>médias et jugement</a:t>
            </a:r>
          </a:p>
          <a:p>
            <a:pPr lvl="0"/>
            <a:r>
              <a:rPr lang="fr-FR" dirty="0"/>
              <a:t>concours en lien avec la citoyenneté et les droits de l’Homme</a:t>
            </a:r>
          </a:p>
          <a:p>
            <a:endParaRPr lang="fr-FR" dirty="0"/>
          </a:p>
        </p:txBody>
      </p:sp>
    </p:spTree>
    <p:extLst>
      <p:ext uri="{BB962C8B-B14F-4D97-AF65-F5344CB8AC3E}">
        <p14:creationId xmlns:p14="http://schemas.microsoft.com/office/powerpoint/2010/main" val="4138298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p:txBody>
          <a:bodyPr/>
          <a:lstStyle/>
          <a:p>
            <a:r>
              <a:rPr lang="fr-FR" dirty="0" smtClean="0"/>
              <a:t>EMC</a:t>
            </a:r>
            <a:endParaRPr lang="fr-FR" dirty="0"/>
          </a:p>
        </p:txBody>
      </p:sp>
      <p:sp>
        <p:nvSpPr>
          <p:cNvPr id="4" name="Titre 3"/>
          <p:cNvSpPr>
            <a:spLocks noGrp="1"/>
          </p:cNvSpPr>
          <p:nvPr>
            <p:ph type="ctrTitle"/>
          </p:nvPr>
        </p:nvSpPr>
        <p:spPr/>
        <p:txBody>
          <a:bodyPr/>
          <a:lstStyle/>
          <a:p>
            <a:r>
              <a:rPr lang="fr-FR" dirty="0" smtClean="0"/>
              <a:t>De l’instruction civique à l’EMC</a:t>
            </a:r>
            <a:endParaRPr lang="fr-FR" dirty="0"/>
          </a:p>
        </p:txBody>
      </p:sp>
      <p:sp>
        <p:nvSpPr>
          <p:cNvPr id="5" name="Sous-titr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383278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Une tradition républicaine</a:t>
            </a:r>
            <a:endParaRPr lang="fr-FR" dirty="0"/>
          </a:p>
        </p:txBody>
      </p:sp>
      <p:sp>
        <p:nvSpPr>
          <p:cNvPr id="6" name="Espace réservé du contenu 5"/>
          <p:cNvSpPr>
            <a:spLocks noGrp="1"/>
          </p:cNvSpPr>
          <p:nvPr>
            <p:ph idx="1"/>
          </p:nvPr>
        </p:nvSpPr>
        <p:spPr/>
        <p:txBody>
          <a:bodyPr>
            <a:normAutofit fontScale="92500" lnSpcReduction="20000"/>
          </a:bodyPr>
          <a:lstStyle/>
          <a:p>
            <a:r>
              <a:rPr lang="fr-FR" sz="3000" b="1" i="1" dirty="0"/>
              <a:t>« Des nouveaux programmes qui s’inscrivent dans une histoire, en cherchant à concilier trois tendances : un enseignement actif, ne sacrifiant pas ce qui n’est pas négociable, ni dans les valeurs, ni dans les textes fondamentaux. Ils ne sont donc pas une révolution dans l’enseignement secondaire »</a:t>
            </a:r>
            <a:r>
              <a:rPr lang="fr-FR" sz="3000" b="1" dirty="0"/>
              <a:t> </a:t>
            </a:r>
          </a:p>
          <a:p>
            <a:pPr marL="0" indent="0">
              <a:buNone/>
            </a:pPr>
            <a:endParaRPr lang="fr-FR" b="1" dirty="0"/>
          </a:p>
          <a:p>
            <a:pPr marL="0" indent="0" algn="r">
              <a:buNone/>
            </a:pPr>
            <a:r>
              <a:rPr lang="fr-FR" i="1" dirty="0"/>
              <a:t>Alain BERGOUNIOUX</a:t>
            </a:r>
            <a:r>
              <a:rPr lang="fr-FR" i="1" dirty="0" smtClean="0"/>
              <a:t>,</a:t>
            </a:r>
          </a:p>
          <a:p>
            <a:pPr algn="r"/>
            <a:r>
              <a:rPr lang="fr-FR" i="1" dirty="0" smtClean="0"/>
              <a:t>séminaire </a:t>
            </a:r>
            <a:r>
              <a:rPr lang="fr-FR" i="1" dirty="0"/>
              <a:t>national EMC, Paris, 11 juin 2015</a:t>
            </a:r>
            <a:endParaRPr lang="fr-FR" dirty="0"/>
          </a:p>
          <a:p>
            <a:pPr algn="r"/>
            <a:endParaRPr lang="fr-FR" dirty="0"/>
          </a:p>
        </p:txBody>
      </p:sp>
    </p:spTree>
    <p:extLst>
      <p:ext uri="{BB962C8B-B14F-4D97-AF65-F5344CB8AC3E}">
        <p14:creationId xmlns:p14="http://schemas.microsoft.com/office/powerpoint/2010/main" val="63374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03238"/>
            <a:ext cx="7313613" cy="552867"/>
          </a:xfrm>
        </p:spPr>
        <p:txBody>
          <a:bodyPr>
            <a:normAutofit fontScale="90000"/>
          </a:bodyPr>
          <a:lstStyle/>
          <a:p>
            <a:r>
              <a:rPr lang="fr-FR" dirty="0" smtClean="0"/>
              <a:t>Des ruptures significatives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65135492"/>
              </p:ext>
            </p:extLst>
          </p:nvPr>
        </p:nvGraphicFramePr>
        <p:xfrm>
          <a:off x="360948" y="1216525"/>
          <a:ext cx="8515685" cy="5507273"/>
        </p:xfrm>
        <a:graphic>
          <a:graphicData uri="http://schemas.openxmlformats.org/drawingml/2006/table">
            <a:tbl>
              <a:tblPr firstRow="1" bandRow="1">
                <a:tableStyleId>{BC89EF96-8CEA-46FF-86C4-4CE0E7609802}</a:tableStyleId>
              </a:tblPr>
              <a:tblGrid>
                <a:gridCol w="2204098"/>
                <a:gridCol w="3473026"/>
                <a:gridCol w="2838561"/>
              </a:tblGrid>
              <a:tr h="671156">
                <a:tc>
                  <a:txBody>
                    <a:bodyPr/>
                    <a:lstStyle/>
                    <a:p>
                      <a:pPr>
                        <a:spcAft>
                          <a:spcPts val="0"/>
                        </a:spcAft>
                      </a:pPr>
                      <a:r>
                        <a:rPr lang="fr-FR" sz="1400" b="1" dirty="0">
                          <a:effectLst/>
                        </a:rPr>
                        <a:t>Loi du 28 mars 1882</a:t>
                      </a:r>
                      <a:endParaRPr lang="fr-FR" sz="2000" b="1" dirty="0">
                        <a:effectLst/>
                      </a:endParaRPr>
                    </a:p>
                    <a:p>
                      <a:pPr>
                        <a:spcAft>
                          <a:spcPts val="0"/>
                        </a:spcAft>
                      </a:pPr>
                      <a:r>
                        <a:rPr lang="fr-FR" sz="1400" b="1" dirty="0">
                          <a:effectLst/>
                        </a:rPr>
                        <a:t>Programmes de 1923</a:t>
                      </a:r>
                      <a:endParaRPr lang="fr-FR" sz="2000" b="1" dirty="0">
                        <a:effectLst/>
                        <a:latin typeface="Cambria"/>
                        <a:ea typeface="ＭＳ 明朝"/>
                        <a:cs typeface="Times New Roman"/>
                      </a:endParaRPr>
                    </a:p>
                  </a:txBody>
                  <a:tcPr marL="68580" marR="68580" marT="0" marB="0"/>
                </a:tc>
                <a:tc>
                  <a:txBody>
                    <a:bodyPr/>
                    <a:lstStyle/>
                    <a:p>
                      <a:pPr marL="342900" lvl="0" indent="-342900">
                        <a:spcAft>
                          <a:spcPts val="0"/>
                        </a:spcAft>
                        <a:buFont typeface="Cambria"/>
                        <a:buChar char="-"/>
                      </a:pPr>
                      <a:r>
                        <a:rPr lang="fr-FR" sz="1100" b="1" dirty="0">
                          <a:effectLst/>
                        </a:rPr>
                        <a:t>Instructions et programmes </a:t>
                      </a:r>
                      <a:r>
                        <a:rPr lang="fr-FR" sz="2000" b="1" dirty="0">
                          <a:effectLst/>
                        </a:rPr>
                        <a:t>d’éducation morale </a:t>
                      </a:r>
                      <a:r>
                        <a:rPr lang="fr-FR" sz="1100" b="1" dirty="0">
                          <a:effectLst/>
                        </a:rPr>
                        <a:t>des écoles primaires élémentaires</a:t>
                      </a:r>
                      <a:endParaRPr lang="fr-FR" sz="1600" b="1" dirty="0">
                        <a:effectLst/>
                      </a:endParaRPr>
                    </a:p>
                    <a:p>
                      <a:pPr marL="342900" lvl="0" indent="-342900">
                        <a:spcAft>
                          <a:spcPts val="0"/>
                        </a:spcAft>
                        <a:buFont typeface="Cambria"/>
                        <a:buChar char="-"/>
                      </a:pPr>
                      <a:r>
                        <a:rPr lang="fr-FR" sz="1100" b="1" dirty="0">
                          <a:effectLst/>
                        </a:rPr>
                        <a:t>Programme d’instruction morale et civique</a:t>
                      </a:r>
                      <a:endParaRPr lang="fr-FR" sz="1600" b="1" dirty="0">
                        <a:effectLst/>
                      </a:endParaRPr>
                    </a:p>
                    <a:p>
                      <a:pPr>
                        <a:spcAft>
                          <a:spcPts val="0"/>
                        </a:spcAft>
                      </a:pPr>
                      <a:r>
                        <a:rPr lang="fr-FR" sz="1100" b="1" dirty="0">
                          <a:effectLst/>
                        </a:rPr>
                        <a:t> </a:t>
                      </a:r>
                      <a:endParaRPr lang="fr-FR" sz="1600" b="1" dirty="0">
                        <a:effectLst/>
                        <a:latin typeface="Cambria"/>
                        <a:ea typeface="ＭＳ 明朝"/>
                        <a:cs typeface="Times New Roman"/>
                      </a:endParaRPr>
                    </a:p>
                  </a:txBody>
                  <a:tcPr marL="68580" marR="68580" marT="0" marB="0"/>
                </a:tc>
                <a:tc>
                  <a:txBody>
                    <a:bodyPr/>
                    <a:lstStyle/>
                    <a:p>
                      <a:pPr>
                        <a:spcAft>
                          <a:spcPts val="0"/>
                        </a:spcAft>
                      </a:pPr>
                      <a:r>
                        <a:rPr lang="fr-FR" sz="1100" b="1">
                          <a:effectLst/>
                        </a:rPr>
                        <a:t>« l’enseignement moral laïque se distingue de l’enseignement religieux sans le contredire » instructions annexées au programme</a:t>
                      </a:r>
                      <a:endParaRPr lang="fr-FR" sz="1600" b="1">
                        <a:effectLst/>
                        <a:latin typeface="Cambria"/>
                        <a:ea typeface="ＭＳ 明朝"/>
                        <a:cs typeface="Times New Roman"/>
                      </a:endParaRPr>
                    </a:p>
                  </a:txBody>
                  <a:tcPr marL="68580" marR="68580" marT="0" marB="0"/>
                </a:tc>
              </a:tr>
              <a:tr h="524245">
                <a:tc>
                  <a:txBody>
                    <a:bodyPr/>
                    <a:lstStyle/>
                    <a:p>
                      <a:pPr>
                        <a:spcAft>
                          <a:spcPts val="0"/>
                        </a:spcAft>
                      </a:pPr>
                      <a:r>
                        <a:rPr lang="fr-FR" sz="1400" b="1" dirty="0">
                          <a:effectLst/>
                        </a:rPr>
                        <a:t>Régime de Vichy</a:t>
                      </a:r>
                      <a:endParaRPr lang="fr-FR" sz="2000" b="1" dirty="0">
                        <a:effectLst/>
                      </a:endParaRPr>
                    </a:p>
                    <a:p>
                      <a:pPr>
                        <a:spcAft>
                          <a:spcPts val="0"/>
                        </a:spcAft>
                      </a:pPr>
                      <a:r>
                        <a:rPr lang="fr-FR" sz="1400" b="1" dirty="0">
                          <a:effectLst/>
                        </a:rPr>
                        <a:t>Loi du 16 août </a:t>
                      </a:r>
                      <a:r>
                        <a:rPr lang="fr-FR" sz="1400" b="1" dirty="0" smtClean="0">
                          <a:effectLst/>
                        </a:rPr>
                        <a:t>1941</a:t>
                      </a:r>
                      <a:endParaRPr lang="fr-FR" sz="2000" b="1" dirty="0">
                        <a:effectLst/>
                      </a:endParaRPr>
                    </a:p>
                  </a:txBody>
                  <a:tcPr marL="68580" marR="68580" marT="0" marB="0"/>
                </a:tc>
                <a:tc>
                  <a:txBody>
                    <a:bodyPr/>
                    <a:lstStyle/>
                    <a:p>
                      <a:pPr>
                        <a:spcAft>
                          <a:spcPts val="0"/>
                        </a:spcAft>
                      </a:pPr>
                      <a:r>
                        <a:rPr lang="fr-FR" sz="1100" b="1" dirty="0">
                          <a:effectLst/>
                        </a:rPr>
                        <a:t>Programme </a:t>
                      </a:r>
                      <a:r>
                        <a:rPr lang="fr-FR" sz="1800" b="1" dirty="0">
                          <a:effectLst/>
                        </a:rPr>
                        <a:t>d’éducation morale </a:t>
                      </a:r>
                      <a:r>
                        <a:rPr lang="fr-FR" sz="1100" b="1" dirty="0">
                          <a:effectLst/>
                        </a:rPr>
                        <a:t>des écoles primaires</a:t>
                      </a:r>
                      <a:endParaRPr lang="fr-FR" sz="1600" b="1" dirty="0">
                        <a:effectLst/>
                        <a:latin typeface="Cambria"/>
                        <a:ea typeface="ＭＳ 明朝"/>
                        <a:cs typeface="Times New Roman"/>
                      </a:endParaRPr>
                    </a:p>
                  </a:txBody>
                  <a:tcPr marL="68580" marR="68580" marT="0" marB="0"/>
                </a:tc>
                <a:tc>
                  <a:txBody>
                    <a:bodyPr/>
                    <a:lstStyle/>
                    <a:p>
                      <a:pPr>
                        <a:spcAft>
                          <a:spcPts val="0"/>
                        </a:spcAft>
                      </a:pPr>
                      <a:r>
                        <a:rPr lang="fr-FR" sz="1100" b="1">
                          <a:effectLst/>
                        </a:rPr>
                        <a:t>Inscription des valeurs de la civilisation chrétienne et culte du chef</a:t>
                      </a:r>
                      <a:endParaRPr lang="fr-FR" sz="1600" b="1">
                        <a:effectLst/>
                        <a:latin typeface="Cambria"/>
                        <a:ea typeface="ＭＳ 明朝"/>
                        <a:cs typeface="Times New Roman"/>
                      </a:endParaRPr>
                    </a:p>
                  </a:txBody>
                  <a:tcPr marL="68580" marR="68580" marT="0" marB="0"/>
                </a:tc>
              </a:tr>
              <a:tr h="396895">
                <a:tc gridSpan="3">
                  <a:txBody>
                    <a:bodyPr/>
                    <a:lstStyle/>
                    <a:p>
                      <a:pPr>
                        <a:spcAft>
                          <a:spcPts val="0"/>
                        </a:spcAft>
                      </a:pPr>
                      <a:r>
                        <a:rPr lang="fr-FR" sz="1400" b="1" dirty="0">
                          <a:effectLst/>
                        </a:rPr>
                        <a:t>Abrogation en 1944 : retour aux programmes de 1923</a:t>
                      </a:r>
                      <a:endParaRPr lang="fr-FR" sz="2000" b="1" dirty="0">
                        <a:effectLst/>
                        <a:latin typeface="Cambria"/>
                        <a:ea typeface="ＭＳ 明朝"/>
                        <a:cs typeface="Times New Roman"/>
                      </a:endParaRPr>
                    </a:p>
                    <a:p>
                      <a:pPr>
                        <a:spcAft>
                          <a:spcPts val="0"/>
                        </a:spcAft>
                      </a:pPr>
                      <a:r>
                        <a:rPr lang="fr-FR" sz="1100" b="1" dirty="0">
                          <a:effectLst/>
                        </a:rPr>
                        <a:t> </a:t>
                      </a:r>
                      <a:endParaRPr lang="fr-FR" sz="1600" b="1" dirty="0">
                        <a:effectLst/>
                        <a:latin typeface="Cambria"/>
                        <a:ea typeface="ＭＳ 明朝"/>
                        <a:cs typeface="Times New Roman"/>
                      </a:endParaRPr>
                    </a:p>
                  </a:txBody>
                  <a:tcPr marL="68580" marR="68580" marT="0" marB="0"/>
                </a:tc>
                <a:tc hMerge="1">
                  <a:txBody>
                    <a:bodyPr/>
                    <a:lstStyle/>
                    <a:p>
                      <a:pPr>
                        <a:spcAft>
                          <a:spcPts val="0"/>
                        </a:spcAft>
                      </a:pPr>
                      <a:endParaRPr lang="fr-FR" sz="1600" b="1">
                        <a:effectLst/>
                        <a:latin typeface="Cambria"/>
                        <a:ea typeface="ＭＳ 明朝"/>
                        <a:cs typeface="Times New Roman"/>
                      </a:endParaRPr>
                    </a:p>
                  </a:txBody>
                  <a:tcPr marL="68580" marR="68580" marT="0" marB="0"/>
                </a:tc>
                <a:tc hMerge="1">
                  <a:txBody>
                    <a:bodyPr/>
                    <a:lstStyle/>
                    <a:p>
                      <a:pPr>
                        <a:spcAft>
                          <a:spcPts val="0"/>
                        </a:spcAft>
                      </a:pPr>
                      <a:endParaRPr lang="fr-FR" sz="1600" b="1" dirty="0">
                        <a:effectLst/>
                        <a:latin typeface="Cambria"/>
                        <a:ea typeface="ＭＳ 明朝"/>
                        <a:cs typeface="Times New Roman"/>
                      </a:endParaRPr>
                    </a:p>
                  </a:txBody>
                  <a:tcPr marL="68580" marR="68580" marT="0" marB="0"/>
                </a:tc>
              </a:tr>
              <a:tr h="469809">
                <a:tc>
                  <a:txBody>
                    <a:bodyPr/>
                    <a:lstStyle/>
                    <a:p>
                      <a:pPr>
                        <a:spcAft>
                          <a:spcPts val="0"/>
                        </a:spcAft>
                      </a:pPr>
                      <a:r>
                        <a:rPr lang="fr-FR" sz="1400" b="1">
                          <a:effectLst/>
                        </a:rPr>
                        <a:t>Mai 1968</a:t>
                      </a:r>
                      <a:endParaRPr lang="fr-FR" sz="2000" b="1">
                        <a:effectLst/>
                      </a:endParaRPr>
                    </a:p>
                    <a:p>
                      <a:pPr>
                        <a:spcAft>
                          <a:spcPts val="0"/>
                        </a:spcAft>
                      </a:pPr>
                      <a:r>
                        <a:rPr lang="fr-FR" sz="1400" b="1">
                          <a:effectLst/>
                        </a:rPr>
                        <a:t>Arrêté du 7 août 1969</a:t>
                      </a:r>
                      <a:endParaRPr lang="fr-FR" sz="2000" b="1">
                        <a:effectLst/>
                        <a:latin typeface="Cambria"/>
                        <a:ea typeface="ＭＳ 明朝"/>
                        <a:cs typeface="Times New Roman"/>
                      </a:endParaRPr>
                    </a:p>
                  </a:txBody>
                  <a:tcPr marL="68580" marR="68580" marT="0" marB="0"/>
                </a:tc>
                <a:tc>
                  <a:txBody>
                    <a:bodyPr/>
                    <a:lstStyle/>
                    <a:p>
                      <a:pPr>
                        <a:spcAft>
                          <a:spcPts val="0"/>
                        </a:spcAft>
                      </a:pPr>
                      <a:r>
                        <a:rPr lang="fr-FR" sz="1100" b="1" dirty="0">
                          <a:effectLst/>
                        </a:rPr>
                        <a:t>Organisation du tiers temps pédagogique et « disciplines d’éveil »</a:t>
                      </a:r>
                      <a:endParaRPr lang="fr-FR" sz="1600" b="1" dirty="0">
                        <a:effectLst/>
                        <a:latin typeface="Cambria"/>
                        <a:ea typeface="ＭＳ 明朝"/>
                        <a:cs typeface="Times New Roman"/>
                      </a:endParaRPr>
                    </a:p>
                  </a:txBody>
                  <a:tcPr marL="68580" marR="68580" marT="0" marB="0"/>
                </a:tc>
                <a:tc>
                  <a:txBody>
                    <a:bodyPr/>
                    <a:lstStyle/>
                    <a:p>
                      <a:pPr>
                        <a:spcAft>
                          <a:spcPts val="0"/>
                        </a:spcAft>
                      </a:pPr>
                      <a:r>
                        <a:rPr lang="fr-FR" sz="1100" b="1">
                          <a:effectLst/>
                        </a:rPr>
                        <a:t>Disparition de fait de la morale</a:t>
                      </a:r>
                      <a:endParaRPr lang="fr-FR" sz="1600" b="1">
                        <a:effectLst/>
                        <a:latin typeface="Cambria"/>
                        <a:ea typeface="ＭＳ 明朝"/>
                        <a:cs typeface="Times New Roman"/>
                      </a:endParaRPr>
                    </a:p>
                  </a:txBody>
                  <a:tcPr marL="68580" marR="68580" marT="0" marB="0"/>
                </a:tc>
              </a:tr>
              <a:tr h="704714">
                <a:tc>
                  <a:txBody>
                    <a:bodyPr/>
                    <a:lstStyle/>
                    <a:p>
                      <a:pPr>
                        <a:spcAft>
                          <a:spcPts val="0"/>
                        </a:spcAft>
                      </a:pPr>
                      <a:r>
                        <a:rPr lang="fr-FR" sz="1400" b="1">
                          <a:effectLst/>
                        </a:rPr>
                        <a:t>1976</a:t>
                      </a:r>
                      <a:endParaRPr lang="fr-FR" sz="2000" b="1">
                        <a:effectLst/>
                      </a:endParaRPr>
                    </a:p>
                    <a:p>
                      <a:pPr>
                        <a:spcAft>
                          <a:spcPts val="0"/>
                        </a:spcAft>
                      </a:pPr>
                      <a:r>
                        <a:rPr lang="fr-FR" sz="1400" b="1">
                          <a:effectLst/>
                        </a:rPr>
                        <a:t>réforme du collège unique</a:t>
                      </a:r>
                      <a:endParaRPr lang="fr-FR" sz="2000" b="1">
                        <a:effectLst/>
                        <a:latin typeface="Cambria"/>
                        <a:ea typeface="ＭＳ 明朝"/>
                        <a:cs typeface="Times New Roman"/>
                      </a:endParaRPr>
                    </a:p>
                  </a:txBody>
                  <a:tcPr marL="68580" marR="68580" marT="0" marB="0"/>
                </a:tc>
                <a:tc>
                  <a:txBody>
                    <a:bodyPr/>
                    <a:lstStyle/>
                    <a:p>
                      <a:pPr>
                        <a:spcAft>
                          <a:spcPts val="0"/>
                        </a:spcAft>
                      </a:pPr>
                      <a:r>
                        <a:rPr lang="fr-FR" sz="1100" b="1" dirty="0">
                          <a:effectLst/>
                        </a:rPr>
                        <a:t>Naissance de </a:t>
                      </a:r>
                      <a:r>
                        <a:rPr lang="fr-FR" sz="2000" b="1" dirty="0">
                          <a:effectLst/>
                        </a:rPr>
                        <a:t>l’éducation civique</a:t>
                      </a:r>
                      <a:endParaRPr lang="fr-FR" sz="3200" b="1" dirty="0">
                        <a:effectLst/>
                        <a:latin typeface="Cambria"/>
                        <a:ea typeface="ＭＳ 明朝"/>
                        <a:cs typeface="Times New Roman"/>
                      </a:endParaRPr>
                    </a:p>
                  </a:txBody>
                  <a:tcPr marL="68580" marR="68580" marT="0" marB="0"/>
                </a:tc>
                <a:tc>
                  <a:txBody>
                    <a:bodyPr/>
                    <a:lstStyle/>
                    <a:p>
                      <a:pPr>
                        <a:spcAft>
                          <a:spcPts val="0"/>
                        </a:spcAft>
                      </a:pPr>
                      <a:r>
                        <a:rPr lang="fr-FR" sz="1100" b="1">
                          <a:effectLst/>
                        </a:rPr>
                        <a:t>Mais suppression des horaires spécifiques et intégration dans les « sciences humaines »</a:t>
                      </a:r>
                      <a:endParaRPr lang="fr-FR" sz="1600" b="1">
                        <a:effectLst/>
                        <a:latin typeface="Cambria"/>
                        <a:ea typeface="ＭＳ 明朝"/>
                        <a:cs typeface="Times New Roman"/>
                      </a:endParaRPr>
                    </a:p>
                  </a:txBody>
                  <a:tcPr marL="68580" marR="68580" marT="0" marB="0"/>
                </a:tc>
              </a:tr>
              <a:tr h="1174524">
                <a:tc>
                  <a:txBody>
                    <a:bodyPr/>
                    <a:lstStyle/>
                    <a:p>
                      <a:pPr>
                        <a:spcAft>
                          <a:spcPts val="0"/>
                        </a:spcAft>
                      </a:pPr>
                      <a:r>
                        <a:rPr lang="fr-FR" sz="1400" b="1">
                          <a:effectLst/>
                        </a:rPr>
                        <a:t>1885 - Chevènement</a:t>
                      </a:r>
                      <a:endParaRPr lang="fr-FR" sz="2000" b="1">
                        <a:effectLst/>
                        <a:latin typeface="Cambria"/>
                        <a:ea typeface="ＭＳ 明朝"/>
                        <a:cs typeface="Times New Roman"/>
                      </a:endParaRPr>
                    </a:p>
                  </a:txBody>
                  <a:tcPr marL="68580" marR="68580" marT="0" marB="0"/>
                </a:tc>
                <a:tc>
                  <a:txBody>
                    <a:bodyPr/>
                    <a:lstStyle/>
                    <a:p>
                      <a:pPr>
                        <a:spcAft>
                          <a:spcPts val="0"/>
                        </a:spcAft>
                      </a:pPr>
                      <a:r>
                        <a:rPr lang="fr-FR" sz="1100" b="1" dirty="0">
                          <a:effectLst/>
                        </a:rPr>
                        <a:t>Programmes </a:t>
                      </a:r>
                      <a:r>
                        <a:rPr lang="fr-FR" sz="2000" b="1" dirty="0">
                          <a:effectLst/>
                        </a:rPr>
                        <a:t>d’éducation civique </a:t>
                      </a:r>
                      <a:r>
                        <a:rPr lang="fr-FR" sz="1100" b="1" dirty="0">
                          <a:effectLst/>
                        </a:rPr>
                        <a:t>à l’école et au collège</a:t>
                      </a:r>
                      <a:endParaRPr lang="fr-FR" sz="1600" b="1" dirty="0">
                        <a:effectLst/>
                        <a:latin typeface="Cambria"/>
                        <a:ea typeface="ＭＳ 明朝"/>
                        <a:cs typeface="Times New Roman"/>
                      </a:endParaRPr>
                    </a:p>
                  </a:txBody>
                  <a:tcPr marL="68580" marR="68580" marT="0" marB="0"/>
                </a:tc>
                <a:tc>
                  <a:txBody>
                    <a:bodyPr/>
                    <a:lstStyle/>
                    <a:p>
                      <a:pPr>
                        <a:spcAft>
                          <a:spcPts val="0"/>
                        </a:spcAft>
                      </a:pPr>
                      <a:r>
                        <a:rPr lang="fr-FR" sz="1100" b="1">
                          <a:effectLst/>
                        </a:rPr>
                        <a:t>Restauration des programmes et des horaires spécifiques</a:t>
                      </a:r>
                      <a:endParaRPr lang="fr-FR" sz="1600" b="1">
                        <a:effectLst/>
                      </a:endParaRPr>
                    </a:p>
                    <a:p>
                      <a:pPr>
                        <a:spcAft>
                          <a:spcPts val="0"/>
                        </a:spcAft>
                      </a:pPr>
                      <a:r>
                        <a:rPr lang="fr-FR" sz="1100" b="1">
                          <a:effectLst/>
                        </a:rPr>
                        <a:t>Construction de la nation par l’éducation du citoyen </a:t>
                      </a:r>
                      <a:endParaRPr lang="fr-FR" sz="1600" b="1">
                        <a:effectLst/>
                      </a:endParaRPr>
                    </a:p>
                    <a:p>
                      <a:pPr>
                        <a:spcAft>
                          <a:spcPts val="0"/>
                        </a:spcAft>
                      </a:pPr>
                      <a:r>
                        <a:rPr lang="fr-FR" sz="1100" b="1">
                          <a:effectLst/>
                        </a:rPr>
                        <a:t>« développer chez l’élèves le sens de l’intérêt général, le respect de la Loi, l’amour de la République »</a:t>
                      </a:r>
                      <a:endParaRPr lang="fr-FR" sz="1600" b="1">
                        <a:effectLst/>
                        <a:latin typeface="Cambria"/>
                        <a:ea typeface="ＭＳ 明朝"/>
                        <a:cs typeface="Times New Roman"/>
                      </a:endParaRPr>
                    </a:p>
                  </a:txBody>
                  <a:tcPr marL="68580" marR="68580" marT="0" marB="0"/>
                </a:tc>
              </a:tr>
              <a:tr h="408287">
                <a:tc>
                  <a:txBody>
                    <a:bodyPr/>
                    <a:lstStyle/>
                    <a:p>
                      <a:pPr>
                        <a:spcAft>
                          <a:spcPts val="0"/>
                        </a:spcAft>
                      </a:pPr>
                      <a:r>
                        <a:rPr lang="fr-FR" sz="1400" b="1" dirty="0">
                          <a:effectLst/>
                        </a:rPr>
                        <a:t>1996 - Bayrou</a:t>
                      </a:r>
                      <a:endParaRPr lang="fr-FR" sz="2000" b="1" dirty="0">
                        <a:effectLst/>
                        <a:latin typeface="Cambria"/>
                        <a:ea typeface="ＭＳ 明朝"/>
                        <a:cs typeface="Times New Roman"/>
                      </a:endParaRPr>
                    </a:p>
                  </a:txBody>
                  <a:tcPr marL="68580" marR="68580" marT="0" marB="0"/>
                </a:tc>
                <a:tc>
                  <a:txBody>
                    <a:bodyPr/>
                    <a:lstStyle/>
                    <a:p>
                      <a:pPr>
                        <a:spcAft>
                          <a:spcPts val="0"/>
                        </a:spcAft>
                      </a:pPr>
                      <a:r>
                        <a:rPr lang="fr-FR" sz="1100" b="1" dirty="0">
                          <a:effectLst/>
                        </a:rPr>
                        <a:t>Programmes </a:t>
                      </a:r>
                      <a:r>
                        <a:rPr lang="fr-FR" sz="1800" b="1" dirty="0">
                          <a:effectLst/>
                        </a:rPr>
                        <a:t>d’éducation civique</a:t>
                      </a:r>
                      <a:endParaRPr lang="fr-FR" sz="2800" b="1" dirty="0">
                        <a:effectLst/>
                        <a:latin typeface="Cambria"/>
                        <a:ea typeface="ＭＳ 明朝"/>
                        <a:cs typeface="Times New Roman"/>
                      </a:endParaRPr>
                    </a:p>
                  </a:txBody>
                  <a:tcPr marL="68580" marR="68580" marT="0" marB="0"/>
                </a:tc>
                <a:tc>
                  <a:txBody>
                    <a:bodyPr/>
                    <a:lstStyle/>
                    <a:p>
                      <a:pPr>
                        <a:spcAft>
                          <a:spcPts val="0"/>
                        </a:spcAft>
                      </a:pPr>
                      <a:r>
                        <a:rPr lang="fr-FR" sz="1100" b="1" dirty="0">
                          <a:effectLst/>
                        </a:rPr>
                        <a:t> </a:t>
                      </a:r>
                      <a:endParaRPr lang="fr-FR" sz="1600" b="1" dirty="0">
                        <a:effectLst/>
                        <a:latin typeface="Cambria"/>
                        <a:ea typeface="ＭＳ 明朝"/>
                        <a:cs typeface="Times New Roman"/>
                      </a:endParaRPr>
                    </a:p>
                  </a:txBody>
                  <a:tcPr marL="68580" marR="68580" marT="0" marB="0"/>
                </a:tc>
              </a:tr>
              <a:tr h="408287">
                <a:tc>
                  <a:txBody>
                    <a:bodyPr/>
                    <a:lstStyle/>
                    <a:p>
                      <a:pPr>
                        <a:spcAft>
                          <a:spcPts val="0"/>
                        </a:spcAft>
                      </a:pPr>
                      <a:r>
                        <a:rPr lang="fr-FR" sz="1400" b="1" dirty="0">
                          <a:effectLst/>
                        </a:rPr>
                        <a:t>1999 - </a:t>
                      </a:r>
                      <a:endParaRPr lang="fr-FR" sz="2000" b="1" dirty="0">
                        <a:effectLst/>
                        <a:latin typeface="Cambria"/>
                        <a:ea typeface="ＭＳ 明朝"/>
                        <a:cs typeface="Times New Roman"/>
                      </a:endParaRPr>
                    </a:p>
                  </a:txBody>
                  <a:tcPr marL="68580" marR="68580" marT="0" marB="0"/>
                </a:tc>
                <a:tc>
                  <a:txBody>
                    <a:bodyPr/>
                    <a:lstStyle/>
                    <a:p>
                      <a:pPr>
                        <a:spcAft>
                          <a:spcPts val="0"/>
                        </a:spcAft>
                      </a:pPr>
                      <a:r>
                        <a:rPr lang="fr-FR" sz="1100" b="1" dirty="0">
                          <a:effectLst/>
                        </a:rPr>
                        <a:t>Mise en œuvre de l’enseignement civique, juridique et social </a:t>
                      </a:r>
                      <a:r>
                        <a:rPr lang="fr-FR" sz="1800" b="1" dirty="0">
                          <a:effectLst/>
                        </a:rPr>
                        <a:t>(ECJS</a:t>
                      </a:r>
                      <a:r>
                        <a:rPr lang="fr-FR" sz="1100" b="1" dirty="0">
                          <a:effectLst/>
                        </a:rPr>
                        <a:t>) dans les séries générales de lycée</a:t>
                      </a:r>
                      <a:endParaRPr lang="fr-FR" sz="1600" b="1" dirty="0">
                        <a:effectLst/>
                        <a:latin typeface="Cambria"/>
                        <a:ea typeface="ＭＳ 明朝"/>
                        <a:cs typeface="Times New Roman"/>
                      </a:endParaRPr>
                    </a:p>
                  </a:txBody>
                  <a:tcPr marL="68580" marR="68580" marT="0" marB="0"/>
                </a:tc>
                <a:tc>
                  <a:txBody>
                    <a:bodyPr/>
                    <a:lstStyle/>
                    <a:p>
                      <a:pPr>
                        <a:spcAft>
                          <a:spcPts val="0"/>
                        </a:spcAft>
                      </a:pPr>
                      <a:r>
                        <a:rPr lang="fr-FR" sz="1100" b="1" dirty="0">
                          <a:effectLst/>
                        </a:rPr>
                        <a:t> </a:t>
                      </a:r>
                      <a:endParaRPr lang="fr-FR" sz="1600" b="1" dirty="0">
                        <a:effectLst/>
                        <a:latin typeface="Cambria"/>
                        <a:ea typeface="ＭＳ 明朝"/>
                        <a:cs typeface="Times New Roman"/>
                      </a:endParaRPr>
                    </a:p>
                  </a:txBody>
                  <a:tcPr marL="68580" marR="68580" marT="0" marB="0"/>
                </a:tc>
              </a:tr>
              <a:tr h="408287">
                <a:tc>
                  <a:txBody>
                    <a:bodyPr/>
                    <a:lstStyle/>
                    <a:p>
                      <a:pPr>
                        <a:spcAft>
                          <a:spcPts val="0"/>
                        </a:spcAft>
                      </a:pPr>
                      <a:r>
                        <a:rPr lang="fr-FR" sz="1400" b="1" dirty="0">
                          <a:effectLst/>
                        </a:rPr>
                        <a:t>2008</a:t>
                      </a:r>
                      <a:endParaRPr lang="fr-FR" sz="2000" b="1" dirty="0">
                        <a:effectLst/>
                        <a:latin typeface="Cambria"/>
                        <a:ea typeface="ＭＳ 明朝"/>
                        <a:cs typeface="Times New Roman"/>
                      </a:endParaRPr>
                    </a:p>
                  </a:txBody>
                  <a:tcPr marL="68580" marR="68580" marT="0" marB="0"/>
                </a:tc>
                <a:tc>
                  <a:txBody>
                    <a:bodyPr/>
                    <a:lstStyle/>
                    <a:p>
                      <a:pPr>
                        <a:spcAft>
                          <a:spcPts val="0"/>
                        </a:spcAft>
                      </a:pPr>
                      <a:r>
                        <a:rPr lang="fr-FR" sz="1800" b="1" dirty="0">
                          <a:effectLst/>
                        </a:rPr>
                        <a:t>Instruction civique et morale </a:t>
                      </a:r>
                      <a:r>
                        <a:rPr lang="fr-FR" sz="1100" b="1" dirty="0">
                          <a:effectLst/>
                        </a:rPr>
                        <a:t>à l’école primaire</a:t>
                      </a:r>
                      <a:endParaRPr lang="fr-FR" sz="1600" b="1" dirty="0">
                        <a:effectLst/>
                        <a:latin typeface="Cambria"/>
                        <a:ea typeface="ＭＳ 明朝"/>
                        <a:cs typeface="Times New Roman"/>
                      </a:endParaRPr>
                    </a:p>
                  </a:txBody>
                  <a:tcPr marL="68580" marR="68580" marT="0" marB="0"/>
                </a:tc>
                <a:tc>
                  <a:txBody>
                    <a:bodyPr/>
                    <a:lstStyle/>
                    <a:p>
                      <a:pPr>
                        <a:spcAft>
                          <a:spcPts val="0"/>
                        </a:spcAft>
                      </a:pPr>
                      <a:r>
                        <a:rPr lang="fr-FR" sz="1100" b="1" dirty="0">
                          <a:effectLst/>
                        </a:rPr>
                        <a:t>Le retour de la « morale »</a:t>
                      </a:r>
                      <a:endParaRPr lang="fr-FR" sz="1600" b="1"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251585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constats</a:t>
            </a: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smtClean="0"/>
              <a:t>Volonté politique</a:t>
            </a:r>
          </a:p>
          <a:p>
            <a:pPr lvl="1"/>
            <a:r>
              <a:rPr lang="fr-FR" i="1" dirty="0" smtClean="0"/>
              <a:t> </a:t>
            </a:r>
            <a:r>
              <a:rPr lang="fr-FR" i="1" dirty="0"/>
              <a:t>(…) L’élection de François Hollande et la nomination de Vincent </a:t>
            </a:r>
            <a:r>
              <a:rPr lang="fr-FR" i="1" dirty="0" err="1"/>
              <a:t>Peillon</a:t>
            </a:r>
            <a:r>
              <a:rPr lang="fr-FR" i="1" dirty="0"/>
              <a:t> à l’Education nationale allaient développer davantage cette préoccupation, qui devient centrale. Dès 2012, Vincent </a:t>
            </a:r>
            <a:r>
              <a:rPr lang="fr-FR" i="1" dirty="0" err="1"/>
              <a:t>Peillon</a:t>
            </a:r>
            <a:r>
              <a:rPr lang="fr-FR" i="1" dirty="0"/>
              <a:t> lançait son propre projet pour l’enseignement de la morale laïque » à l’école, de la maternelle à la classe terminale de lycée. (…) </a:t>
            </a:r>
            <a:endParaRPr lang="fr-FR" i="1" dirty="0" smtClean="0"/>
          </a:p>
          <a:p>
            <a:r>
              <a:rPr lang="fr-FR" b="1" dirty="0" smtClean="0"/>
              <a:t>Rapport  de 2013</a:t>
            </a:r>
          </a:p>
          <a:p>
            <a:pPr lvl="1"/>
            <a:r>
              <a:rPr lang="fr-FR" i="1" dirty="0" smtClean="0"/>
              <a:t> A </a:t>
            </a:r>
            <a:r>
              <a:rPr lang="fr-FR" i="1" dirty="0"/>
              <a:t>propos des modalités de l’enseignement laïque de la morale », le rapport met en garde contre tout enseignement magistral, il insiste sur « la discussion, l’échange, la confrontation des points de vue, la coopération et la participation dans des projets communs ».</a:t>
            </a:r>
            <a:endParaRPr lang="fr-FR" dirty="0"/>
          </a:p>
          <a:p>
            <a:pPr lvl="1"/>
            <a:r>
              <a:rPr lang="fr-FR" i="1" dirty="0" smtClean="0"/>
              <a:t> </a:t>
            </a:r>
            <a:r>
              <a:rPr lang="fr-FR" i="1" dirty="0"/>
              <a:t>« L’instruction morale constitue un cas très particulier d’être sans pratique et sans outil »  </a:t>
            </a:r>
            <a:endParaRPr lang="fr-FR" dirty="0"/>
          </a:p>
          <a:p>
            <a:pPr marL="0" indent="0" algn="r">
              <a:buNone/>
            </a:pPr>
            <a:r>
              <a:rPr lang="fr-FR" dirty="0" smtClean="0"/>
              <a:t>Source : Eric </a:t>
            </a:r>
            <a:r>
              <a:rPr lang="fr-FR" dirty="0"/>
              <a:t>FAVEY et Guy COQ, cité dans Eric FAVEY et Guy COQ, </a:t>
            </a:r>
            <a:r>
              <a:rPr lang="fr-FR" i="1" dirty="0"/>
              <a:t>Pour un enseignement laïque de la morale</a:t>
            </a:r>
            <a:r>
              <a:rPr lang="fr-FR" dirty="0"/>
              <a:t>, Paris, </a:t>
            </a:r>
            <a:r>
              <a:rPr lang="fr-FR" dirty="0" err="1"/>
              <a:t>ed</a:t>
            </a:r>
            <a:r>
              <a:rPr lang="fr-FR" dirty="0"/>
              <a:t>. Privat, </a:t>
            </a:r>
            <a:r>
              <a:rPr lang="fr-FR" dirty="0" smtClean="0"/>
              <a:t>2014. </a:t>
            </a:r>
            <a:endParaRPr lang="fr-FR" dirty="0"/>
          </a:p>
          <a:p>
            <a:endParaRPr lang="fr-FR" dirty="0"/>
          </a:p>
        </p:txBody>
      </p:sp>
    </p:spTree>
    <p:extLst>
      <p:ext uri="{BB962C8B-B14F-4D97-AF65-F5344CB8AC3E}">
        <p14:creationId xmlns:p14="http://schemas.microsoft.com/office/powerpoint/2010/main" val="385798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t>
            </a:r>
            <a:r>
              <a:rPr lang="fr-FR" dirty="0" smtClean="0"/>
              <a:t>es enjeux</a:t>
            </a:r>
            <a:endParaRPr lang="fr-FR" dirty="0"/>
          </a:p>
        </p:txBody>
      </p:sp>
      <p:sp>
        <p:nvSpPr>
          <p:cNvPr id="3" name="Espace réservé du contenu 2"/>
          <p:cNvSpPr>
            <a:spLocks noGrp="1"/>
          </p:cNvSpPr>
          <p:nvPr>
            <p:ph idx="1"/>
          </p:nvPr>
        </p:nvSpPr>
        <p:spPr/>
        <p:txBody>
          <a:bodyPr/>
          <a:lstStyle/>
          <a:p>
            <a:endParaRPr lang="fr-FR" dirty="0" smtClean="0"/>
          </a:p>
          <a:p>
            <a:r>
              <a:rPr lang="fr-FR" b="1" dirty="0" smtClean="0"/>
              <a:t>Un contexte de forte demande sociale</a:t>
            </a:r>
          </a:p>
          <a:p>
            <a:r>
              <a:rPr lang="fr-FR" b="1" dirty="0" smtClean="0"/>
              <a:t>La question de l’intégration </a:t>
            </a:r>
          </a:p>
          <a:p>
            <a:r>
              <a:rPr lang="fr-FR" b="1" dirty="0" smtClean="0"/>
              <a:t>Redonner du sens au lien social</a:t>
            </a:r>
          </a:p>
          <a:p>
            <a:r>
              <a:rPr lang="fr-FR" b="1" dirty="0" smtClean="0"/>
              <a:t>Forger une obligation intérieure</a:t>
            </a:r>
          </a:p>
          <a:p>
            <a:r>
              <a:rPr lang="fr-FR" b="1" dirty="0"/>
              <a:t>Se redonner une « intelligence collective »</a:t>
            </a:r>
          </a:p>
          <a:p>
            <a:endParaRPr lang="fr-FR" dirty="0"/>
          </a:p>
        </p:txBody>
      </p:sp>
    </p:spTree>
    <p:extLst>
      <p:ext uri="{BB962C8B-B14F-4D97-AF65-F5344CB8AC3E}">
        <p14:creationId xmlns:p14="http://schemas.microsoft.com/office/powerpoint/2010/main" val="205920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smtClean="0"/>
              <a:t>Morale </a:t>
            </a:r>
            <a:r>
              <a:rPr lang="fr-FR" dirty="0" err="1" smtClean="0"/>
              <a:t>laique</a:t>
            </a:r>
            <a:endParaRPr lang="fr-FR" dirty="0"/>
          </a:p>
        </p:txBody>
      </p:sp>
      <p:sp>
        <p:nvSpPr>
          <p:cNvPr id="3" name="Titre 2"/>
          <p:cNvSpPr>
            <a:spLocks noGrp="1"/>
          </p:cNvSpPr>
          <p:nvPr>
            <p:ph type="ctrTitle"/>
          </p:nvPr>
        </p:nvSpPr>
        <p:spPr/>
        <p:txBody>
          <a:bodyPr/>
          <a:lstStyle/>
          <a:p>
            <a:r>
              <a:rPr lang="fr-FR" dirty="0" smtClean="0"/>
              <a:t>Vous avez dit « morale » ?</a:t>
            </a:r>
            <a:endParaRPr lang="fr-FR" dirty="0"/>
          </a:p>
        </p:txBody>
      </p:sp>
      <p:sp>
        <p:nvSpPr>
          <p:cNvPr id="4" name="Sous-titre 3"/>
          <p:cNvSpPr>
            <a:spLocks noGrp="1"/>
          </p:cNvSpPr>
          <p:nvPr>
            <p:ph type="subTitle" idx="1"/>
          </p:nvPr>
        </p:nvSpPr>
        <p:spPr/>
        <p:txBody>
          <a:bodyPr/>
          <a:lstStyle/>
          <a:p>
            <a:endParaRPr lang="fr-FR"/>
          </a:p>
        </p:txBody>
      </p:sp>
    </p:spTree>
    <p:extLst>
      <p:ext uri="{BB962C8B-B14F-4D97-AF65-F5344CB8AC3E}">
        <p14:creationId xmlns:p14="http://schemas.microsoft.com/office/powerpoint/2010/main" val="262176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Une culture de morale la</a:t>
            </a:r>
            <a:r>
              <a:rPr lang="fr-FR" dirty="0" smtClean="0"/>
              <a:t>ïque</a:t>
            </a:r>
            <a:endParaRPr lang="fr-FR" dirty="0"/>
          </a:p>
        </p:txBody>
      </p:sp>
      <p:sp>
        <p:nvSpPr>
          <p:cNvPr id="6" name="Espace réservé du contenu 5"/>
          <p:cNvSpPr>
            <a:spLocks noGrp="1"/>
          </p:cNvSpPr>
          <p:nvPr>
            <p:ph idx="1"/>
          </p:nvPr>
        </p:nvSpPr>
        <p:spPr>
          <a:xfrm>
            <a:off x="849912" y="1735138"/>
            <a:ext cx="7313613" cy="4056062"/>
          </a:xfrm>
        </p:spPr>
        <p:txBody>
          <a:bodyPr>
            <a:normAutofit fontScale="70000" lnSpcReduction="20000"/>
          </a:bodyPr>
          <a:lstStyle/>
          <a:p>
            <a:pPr marL="0" indent="0" algn="just">
              <a:buNone/>
            </a:pPr>
            <a:r>
              <a:rPr lang="fr-FR" sz="4500" i="1" dirty="0">
                <a:solidFill>
                  <a:srgbClr val="FF0000"/>
                </a:solidFill>
              </a:rPr>
              <a:t>« Une morale laïque [doit permettre] à des individus qui pensent différemment à propos du sens ultime de la vie de se rassembler dans une communauté de citoyens »</a:t>
            </a:r>
            <a:endParaRPr lang="fr-FR" sz="4500" dirty="0">
              <a:solidFill>
                <a:srgbClr val="FF0000"/>
              </a:solidFill>
            </a:endParaRPr>
          </a:p>
          <a:p>
            <a:pPr algn="r"/>
            <a:r>
              <a:rPr lang="fr-FR" i="1" dirty="0"/>
              <a:t>Guy HAARSCHER, </a:t>
            </a:r>
            <a:r>
              <a:rPr lang="fr-FR" i="1" u="sng" dirty="0"/>
              <a:t>La laïcité</a:t>
            </a:r>
            <a:r>
              <a:rPr lang="fr-FR" i="1" dirty="0"/>
              <a:t>, PUF, 3</a:t>
            </a:r>
            <a:r>
              <a:rPr lang="fr-FR" i="1" baseline="30000" dirty="0"/>
              <a:t>ème</a:t>
            </a:r>
            <a:r>
              <a:rPr lang="fr-FR" i="1" dirty="0"/>
              <a:t> ed.</a:t>
            </a:r>
            <a:r>
              <a:rPr lang="fr-FR" i="1" dirty="0" smtClean="0"/>
              <a:t>2004</a:t>
            </a:r>
          </a:p>
          <a:p>
            <a:pPr marL="0" indent="0">
              <a:buNone/>
            </a:pPr>
            <a:r>
              <a:rPr lang="fr-FR" sz="4000" b="1" i="1" dirty="0">
                <a:solidFill>
                  <a:srgbClr val="FF0000"/>
                </a:solidFill>
              </a:rPr>
              <a:t>«  Etre laïque, c’est vouloir tenir ensemble deux exigences en tension l’une de l’autre : la défense des droits individuels d’un côté et la volonté de construire un mode commun de l’autre »</a:t>
            </a:r>
            <a:r>
              <a:rPr lang="fr-FR" sz="4000" b="1" dirty="0">
                <a:solidFill>
                  <a:srgbClr val="FF0000"/>
                </a:solidFill>
              </a:rPr>
              <a:t> </a:t>
            </a:r>
            <a:endParaRPr lang="fr-FR" sz="4000" b="1" dirty="0" smtClean="0">
              <a:solidFill>
                <a:srgbClr val="FF0000"/>
              </a:solidFill>
            </a:endParaRPr>
          </a:p>
          <a:p>
            <a:pPr marL="1474788" lvl="4" indent="0" algn="r">
              <a:buNone/>
            </a:pPr>
            <a:r>
              <a:rPr lang="fr-FR" dirty="0" smtClean="0"/>
              <a:t>Philippe </a:t>
            </a:r>
            <a:r>
              <a:rPr lang="fr-FR" dirty="0"/>
              <a:t>FORAY</a:t>
            </a:r>
          </a:p>
          <a:p>
            <a:pPr marL="0" indent="0">
              <a:buNone/>
            </a:pPr>
            <a:endParaRPr lang="fr-FR" dirty="0"/>
          </a:p>
        </p:txBody>
      </p:sp>
    </p:spTree>
    <p:extLst>
      <p:ext uri="{BB962C8B-B14F-4D97-AF65-F5344CB8AC3E}">
        <p14:creationId xmlns:p14="http://schemas.microsoft.com/office/powerpoint/2010/main" val="260131727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Encrier">
  <a:themeElements>
    <a:clrScheme name="Encrier">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Encrier">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Encrier">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Encrier.thmx</Template>
  <TotalTime>92</TotalTime>
  <Words>472</Words>
  <Application>Microsoft Macintosh PowerPoint</Application>
  <PresentationFormat>Présentation à l'écran (4:3)</PresentationFormat>
  <Paragraphs>116</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Encrier</vt:lpstr>
      <vt:lpstr>L’enseignement moral et civique au collège </vt:lpstr>
      <vt:lpstr>Textes et sources de référence</vt:lpstr>
      <vt:lpstr>De l’instruction civique à l’EMC</vt:lpstr>
      <vt:lpstr>Une tradition républicaine</vt:lpstr>
      <vt:lpstr>Des ruptures significatives</vt:lpstr>
      <vt:lpstr>Des constats</vt:lpstr>
      <vt:lpstr>Des enjeux</vt:lpstr>
      <vt:lpstr>Vous avez dit « morale » ?</vt:lpstr>
      <vt:lpstr>Une culture de morale laïque</vt:lpstr>
      <vt:lpstr>Une morale « trouée »</vt:lpstr>
      <vt:lpstr>Un contrat social</vt:lpstr>
      <vt:lpstr>Faire vivre l’EMC</vt:lpstr>
      <vt:lpstr>Des pratiques pédagogiques renouvelées</vt:lpstr>
      <vt:lpstr>Une éducation par compétences</vt:lpstr>
      <vt:lpstr>Quatre dimensions</vt:lpstr>
      <vt:lpstr>Des techniques de cours appropriées</vt:lpstr>
      <vt:lpstr>Penser le cours autrement</vt:lpstr>
      <vt:lpstr>EMC et parcours citoyen</vt:lpstr>
      <vt:lpstr>Le parcours citoyen</vt:lpstr>
      <vt:lpstr>De l’EMC au projet collectif </vt:lpstr>
      <vt:lpstr>Au sein de l’établissement </vt:lpstr>
    </vt:vector>
  </TitlesOfParts>
  <Company>Rectorat de la Guadeloupe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L’EMC au collège </dc:title>
  <dc:creator>Véronique CHALCOU</dc:creator>
  <cp:lastModifiedBy>Véronique CHALCOU</cp:lastModifiedBy>
  <cp:revision>13</cp:revision>
  <dcterms:created xsi:type="dcterms:W3CDTF">2015-10-02T08:44:57Z</dcterms:created>
  <dcterms:modified xsi:type="dcterms:W3CDTF">2015-10-02T10:17:54Z</dcterms:modified>
</cp:coreProperties>
</file>