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3" r:id="rId1"/>
  </p:sldMasterIdLst>
  <p:notesMasterIdLst>
    <p:notesMasterId r:id="rId27"/>
  </p:notesMasterIdLst>
  <p:sldIdLst>
    <p:sldId id="256" r:id="rId2"/>
    <p:sldId id="257" r:id="rId3"/>
    <p:sldId id="260" r:id="rId4"/>
    <p:sldId id="298" r:id="rId5"/>
    <p:sldId id="299" r:id="rId6"/>
    <p:sldId id="300" r:id="rId7"/>
    <p:sldId id="301" r:id="rId8"/>
    <p:sldId id="261" r:id="rId9"/>
    <p:sldId id="303" r:id="rId10"/>
    <p:sldId id="270" r:id="rId11"/>
    <p:sldId id="302" r:id="rId12"/>
    <p:sldId id="275" r:id="rId13"/>
    <p:sldId id="304" r:id="rId14"/>
    <p:sldId id="308" r:id="rId15"/>
    <p:sldId id="305" r:id="rId16"/>
    <p:sldId id="306" r:id="rId17"/>
    <p:sldId id="309" r:id="rId18"/>
    <p:sldId id="310" r:id="rId19"/>
    <p:sldId id="307" r:id="rId20"/>
    <p:sldId id="311" r:id="rId21"/>
    <p:sldId id="313" r:id="rId22"/>
    <p:sldId id="312" r:id="rId23"/>
    <p:sldId id="273" r:id="rId24"/>
    <p:sldId id="267"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F61"/>
    <a:srgbClr val="E2B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p:restoredTop sz="94624"/>
  </p:normalViewPr>
  <p:slideViewPr>
    <p:cSldViewPr snapToGrid="0" snapToObjects="1">
      <p:cViewPr varScale="1">
        <p:scale>
          <a:sx n="73" d="100"/>
          <a:sy n="73" d="100"/>
        </p:scale>
        <p:origin x="8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mailto:Elsa-Florence.Inimod@ac-guadeloupe.fr" TargetMode="External"/><Relationship Id="rId2" Type="http://schemas.openxmlformats.org/officeDocument/2006/relationships/hyperlink" Target="mailto:france-lise.bertely@ac-guadeloupe.fr" TargetMode="External"/><Relationship Id="rId1" Type="http://schemas.openxmlformats.org/officeDocument/2006/relationships/hyperlink" Target="mailto:sarah.mozar@ac-guadeloupe.fr" TargetMode="External"/><Relationship Id="rId6" Type="http://schemas.openxmlformats.org/officeDocument/2006/relationships/hyperlink" Target="mailto:Firmin-jerome.theophile@ac-guadeloupe.fr" TargetMode="External"/><Relationship Id="rId5" Type="http://schemas.openxmlformats.org/officeDocument/2006/relationships/hyperlink" Target="mailto:jselllin@ac-guadeloupe.fr" TargetMode="External"/><Relationship Id="rId4" Type="http://schemas.openxmlformats.org/officeDocument/2006/relationships/hyperlink" Target="mailto:firmin-jerome.theophile@ac-guadeloupe.fr"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pedagogie.acguadeloupe.fr/langues_vivantes_regionales/ressources_pedagogiques/ressources_audio" TargetMode="External"/><Relationship Id="rId7" Type="http://schemas.openxmlformats.org/officeDocument/2006/relationships/hyperlink" Target="http://www.lameca.org/" TargetMode="External"/><Relationship Id="rId2" Type="http://schemas.openxmlformats.org/officeDocument/2006/relationships/hyperlink" Target="https://audio-lingua.eu/IMG/pdf/lotorizasyon_pou_pibliye.pdf" TargetMode="External"/><Relationship Id="rId1" Type="http://schemas.openxmlformats.org/officeDocument/2006/relationships/hyperlink" Target="https://audio-lingua.eu/spip.php?rubrique16" TargetMode="External"/><Relationship Id="rId6" Type="http://schemas.openxmlformats.org/officeDocument/2006/relationships/hyperlink" Target="https://www.rci.fm/guadeloupe/Animateur/Marvel" TargetMode="External"/><Relationship Id="rId5" Type="http://schemas.openxmlformats.org/officeDocument/2006/relationships/hyperlink" Target="https://la1ere.francetvinfo.fr/guadeloupe/emissions-radio/mes-e-labitid" TargetMode="External"/><Relationship Id="rId4" Type="http://schemas.openxmlformats.org/officeDocument/2006/relationships/hyperlink" Target="https://www.timalo.com/tann-konprann/"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reseau-canope.fr/art-des-caraibes-ameriques/agir-en-classe/mythologies-creoles.html/" TargetMode="External"/><Relationship Id="rId2" Type="http://schemas.openxmlformats.org/officeDocument/2006/relationships/hyperlink" Target="http://www.varancaraibes.com/" TargetMode="External"/><Relationship Id="rId1" Type="http://schemas.openxmlformats.org/officeDocument/2006/relationships/hyperlink" Target="https://la1ere.francetvinfo.fr/guadeloupe/emissions/tandakayou"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learningapps.org/" TargetMode="External"/><Relationship Id="rId2" Type="http://schemas.openxmlformats.org/officeDocument/2006/relationships/hyperlink" Target="http://www.manioc.org/" TargetMode="External"/><Relationship Id="rId1" Type="http://schemas.openxmlformats.org/officeDocument/2006/relationships/hyperlink" Target="http://pedagogie.ac-guadeloupe.fr/langue_vivante_regionale_creole/archives_ressources_pedagogiques_semaines_creole" TargetMode="External"/><Relationship Id="rId4" Type="http://schemas.openxmlformats.org/officeDocument/2006/relationships/hyperlink" Target="https://learningapps.org/index.php?s=cr%C3%A9ole"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pedagogie.ac-guadeloupe.fr/delegation_aux_enseignements_artistiques_et_laction_culturelle_daac/adage" TargetMode="External"/><Relationship Id="rId1" Type="http://schemas.openxmlformats.org/officeDocument/2006/relationships/hyperlink" Target="mailto:ce.clemi@ac-guadeloupe.f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jselllin@ac-guadeloupe.fr" TargetMode="External"/><Relationship Id="rId2" Type="http://schemas.openxmlformats.org/officeDocument/2006/relationships/hyperlink" Target="mailto:france-lise.bertely@ac-guadeloupe.fr" TargetMode="External"/><Relationship Id="rId1" Type="http://schemas.openxmlformats.org/officeDocument/2006/relationships/hyperlink" Target="mailto:sarah.mozar@ac-guadeloupe.fr" TargetMode="External"/><Relationship Id="rId6" Type="http://schemas.openxmlformats.org/officeDocument/2006/relationships/hyperlink" Target="mailto:Firmin-jerome.theophile@ac-guadeloupe.fr" TargetMode="External"/><Relationship Id="rId5" Type="http://schemas.openxmlformats.org/officeDocument/2006/relationships/hyperlink" Target="mailto:firmin-jerome.theophile@ac-guadeloupe.fr" TargetMode="External"/><Relationship Id="rId4" Type="http://schemas.openxmlformats.org/officeDocument/2006/relationships/hyperlink" Target="mailto:Elsa-Florence.Inimod@ac-guadeloupe.fr"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pedagogie.acguadeloupe.fr/langues_vivantes_regionales/ressources_pedagogiques/ressources_audio" TargetMode="External"/><Relationship Id="rId7" Type="http://schemas.openxmlformats.org/officeDocument/2006/relationships/hyperlink" Target="http://www.lameca.org/" TargetMode="External"/><Relationship Id="rId2" Type="http://schemas.openxmlformats.org/officeDocument/2006/relationships/hyperlink" Target="https://audio-lingua.eu/IMG/pdf/lotorizasyon_pou_pibliye.pdf" TargetMode="External"/><Relationship Id="rId1" Type="http://schemas.openxmlformats.org/officeDocument/2006/relationships/hyperlink" Target="https://audio-lingua.eu/spip.php?rubrique16" TargetMode="External"/><Relationship Id="rId6" Type="http://schemas.openxmlformats.org/officeDocument/2006/relationships/hyperlink" Target="https://www.rci.fm/guadeloupe/Animateur/Marvel" TargetMode="External"/><Relationship Id="rId5" Type="http://schemas.openxmlformats.org/officeDocument/2006/relationships/hyperlink" Target="https://la1ere.francetvinfo.fr/guadeloupe/emissions-radio/mes-e-labitid" TargetMode="External"/><Relationship Id="rId4" Type="http://schemas.openxmlformats.org/officeDocument/2006/relationships/hyperlink" Target="https://www.timalo.com/tann-konprann/"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reseau-canope.fr/art-des-caraibes-ameriques/agir-en-classe/mythologies-creoles.html/" TargetMode="External"/><Relationship Id="rId2" Type="http://schemas.openxmlformats.org/officeDocument/2006/relationships/hyperlink" Target="http://www.varancaraibes.com/" TargetMode="External"/><Relationship Id="rId1" Type="http://schemas.openxmlformats.org/officeDocument/2006/relationships/hyperlink" Target="https://la1ere.francetvinfo.fr/guadeloupe/emissions/tandakayou"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learningapps.org/" TargetMode="External"/><Relationship Id="rId2" Type="http://schemas.openxmlformats.org/officeDocument/2006/relationships/hyperlink" Target="http://www.manioc.org/" TargetMode="External"/><Relationship Id="rId1" Type="http://schemas.openxmlformats.org/officeDocument/2006/relationships/hyperlink" Target="http://pedagogie.ac-guadeloupe.fr/langue_vivante_regionale_creole/archives_ressources_pedagogiques_semaines_creole" TargetMode="External"/><Relationship Id="rId4" Type="http://schemas.openxmlformats.org/officeDocument/2006/relationships/hyperlink" Target="https://learningapps.org/index.php?s=cr%C3%A9ole"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pedagogie.ac-guadeloupe.fr/delegation_aux_enseignements_artistiques_et_laction_culturelle_daac/adage" TargetMode="External"/><Relationship Id="rId1" Type="http://schemas.openxmlformats.org/officeDocument/2006/relationships/hyperlink" Target="mailto:ce.clemi@ac-guadeloupe.fr"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C5CC5-4B0C-CE4D-AA59-D93FEC191484}" type="doc">
      <dgm:prSet loTypeId="urn:microsoft.com/office/officeart/2008/layout/VerticalCurvedList" loCatId="" qsTypeId="urn:microsoft.com/office/officeart/2005/8/quickstyle/simple2" qsCatId="simple" csTypeId="urn:microsoft.com/office/officeart/2005/8/colors/accent1_1" csCatId="accent1" phldr="1"/>
      <dgm:spPr/>
      <dgm:t>
        <a:bodyPr/>
        <a:lstStyle/>
        <a:p>
          <a:endParaRPr lang="fr-FR"/>
        </a:p>
      </dgm:t>
    </dgm:pt>
    <dgm:pt modelId="{8BBB05EC-665B-1048-A58F-3915A43DA0A6}">
      <dgm:prSet custT="1"/>
      <dgm:spPr/>
      <dgm:t>
        <a:bodyPr/>
        <a:lstStyle/>
        <a:p>
          <a:pPr rtl="0"/>
          <a:r>
            <a:rPr lang="fr-FR" sz="1400" smtClean="0">
              <a:latin typeface="Arial" charset="0"/>
              <a:ea typeface="Arial" charset="0"/>
              <a:cs typeface="Arial" charset="0"/>
            </a:rPr>
            <a:t>Sarah MOZAR  - Chargée de mission d’inspection </a:t>
          </a:r>
        </a:p>
        <a:p>
          <a:pPr rtl="0"/>
          <a:r>
            <a:rPr lang="fr-FR" sz="1400" smtClean="0">
              <a:latin typeface="Arial" charset="0"/>
              <a:ea typeface="Arial" charset="0"/>
              <a:cs typeface="Arial" charset="0"/>
              <a:hlinkClick xmlns:r="http://schemas.openxmlformats.org/officeDocument/2006/relationships" r:id="rId1"/>
            </a:rPr>
            <a:t>sarah.mozar@ac-guadeloupe.fr</a:t>
          </a:r>
          <a:r>
            <a:rPr lang="fr-FR" sz="1400" smtClean="0">
              <a:latin typeface="Arial" charset="0"/>
              <a:ea typeface="Arial" charset="0"/>
              <a:cs typeface="Arial" charset="0"/>
            </a:rPr>
            <a:t> </a:t>
          </a:r>
          <a:endParaRPr lang="fr-FR" sz="1400" dirty="0">
            <a:latin typeface="Arial" charset="0"/>
            <a:ea typeface="Arial" charset="0"/>
            <a:cs typeface="Arial" charset="0"/>
          </a:endParaRPr>
        </a:p>
      </dgm:t>
    </dgm:pt>
    <dgm:pt modelId="{20812C24-596A-C541-B86C-916FA39A2D9B}" type="parTrans" cxnId="{D8F46957-8089-0E49-B590-F148268C7B79}">
      <dgm:prSet/>
      <dgm:spPr/>
      <dgm:t>
        <a:bodyPr/>
        <a:lstStyle/>
        <a:p>
          <a:endParaRPr lang="fr-FR" sz="2000">
            <a:solidFill>
              <a:schemeClr val="tx1"/>
            </a:solidFill>
            <a:latin typeface="Arial" charset="0"/>
            <a:ea typeface="Arial" charset="0"/>
            <a:cs typeface="Arial" charset="0"/>
          </a:endParaRPr>
        </a:p>
      </dgm:t>
    </dgm:pt>
    <dgm:pt modelId="{5ABBCBEC-F4B5-DB47-919F-0A33D214D3E1}" type="sibTrans" cxnId="{D8F46957-8089-0E49-B590-F148268C7B79}">
      <dgm:prSet/>
      <dgm:spPr/>
      <dgm:t>
        <a:bodyPr/>
        <a:lstStyle/>
        <a:p>
          <a:endParaRPr lang="fr-FR" sz="2000">
            <a:solidFill>
              <a:schemeClr val="tx1"/>
            </a:solidFill>
            <a:latin typeface="Arial" charset="0"/>
            <a:ea typeface="Arial" charset="0"/>
            <a:cs typeface="Arial" charset="0"/>
          </a:endParaRPr>
        </a:p>
      </dgm:t>
    </dgm:pt>
    <dgm:pt modelId="{8F4756F6-EE6F-A046-8DF2-C91EF18EE010}">
      <dgm:prSet custT="1"/>
      <dgm:spPr/>
      <dgm:t>
        <a:bodyPr/>
        <a:lstStyle/>
        <a:p>
          <a:pPr rtl="0"/>
          <a:r>
            <a:rPr lang="fr-FR" sz="1400" smtClean="0">
              <a:latin typeface="Arial" charset="0"/>
              <a:ea typeface="Arial" charset="0"/>
              <a:cs typeface="Arial" charset="0"/>
            </a:rPr>
            <a:t>Francelise BERTELY-AHOUA - Chargée de mission </a:t>
          </a:r>
        </a:p>
        <a:p>
          <a:pPr rtl="0"/>
          <a:r>
            <a:rPr lang="fr-FR" sz="1400" smtClean="0">
              <a:latin typeface="Arial" charset="0"/>
              <a:ea typeface="Arial" charset="0"/>
              <a:cs typeface="Arial" charset="0"/>
              <a:hlinkClick xmlns:r="http://schemas.openxmlformats.org/officeDocument/2006/relationships" r:id="rId2"/>
            </a:rPr>
            <a:t>france-lise.bertely@ac-guadeloupe.fr</a:t>
          </a:r>
          <a:r>
            <a:rPr lang="fr-FR" sz="1400" smtClean="0">
              <a:latin typeface="Arial" charset="0"/>
              <a:ea typeface="Arial" charset="0"/>
              <a:cs typeface="Arial" charset="0"/>
            </a:rPr>
            <a:t> </a:t>
          </a:r>
          <a:endParaRPr lang="fr-FR" sz="1400" dirty="0">
            <a:latin typeface="Arial" charset="0"/>
            <a:ea typeface="Arial" charset="0"/>
            <a:cs typeface="Arial" charset="0"/>
          </a:endParaRPr>
        </a:p>
      </dgm:t>
    </dgm:pt>
    <dgm:pt modelId="{F004543F-BA20-EF44-841E-D34FA202D808}" type="parTrans" cxnId="{F4612F83-F4D9-B248-882A-0EF71CDAD062}">
      <dgm:prSet/>
      <dgm:spPr/>
      <dgm:t>
        <a:bodyPr/>
        <a:lstStyle/>
        <a:p>
          <a:endParaRPr lang="fr-FR" sz="2000">
            <a:solidFill>
              <a:schemeClr val="tx1"/>
            </a:solidFill>
            <a:latin typeface="Arial" charset="0"/>
            <a:ea typeface="Arial" charset="0"/>
            <a:cs typeface="Arial" charset="0"/>
          </a:endParaRPr>
        </a:p>
      </dgm:t>
    </dgm:pt>
    <dgm:pt modelId="{8634DD2D-3215-094C-9816-B75027D9802C}" type="sibTrans" cxnId="{F4612F83-F4D9-B248-882A-0EF71CDAD062}">
      <dgm:prSet/>
      <dgm:spPr/>
      <dgm:t>
        <a:bodyPr/>
        <a:lstStyle/>
        <a:p>
          <a:endParaRPr lang="fr-FR" sz="2000">
            <a:solidFill>
              <a:schemeClr val="tx1"/>
            </a:solidFill>
            <a:latin typeface="Arial" charset="0"/>
            <a:ea typeface="Arial" charset="0"/>
            <a:cs typeface="Arial" charset="0"/>
          </a:endParaRPr>
        </a:p>
      </dgm:t>
    </dgm:pt>
    <dgm:pt modelId="{EC170A55-6111-3844-AD78-2BBE1B9D9A9D}">
      <dgm:prSet custT="1"/>
      <dgm:spPr/>
      <dgm:t>
        <a:bodyPr/>
        <a:lstStyle/>
        <a:p>
          <a:pPr rtl="0"/>
          <a:r>
            <a:rPr lang="fr-FR" sz="1400" dirty="0" smtClean="0">
              <a:latin typeface="Arial" charset="0"/>
              <a:ea typeface="Arial" charset="0"/>
              <a:cs typeface="Arial" charset="0"/>
            </a:rPr>
            <a:t>Elsa INIMOD-DERNAULT – Correspondante de formation</a:t>
          </a:r>
        </a:p>
        <a:p>
          <a:pPr rtl="0"/>
          <a:r>
            <a:rPr lang="fr-FR" sz="1400" dirty="0" smtClean="0">
              <a:latin typeface="Arial" charset="0"/>
              <a:ea typeface="Arial" charset="0"/>
              <a:cs typeface="Arial" charset="0"/>
              <a:hlinkClick xmlns:r="http://schemas.openxmlformats.org/officeDocument/2006/relationships" r:id="rId3"/>
            </a:rPr>
            <a:t>Elsa-Florence.Inimod@ac-guadeloupe.fr</a:t>
          </a:r>
          <a:r>
            <a:rPr lang="fr-FR" sz="1400" dirty="0" smtClean="0">
              <a:latin typeface="Arial" charset="0"/>
              <a:ea typeface="Arial" charset="0"/>
              <a:cs typeface="Arial" charset="0"/>
            </a:rPr>
            <a:t> </a:t>
          </a:r>
        </a:p>
      </dgm:t>
    </dgm:pt>
    <dgm:pt modelId="{75F7BBD0-8654-1A49-A13B-8DCA39486CD8}" type="parTrans" cxnId="{666DBD81-789F-374D-BB26-E6B626DC84EB}">
      <dgm:prSet/>
      <dgm:spPr/>
      <dgm:t>
        <a:bodyPr/>
        <a:lstStyle/>
        <a:p>
          <a:endParaRPr lang="fr-FR" sz="2000">
            <a:solidFill>
              <a:schemeClr val="tx1"/>
            </a:solidFill>
            <a:latin typeface="Arial" charset="0"/>
            <a:ea typeface="Arial" charset="0"/>
            <a:cs typeface="Arial" charset="0"/>
          </a:endParaRPr>
        </a:p>
      </dgm:t>
    </dgm:pt>
    <dgm:pt modelId="{01904AE8-E860-9146-8329-7A4784132349}" type="sibTrans" cxnId="{666DBD81-789F-374D-BB26-E6B626DC84EB}">
      <dgm:prSet/>
      <dgm:spPr/>
      <dgm:t>
        <a:bodyPr/>
        <a:lstStyle/>
        <a:p>
          <a:endParaRPr lang="fr-FR" sz="2000">
            <a:solidFill>
              <a:schemeClr val="tx1"/>
            </a:solidFill>
            <a:latin typeface="Arial" charset="0"/>
            <a:ea typeface="Arial" charset="0"/>
            <a:cs typeface="Arial" charset="0"/>
          </a:endParaRPr>
        </a:p>
      </dgm:t>
    </dgm:pt>
    <dgm:pt modelId="{2A1C656E-3988-A946-A89F-0161DB7A9FC4}">
      <dgm:prSet custT="1"/>
      <dgm:spPr/>
      <dgm:t>
        <a:bodyPr/>
        <a:lstStyle/>
        <a:p>
          <a:pPr rtl="0"/>
          <a:r>
            <a:rPr lang="fr-FR" sz="1400" dirty="0" err="1" smtClean="0">
              <a:latin typeface="Arial" charset="0"/>
              <a:ea typeface="Arial" charset="0"/>
              <a:cs typeface="Arial" charset="0"/>
            </a:rPr>
            <a:t>Marika</a:t>
          </a:r>
          <a:r>
            <a:rPr lang="fr-FR" sz="1400" dirty="0" smtClean="0">
              <a:latin typeface="Arial" charset="0"/>
              <a:ea typeface="Arial" charset="0"/>
              <a:cs typeface="Arial" charset="0"/>
            </a:rPr>
            <a:t> NELHOMME - IAN</a:t>
          </a:r>
        </a:p>
        <a:p>
          <a:pPr rtl="0"/>
          <a:r>
            <a:rPr lang="fr-FR" sz="1400" dirty="0" smtClean="0">
              <a:latin typeface="Arial" charset="0"/>
              <a:ea typeface="Arial" charset="0"/>
              <a:cs typeface="Arial" charset="0"/>
              <a:hlinkClick xmlns:r="http://schemas.openxmlformats.org/officeDocument/2006/relationships" r:id="rId4"/>
            </a:rPr>
            <a:t>Marika.Nelhommee@ac-guadeloupe.fr</a:t>
          </a:r>
          <a:r>
            <a:rPr lang="fr-FR" sz="1400" dirty="0" smtClean="0">
              <a:latin typeface="Arial" charset="0"/>
              <a:ea typeface="Arial" charset="0"/>
              <a:cs typeface="Arial" charset="0"/>
            </a:rPr>
            <a:t> </a:t>
          </a:r>
          <a:endParaRPr lang="fr-FR" sz="1400" dirty="0">
            <a:latin typeface="Arial" charset="0"/>
            <a:ea typeface="Arial" charset="0"/>
            <a:cs typeface="Arial" charset="0"/>
          </a:endParaRPr>
        </a:p>
      </dgm:t>
    </dgm:pt>
    <dgm:pt modelId="{B04CFB1F-C7E4-E948-B37C-9D36CA799417}" type="parTrans" cxnId="{9537D7A2-0189-6842-8AFB-25D838AE810E}">
      <dgm:prSet/>
      <dgm:spPr/>
      <dgm:t>
        <a:bodyPr/>
        <a:lstStyle/>
        <a:p>
          <a:endParaRPr lang="fr-FR" sz="2000">
            <a:solidFill>
              <a:schemeClr val="tx1"/>
            </a:solidFill>
            <a:latin typeface="Arial" charset="0"/>
            <a:ea typeface="Arial" charset="0"/>
            <a:cs typeface="Arial" charset="0"/>
          </a:endParaRPr>
        </a:p>
      </dgm:t>
    </dgm:pt>
    <dgm:pt modelId="{F3608714-00BD-684A-92A8-974AF733D67E}" type="sibTrans" cxnId="{9537D7A2-0189-6842-8AFB-25D838AE810E}">
      <dgm:prSet/>
      <dgm:spPr/>
      <dgm:t>
        <a:bodyPr/>
        <a:lstStyle/>
        <a:p>
          <a:endParaRPr lang="fr-FR" sz="2000">
            <a:solidFill>
              <a:schemeClr val="tx1"/>
            </a:solidFill>
            <a:latin typeface="Arial" charset="0"/>
            <a:ea typeface="Arial" charset="0"/>
            <a:cs typeface="Arial" charset="0"/>
          </a:endParaRPr>
        </a:p>
      </dgm:t>
    </dgm:pt>
    <dgm:pt modelId="{BC26FA46-75EF-A74B-8DB1-402F4353B55A}">
      <dgm:prSet custT="1"/>
      <dgm:spPr/>
      <dgm:t>
        <a:bodyPr/>
        <a:lstStyle/>
        <a:p>
          <a:pPr rtl="0"/>
          <a:r>
            <a:rPr lang="fr-FR" sz="1400" smtClean="0">
              <a:latin typeface="Arial" charset="0"/>
              <a:ea typeface="Arial" charset="0"/>
              <a:cs typeface="Arial" charset="0"/>
            </a:rPr>
            <a:t>Jeffrey SELLIN – Chargé de mission</a:t>
          </a:r>
        </a:p>
        <a:p>
          <a:pPr rtl="0"/>
          <a:r>
            <a:rPr lang="fr-FR" sz="1400" smtClean="0">
              <a:latin typeface="Arial" charset="0"/>
              <a:ea typeface="Arial" charset="0"/>
              <a:cs typeface="Arial" charset="0"/>
              <a:hlinkClick xmlns:r="http://schemas.openxmlformats.org/officeDocument/2006/relationships" r:id="rId5"/>
            </a:rPr>
            <a:t>jselllin@ac-guadeloupe.fr</a:t>
          </a:r>
          <a:r>
            <a:rPr lang="fr-FR" sz="1400" smtClean="0">
              <a:latin typeface="Arial" charset="0"/>
              <a:ea typeface="Arial" charset="0"/>
              <a:cs typeface="Arial" charset="0"/>
            </a:rPr>
            <a:t> </a:t>
          </a:r>
          <a:endParaRPr lang="fr-FR" sz="1400" dirty="0">
            <a:latin typeface="Arial" charset="0"/>
            <a:ea typeface="Arial" charset="0"/>
            <a:cs typeface="Arial" charset="0"/>
          </a:endParaRPr>
        </a:p>
      </dgm:t>
    </dgm:pt>
    <dgm:pt modelId="{896CCDA4-3231-5844-98B4-DEF4C39D94B2}" type="sibTrans" cxnId="{3AD3C5A4-3D5E-1242-8BE5-778D85DF688E}">
      <dgm:prSet/>
      <dgm:spPr/>
      <dgm:t>
        <a:bodyPr/>
        <a:lstStyle/>
        <a:p>
          <a:endParaRPr lang="fr-FR" sz="2000">
            <a:solidFill>
              <a:schemeClr val="tx1"/>
            </a:solidFill>
            <a:latin typeface="Arial" charset="0"/>
            <a:ea typeface="Arial" charset="0"/>
            <a:cs typeface="Arial" charset="0"/>
          </a:endParaRPr>
        </a:p>
      </dgm:t>
    </dgm:pt>
    <dgm:pt modelId="{F5C3E8E5-3D5F-A640-A949-6E9FE5DFD9B7}" type="parTrans" cxnId="{3AD3C5A4-3D5E-1242-8BE5-778D85DF688E}">
      <dgm:prSet/>
      <dgm:spPr/>
      <dgm:t>
        <a:bodyPr/>
        <a:lstStyle/>
        <a:p>
          <a:endParaRPr lang="fr-FR" sz="2000">
            <a:solidFill>
              <a:schemeClr val="tx1"/>
            </a:solidFill>
            <a:latin typeface="Arial" charset="0"/>
            <a:ea typeface="Arial" charset="0"/>
            <a:cs typeface="Arial" charset="0"/>
          </a:endParaRPr>
        </a:p>
      </dgm:t>
    </dgm:pt>
    <dgm:pt modelId="{8B5627C9-10D3-4A0E-80B2-A7017C694996}">
      <dgm:prSet custT="1"/>
      <dgm:spPr/>
      <dgm:t>
        <a:bodyPr/>
        <a:lstStyle/>
        <a:p>
          <a:pPr rtl="0"/>
          <a:r>
            <a:rPr lang="fr-FR" sz="1400" dirty="0" smtClean="0">
              <a:latin typeface="Arial" charset="0"/>
              <a:ea typeface="Arial" charset="0"/>
              <a:cs typeface="Arial" charset="0"/>
            </a:rPr>
            <a:t>Firmin THEOPHILE- PFA</a:t>
          </a:r>
        </a:p>
        <a:p>
          <a:pPr rtl="0"/>
          <a:r>
            <a:rPr lang="fr-FR" sz="1400" dirty="0" smtClean="0">
              <a:latin typeface="Arial" charset="0"/>
              <a:ea typeface="Arial" charset="0"/>
              <a:cs typeface="Arial" charset="0"/>
              <a:hlinkClick xmlns:r="http://schemas.openxmlformats.org/officeDocument/2006/relationships" r:id="rId6"/>
            </a:rPr>
            <a:t>Firmin-jerome.theophile@ac-guadeloupe.fr</a:t>
          </a:r>
          <a:r>
            <a:rPr lang="fr-FR" sz="1400" dirty="0" smtClean="0">
              <a:latin typeface="Arial" charset="0"/>
              <a:ea typeface="Arial" charset="0"/>
              <a:cs typeface="Arial" charset="0"/>
            </a:rPr>
            <a:t> </a:t>
          </a:r>
          <a:endParaRPr lang="fr-FR" sz="1400" dirty="0">
            <a:latin typeface="Arial" charset="0"/>
            <a:ea typeface="Arial" charset="0"/>
            <a:cs typeface="Arial" charset="0"/>
          </a:endParaRPr>
        </a:p>
      </dgm:t>
    </dgm:pt>
    <dgm:pt modelId="{EC55D2C0-E837-4511-886C-3772FAB1E68F}" type="parTrans" cxnId="{28F9B68F-4BF1-4988-8F6F-65CC4B43160C}">
      <dgm:prSet/>
      <dgm:spPr/>
      <dgm:t>
        <a:bodyPr/>
        <a:lstStyle/>
        <a:p>
          <a:endParaRPr lang="fr-FR" sz="2000">
            <a:latin typeface="Arial" charset="0"/>
            <a:ea typeface="Arial" charset="0"/>
            <a:cs typeface="Arial" charset="0"/>
          </a:endParaRPr>
        </a:p>
      </dgm:t>
    </dgm:pt>
    <dgm:pt modelId="{5246FC7D-CADE-454C-B9B1-ACD166382206}" type="sibTrans" cxnId="{28F9B68F-4BF1-4988-8F6F-65CC4B43160C}">
      <dgm:prSet/>
      <dgm:spPr/>
      <dgm:t>
        <a:bodyPr/>
        <a:lstStyle/>
        <a:p>
          <a:endParaRPr lang="fr-FR" sz="2000">
            <a:latin typeface="Arial" charset="0"/>
            <a:ea typeface="Arial" charset="0"/>
            <a:cs typeface="Arial" charset="0"/>
          </a:endParaRPr>
        </a:p>
      </dgm:t>
    </dgm:pt>
    <dgm:pt modelId="{474153BD-06A7-C940-8CA4-8705DA173668}" type="pres">
      <dgm:prSet presAssocID="{B81C5CC5-4B0C-CE4D-AA59-D93FEC191484}" presName="Name0" presStyleCnt="0">
        <dgm:presLayoutVars>
          <dgm:chMax val="7"/>
          <dgm:chPref val="7"/>
          <dgm:dir/>
        </dgm:presLayoutVars>
      </dgm:prSet>
      <dgm:spPr/>
      <dgm:t>
        <a:bodyPr/>
        <a:lstStyle/>
        <a:p>
          <a:endParaRPr lang="fr-FR"/>
        </a:p>
      </dgm:t>
    </dgm:pt>
    <dgm:pt modelId="{C799EC0D-F45D-B446-AB35-52AD44FE6049}" type="pres">
      <dgm:prSet presAssocID="{B81C5CC5-4B0C-CE4D-AA59-D93FEC191484}" presName="Name1" presStyleCnt="0"/>
      <dgm:spPr/>
      <dgm:t>
        <a:bodyPr/>
        <a:lstStyle/>
        <a:p>
          <a:endParaRPr lang="fr-FR"/>
        </a:p>
      </dgm:t>
    </dgm:pt>
    <dgm:pt modelId="{AEA1D5AD-263C-8D4D-9FD3-59F5883C8FA6}" type="pres">
      <dgm:prSet presAssocID="{B81C5CC5-4B0C-CE4D-AA59-D93FEC191484}" presName="cycle" presStyleCnt="0"/>
      <dgm:spPr/>
      <dgm:t>
        <a:bodyPr/>
        <a:lstStyle/>
        <a:p>
          <a:endParaRPr lang="fr-FR"/>
        </a:p>
      </dgm:t>
    </dgm:pt>
    <dgm:pt modelId="{3C2F865D-D570-0349-AB92-E9226A4EF74E}" type="pres">
      <dgm:prSet presAssocID="{B81C5CC5-4B0C-CE4D-AA59-D93FEC191484}" presName="srcNode" presStyleLbl="node1" presStyleIdx="0" presStyleCnt="6"/>
      <dgm:spPr/>
      <dgm:t>
        <a:bodyPr/>
        <a:lstStyle/>
        <a:p>
          <a:endParaRPr lang="fr-FR"/>
        </a:p>
      </dgm:t>
    </dgm:pt>
    <dgm:pt modelId="{26496665-45EC-954C-8B81-8ECFEAEDB75E}" type="pres">
      <dgm:prSet presAssocID="{B81C5CC5-4B0C-CE4D-AA59-D93FEC191484}" presName="conn" presStyleLbl="parChTrans1D2" presStyleIdx="0" presStyleCnt="1"/>
      <dgm:spPr/>
      <dgm:t>
        <a:bodyPr/>
        <a:lstStyle/>
        <a:p>
          <a:endParaRPr lang="fr-FR"/>
        </a:p>
      </dgm:t>
    </dgm:pt>
    <dgm:pt modelId="{6606504C-A943-D34F-BAD3-0A202DAF13C3}" type="pres">
      <dgm:prSet presAssocID="{B81C5CC5-4B0C-CE4D-AA59-D93FEC191484}" presName="extraNode" presStyleLbl="node1" presStyleIdx="0" presStyleCnt="6"/>
      <dgm:spPr/>
      <dgm:t>
        <a:bodyPr/>
        <a:lstStyle/>
        <a:p>
          <a:endParaRPr lang="fr-FR"/>
        </a:p>
      </dgm:t>
    </dgm:pt>
    <dgm:pt modelId="{93EAA2AD-D16D-454D-B037-CB6DCE7B57C8}" type="pres">
      <dgm:prSet presAssocID="{B81C5CC5-4B0C-CE4D-AA59-D93FEC191484}" presName="dstNode" presStyleLbl="node1" presStyleIdx="0" presStyleCnt="6"/>
      <dgm:spPr/>
      <dgm:t>
        <a:bodyPr/>
        <a:lstStyle/>
        <a:p>
          <a:endParaRPr lang="fr-FR"/>
        </a:p>
      </dgm:t>
    </dgm:pt>
    <dgm:pt modelId="{C35005F6-A819-D94B-BA5E-5B712E7CD115}" type="pres">
      <dgm:prSet presAssocID="{8BBB05EC-665B-1048-A58F-3915A43DA0A6}" presName="text_1" presStyleLbl="node1" presStyleIdx="0" presStyleCnt="6">
        <dgm:presLayoutVars>
          <dgm:bulletEnabled val="1"/>
        </dgm:presLayoutVars>
      </dgm:prSet>
      <dgm:spPr/>
      <dgm:t>
        <a:bodyPr/>
        <a:lstStyle/>
        <a:p>
          <a:endParaRPr lang="fr-FR"/>
        </a:p>
      </dgm:t>
    </dgm:pt>
    <dgm:pt modelId="{41F1C879-E0D8-B44E-AB55-C97BF15D9C38}" type="pres">
      <dgm:prSet presAssocID="{8BBB05EC-665B-1048-A58F-3915A43DA0A6}" presName="accent_1" presStyleCnt="0"/>
      <dgm:spPr/>
      <dgm:t>
        <a:bodyPr/>
        <a:lstStyle/>
        <a:p>
          <a:endParaRPr lang="fr-FR"/>
        </a:p>
      </dgm:t>
    </dgm:pt>
    <dgm:pt modelId="{100CC544-AE77-F44A-AA77-5E6E3817EC2F}" type="pres">
      <dgm:prSet presAssocID="{8BBB05EC-665B-1048-A58F-3915A43DA0A6}" presName="accentRepeatNode" presStyleLbl="solidFgAcc1" presStyleIdx="0" presStyleCnt="6"/>
      <dgm:spPr/>
      <dgm:t>
        <a:bodyPr/>
        <a:lstStyle/>
        <a:p>
          <a:endParaRPr lang="fr-FR"/>
        </a:p>
      </dgm:t>
    </dgm:pt>
    <dgm:pt modelId="{B90E3334-EC18-D24E-8186-AF3AAD80B93E}" type="pres">
      <dgm:prSet presAssocID="{8F4756F6-EE6F-A046-8DF2-C91EF18EE010}" presName="text_2" presStyleLbl="node1" presStyleIdx="1" presStyleCnt="6">
        <dgm:presLayoutVars>
          <dgm:bulletEnabled val="1"/>
        </dgm:presLayoutVars>
      </dgm:prSet>
      <dgm:spPr/>
      <dgm:t>
        <a:bodyPr/>
        <a:lstStyle/>
        <a:p>
          <a:endParaRPr lang="fr-FR"/>
        </a:p>
      </dgm:t>
    </dgm:pt>
    <dgm:pt modelId="{2DDCCED0-07D1-D241-8940-36429C78C53D}" type="pres">
      <dgm:prSet presAssocID="{8F4756F6-EE6F-A046-8DF2-C91EF18EE010}" presName="accent_2" presStyleCnt="0"/>
      <dgm:spPr/>
      <dgm:t>
        <a:bodyPr/>
        <a:lstStyle/>
        <a:p>
          <a:endParaRPr lang="fr-FR"/>
        </a:p>
      </dgm:t>
    </dgm:pt>
    <dgm:pt modelId="{99C5D160-57F4-BA4D-811A-C9E02E592602}" type="pres">
      <dgm:prSet presAssocID="{8F4756F6-EE6F-A046-8DF2-C91EF18EE010}" presName="accentRepeatNode" presStyleLbl="solidFgAcc1" presStyleIdx="1" presStyleCnt="6"/>
      <dgm:spPr/>
      <dgm:t>
        <a:bodyPr/>
        <a:lstStyle/>
        <a:p>
          <a:endParaRPr lang="fr-FR"/>
        </a:p>
      </dgm:t>
    </dgm:pt>
    <dgm:pt modelId="{7066C540-5268-3A46-B43E-1688E973D6C1}" type="pres">
      <dgm:prSet presAssocID="{BC26FA46-75EF-A74B-8DB1-402F4353B55A}" presName="text_3" presStyleLbl="node1" presStyleIdx="2" presStyleCnt="6">
        <dgm:presLayoutVars>
          <dgm:bulletEnabled val="1"/>
        </dgm:presLayoutVars>
      </dgm:prSet>
      <dgm:spPr/>
      <dgm:t>
        <a:bodyPr/>
        <a:lstStyle/>
        <a:p>
          <a:endParaRPr lang="fr-FR"/>
        </a:p>
      </dgm:t>
    </dgm:pt>
    <dgm:pt modelId="{39E476B5-3490-5E47-AFE9-BEF89B7453C4}" type="pres">
      <dgm:prSet presAssocID="{BC26FA46-75EF-A74B-8DB1-402F4353B55A}" presName="accent_3" presStyleCnt="0"/>
      <dgm:spPr/>
      <dgm:t>
        <a:bodyPr/>
        <a:lstStyle/>
        <a:p>
          <a:endParaRPr lang="fr-FR"/>
        </a:p>
      </dgm:t>
    </dgm:pt>
    <dgm:pt modelId="{F979D8E4-B1AF-3644-8F66-8255EB8E8846}" type="pres">
      <dgm:prSet presAssocID="{BC26FA46-75EF-A74B-8DB1-402F4353B55A}" presName="accentRepeatNode" presStyleLbl="solidFgAcc1" presStyleIdx="2" presStyleCnt="6"/>
      <dgm:spPr/>
      <dgm:t>
        <a:bodyPr/>
        <a:lstStyle/>
        <a:p>
          <a:endParaRPr lang="fr-FR"/>
        </a:p>
      </dgm:t>
    </dgm:pt>
    <dgm:pt modelId="{BB4E34FF-A18D-6240-B4A5-B4AFD7E9ECF9}" type="pres">
      <dgm:prSet presAssocID="{EC170A55-6111-3844-AD78-2BBE1B9D9A9D}" presName="text_4" presStyleLbl="node1" presStyleIdx="3" presStyleCnt="6">
        <dgm:presLayoutVars>
          <dgm:bulletEnabled val="1"/>
        </dgm:presLayoutVars>
      </dgm:prSet>
      <dgm:spPr/>
      <dgm:t>
        <a:bodyPr/>
        <a:lstStyle/>
        <a:p>
          <a:endParaRPr lang="fr-FR"/>
        </a:p>
      </dgm:t>
    </dgm:pt>
    <dgm:pt modelId="{DEAAFE13-512D-3448-A6CE-3C5AF734BFF4}" type="pres">
      <dgm:prSet presAssocID="{EC170A55-6111-3844-AD78-2BBE1B9D9A9D}" presName="accent_4" presStyleCnt="0"/>
      <dgm:spPr/>
      <dgm:t>
        <a:bodyPr/>
        <a:lstStyle/>
        <a:p>
          <a:endParaRPr lang="fr-FR"/>
        </a:p>
      </dgm:t>
    </dgm:pt>
    <dgm:pt modelId="{9B7F42D3-FD74-A945-815D-035E70CDDAA6}" type="pres">
      <dgm:prSet presAssocID="{EC170A55-6111-3844-AD78-2BBE1B9D9A9D}" presName="accentRepeatNode" presStyleLbl="solidFgAcc1" presStyleIdx="3" presStyleCnt="6"/>
      <dgm:spPr/>
      <dgm:t>
        <a:bodyPr/>
        <a:lstStyle/>
        <a:p>
          <a:endParaRPr lang="fr-FR"/>
        </a:p>
      </dgm:t>
    </dgm:pt>
    <dgm:pt modelId="{07EF9EF2-F778-CE4D-A0CE-7917D3CC1E5C}" type="pres">
      <dgm:prSet presAssocID="{2A1C656E-3988-A946-A89F-0161DB7A9FC4}" presName="text_5" presStyleLbl="node1" presStyleIdx="4" presStyleCnt="6">
        <dgm:presLayoutVars>
          <dgm:bulletEnabled val="1"/>
        </dgm:presLayoutVars>
      </dgm:prSet>
      <dgm:spPr/>
      <dgm:t>
        <a:bodyPr/>
        <a:lstStyle/>
        <a:p>
          <a:endParaRPr lang="fr-FR"/>
        </a:p>
      </dgm:t>
    </dgm:pt>
    <dgm:pt modelId="{11FC9DA5-6395-694C-924A-9F5BCD633ECA}" type="pres">
      <dgm:prSet presAssocID="{2A1C656E-3988-A946-A89F-0161DB7A9FC4}" presName="accent_5" presStyleCnt="0"/>
      <dgm:spPr/>
      <dgm:t>
        <a:bodyPr/>
        <a:lstStyle/>
        <a:p>
          <a:endParaRPr lang="fr-FR"/>
        </a:p>
      </dgm:t>
    </dgm:pt>
    <dgm:pt modelId="{605A67A6-9379-DE46-8A7A-656F363CE902}" type="pres">
      <dgm:prSet presAssocID="{2A1C656E-3988-A946-A89F-0161DB7A9FC4}" presName="accentRepeatNode" presStyleLbl="solidFgAcc1" presStyleIdx="4" presStyleCnt="6"/>
      <dgm:spPr/>
      <dgm:t>
        <a:bodyPr/>
        <a:lstStyle/>
        <a:p>
          <a:endParaRPr lang="fr-FR"/>
        </a:p>
      </dgm:t>
    </dgm:pt>
    <dgm:pt modelId="{A2893DB0-634C-4DA3-8BCC-4252514977DF}" type="pres">
      <dgm:prSet presAssocID="{8B5627C9-10D3-4A0E-80B2-A7017C694996}" presName="text_6" presStyleLbl="node1" presStyleIdx="5" presStyleCnt="6">
        <dgm:presLayoutVars>
          <dgm:bulletEnabled val="1"/>
        </dgm:presLayoutVars>
      </dgm:prSet>
      <dgm:spPr/>
      <dgm:t>
        <a:bodyPr/>
        <a:lstStyle/>
        <a:p>
          <a:endParaRPr lang="fr-FR"/>
        </a:p>
      </dgm:t>
    </dgm:pt>
    <dgm:pt modelId="{174F8143-C24D-41F5-A435-42AC0705975C}" type="pres">
      <dgm:prSet presAssocID="{8B5627C9-10D3-4A0E-80B2-A7017C694996}" presName="accent_6" presStyleCnt="0"/>
      <dgm:spPr/>
      <dgm:t>
        <a:bodyPr/>
        <a:lstStyle/>
        <a:p>
          <a:endParaRPr lang="fr-FR"/>
        </a:p>
      </dgm:t>
    </dgm:pt>
    <dgm:pt modelId="{4E3F8220-542E-4FAD-B8AB-DA7CD98CCB24}" type="pres">
      <dgm:prSet presAssocID="{8B5627C9-10D3-4A0E-80B2-A7017C694996}" presName="accentRepeatNode" presStyleLbl="solidFgAcc1" presStyleIdx="5" presStyleCnt="6"/>
      <dgm:spPr/>
      <dgm:t>
        <a:bodyPr/>
        <a:lstStyle/>
        <a:p>
          <a:endParaRPr lang="fr-FR"/>
        </a:p>
      </dgm:t>
    </dgm:pt>
  </dgm:ptLst>
  <dgm:cxnLst>
    <dgm:cxn modelId="{9537D7A2-0189-6842-8AFB-25D838AE810E}" srcId="{B81C5CC5-4B0C-CE4D-AA59-D93FEC191484}" destId="{2A1C656E-3988-A946-A89F-0161DB7A9FC4}" srcOrd="4" destOrd="0" parTransId="{B04CFB1F-C7E4-E948-B37C-9D36CA799417}" sibTransId="{F3608714-00BD-684A-92A8-974AF733D67E}"/>
    <dgm:cxn modelId="{C9057FB1-01D9-B740-9EA0-3B413DFBA0BD}" type="presOf" srcId="{2A1C656E-3988-A946-A89F-0161DB7A9FC4}" destId="{07EF9EF2-F778-CE4D-A0CE-7917D3CC1E5C}" srcOrd="0" destOrd="0" presId="urn:microsoft.com/office/officeart/2008/layout/VerticalCurvedList"/>
    <dgm:cxn modelId="{25658C37-7A58-0547-B117-F1A83C5ADF2B}" type="presOf" srcId="{B81C5CC5-4B0C-CE4D-AA59-D93FEC191484}" destId="{474153BD-06A7-C940-8CA4-8705DA173668}" srcOrd="0" destOrd="0" presId="urn:microsoft.com/office/officeart/2008/layout/VerticalCurvedList"/>
    <dgm:cxn modelId="{C4F85318-436A-C742-AA92-ABC4512FA7F2}" type="presOf" srcId="{EC170A55-6111-3844-AD78-2BBE1B9D9A9D}" destId="{BB4E34FF-A18D-6240-B4A5-B4AFD7E9ECF9}" srcOrd="0" destOrd="0" presId="urn:microsoft.com/office/officeart/2008/layout/VerticalCurvedList"/>
    <dgm:cxn modelId="{666DBD81-789F-374D-BB26-E6B626DC84EB}" srcId="{B81C5CC5-4B0C-CE4D-AA59-D93FEC191484}" destId="{EC170A55-6111-3844-AD78-2BBE1B9D9A9D}" srcOrd="3" destOrd="0" parTransId="{75F7BBD0-8654-1A49-A13B-8DCA39486CD8}" sibTransId="{01904AE8-E860-9146-8329-7A4784132349}"/>
    <dgm:cxn modelId="{F4612F83-F4D9-B248-882A-0EF71CDAD062}" srcId="{B81C5CC5-4B0C-CE4D-AA59-D93FEC191484}" destId="{8F4756F6-EE6F-A046-8DF2-C91EF18EE010}" srcOrd="1" destOrd="0" parTransId="{F004543F-BA20-EF44-841E-D34FA202D808}" sibTransId="{8634DD2D-3215-094C-9816-B75027D9802C}"/>
    <dgm:cxn modelId="{3AD3C5A4-3D5E-1242-8BE5-778D85DF688E}" srcId="{B81C5CC5-4B0C-CE4D-AA59-D93FEC191484}" destId="{BC26FA46-75EF-A74B-8DB1-402F4353B55A}" srcOrd="2" destOrd="0" parTransId="{F5C3E8E5-3D5F-A640-A949-6E9FE5DFD9B7}" sibTransId="{896CCDA4-3231-5844-98B4-DEF4C39D94B2}"/>
    <dgm:cxn modelId="{28F9B68F-4BF1-4988-8F6F-65CC4B43160C}" srcId="{B81C5CC5-4B0C-CE4D-AA59-D93FEC191484}" destId="{8B5627C9-10D3-4A0E-80B2-A7017C694996}" srcOrd="5" destOrd="0" parTransId="{EC55D2C0-E837-4511-886C-3772FAB1E68F}" sibTransId="{5246FC7D-CADE-454C-B9B1-ACD166382206}"/>
    <dgm:cxn modelId="{D8F46957-8089-0E49-B590-F148268C7B79}" srcId="{B81C5CC5-4B0C-CE4D-AA59-D93FEC191484}" destId="{8BBB05EC-665B-1048-A58F-3915A43DA0A6}" srcOrd="0" destOrd="0" parTransId="{20812C24-596A-C541-B86C-916FA39A2D9B}" sibTransId="{5ABBCBEC-F4B5-DB47-919F-0A33D214D3E1}"/>
    <dgm:cxn modelId="{068CF969-F582-B846-AAA3-9CE32DE1E4A9}" type="presOf" srcId="{BC26FA46-75EF-A74B-8DB1-402F4353B55A}" destId="{7066C540-5268-3A46-B43E-1688E973D6C1}" srcOrd="0" destOrd="0" presId="urn:microsoft.com/office/officeart/2008/layout/VerticalCurvedList"/>
    <dgm:cxn modelId="{BC243DB7-EEFA-2F40-AFDB-A1272D3F63F0}" type="presOf" srcId="{8F4756F6-EE6F-A046-8DF2-C91EF18EE010}" destId="{B90E3334-EC18-D24E-8186-AF3AAD80B93E}" srcOrd="0" destOrd="0" presId="urn:microsoft.com/office/officeart/2008/layout/VerticalCurvedList"/>
    <dgm:cxn modelId="{71182461-00F3-B64B-B297-1EADC4C01585}" type="presOf" srcId="{8BBB05EC-665B-1048-A58F-3915A43DA0A6}" destId="{C35005F6-A819-D94B-BA5E-5B712E7CD115}" srcOrd="0" destOrd="0" presId="urn:microsoft.com/office/officeart/2008/layout/VerticalCurvedList"/>
    <dgm:cxn modelId="{00E6A1AB-8CDD-5E47-8DAB-59CB52DD4901}" type="presOf" srcId="{5ABBCBEC-F4B5-DB47-919F-0A33D214D3E1}" destId="{26496665-45EC-954C-8B81-8ECFEAEDB75E}" srcOrd="0" destOrd="0" presId="urn:microsoft.com/office/officeart/2008/layout/VerticalCurvedList"/>
    <dgm:cxn modelId="{BA0BEFC8-8A45-40EF-9A39-4B6C35130DF6}" type="presOf" srcId="{8B5627C9-10D3-4A0E-80B2-A7017C694996}" destId="{A2893DB0-634C-4DA3-8BCC-4252514977DF}" srcOrd="0" destOrd="0" presId="urn:microsoft.com/office/officeart/2008/layout/VerticalCurvedList"/>
    <dgm:cxn modelId="{1B5E58DB-7C46-134D-BBD1-D56C57B0631F}" type="presParOf" srcId="{474153BD-06A7-C940-8CA4-8705DA173668}" destId="{C799EC0D-F45D-B446-AB35-52AD44FE6049}" srcOrd="0" destOrd="0" presId="urn:microsoft.com/office/officeart/2008/layout/VerticalCurvedList"/>
    <dgm:cxn modelId="{1584CC30-9103-4742-A3E8-B541F1008681}" type="presParOf" srcId="{C799EC0D-F45D-B446-AB35-52AD44FE6049}" destId="{AEA1D5AD-263C-8D4D-9FD3-59F5883C8FA6}" srcOrd="0" destOrd="0" presId="urn:microsoft.com/office/officeart/2008/layout/VerticalCurvedList"/>
    <dgm:cxn modelId="{227624C2-57FD-734C-A417-365E4483C0ED}" type="presParOf" srcId="{AEA1D5AD-263C-8D4D-9FD3-59F5883C8FA6}" destId="{3C2F865D-D570-0349-AB92-E9226A4EF74E}" srcOrd="0" destOrd="0" presId="urn:microsoft.com/office/officeart/2008/layout/VerticalCurvedList"/>
    <dgm:cxn modelId="{0D4DCE6B-DF9A-0744-81F3-AA6AB3244D93}" type="presParOf" srcId="{AEA1D5AD-263C-8D4D-9FD3-59F5883C8FA6}" destId="{26496665-45EC-954C-8B81-8ECFEAEDB75E}" srcOrd="1" destOrd="0" presId="urn:microsoft.com/office/officeart/2008/layout/VerticalCurvedList"/>
    <dgm:cxn modelId="{E099E4CE-44F3-2147-AFC4-2CE5F5030192}" type="presParOf" srcId="{AEA1D5AD-263C-8D4D-9FD3-59F5883C8FA6}" destId="{6606504C-A943-D34F-BAD3-0A202DAF13C3}" srcOrd="2" destOrd="0" presId="urn:microsoft.com/office/officeart/2008/layout/VerticalCurvedList"/>
    <dgm:cxn modelId="{2D0B92E6-1D8A-6F4A-A3E7-9B6404060829}" type="presParOf" srcId="{AEA1D5AD-263C-8D4D-9FD3-59F5883C8FA6}" destId="{93EAA2AD-D16D-454D-B037-CB6DCE7B57C8}" srcOrd="3" destOrd="0" presId="urn:microsoft.com/office/officeart/2008/layout/VerticalCurvedList"/>
    <dgm:cxn modelId="{ABCE583A-13E5-6643-BBDC-38F35AF1F573}" type="presParOf" srcId="{C799EC0D-F45D-B446-AB35-52AD44FE6049}" destId="{C35005F6-A819-D94B-BA5E-5B712E7CD115}" srcOrd="1" destOrd="0" presId="urn:microsoft.com/office/officeart/2008/layout/VerticalCurvedList"/>
    <dgm:cxn modelId="{30B4A9E8-B546-5D4C-A597-8880B1553765}" type="presParOf" srcId="{C799EC0D-F45D-B446-AB35-52AD44FE6049}" destId="{41F1C879-E0D8-B44E-AB55-C97BF15D9C38}" srcOrd="2" destOrd="0" presId="urn:microsoft.com/office/officeart/2008/layout/VerticalCurvedList"/>
    <dgm:cxn modelId="{338AAD12-AC5C-4642-8345-EA96C703C41C}" type="presParOf" srcId="{41F1C879-E0D8-B44E-AB55-C97BF15D9C38}" destId="{100CC544-AE77-F44A-AA77-5E6E3817EC2F}" srcOrd="0" destOrd="0" presId="urn:microsoft.com/office/officeart/2008/layout/VerticalCurvedList"/>
    <dgm:cxn modelId="{0CD71DD0-D445-B34C-8C38-DA577B2F1DA6}" type="presParOf" srcId="{C799EC0D-F45D-B446-AB35-52AD44FE6049}" destId="{B90E3334-EC18-D24E-8186-AF3AAD80B93E}" srcOrd="3" destOrd="0" presId="urn:microsoft.com/office/officeart/2008/layout/VerticalCurvedList"/>
    <dgm:cxn modelId="{AF7CE611-3F62-3E4A-A759-C2A4DF41B45F}" type="presParOf" srcId="{C799EC0D-F45D-B446-AB35-52AD44FE6049}" destId="{2DDCCED0-07D1-D241-8940-36429C78C53D}" srcOrd="4" destOrd="0" presId="urn:microsoft.com/office/officeart/2008/layout/VerticalCurvedList"/>
    <dgm:cxn modelId="{D8567350-A7FD-C040-BA62-6129FE5C2B69}" type="presParOf" srcId="{2DDCCED0-07D1-D241-8940-36429C78C53D}" destId="{99C5D160-57F4-BA4D-811A-C9E02E592602}" srcOrd="0" destOrd="0" presId="urn:microsoft.com/office/officeart/2008/layout/VerticalCurvedList"/>
    <dgm:cxn modelId="{AA6FED20-9094-2140-9EE1-74005EEED7B3}" type="presParOf" srcId="{C799EC0D-F45D-B446-AB35-52AD44FE6049}" destId="{7066C540-5268-3A46-B43E-1688E973D6C1}" srcOrd="5" destOrd="0" presId="urn:microsoft.com/office/officeart/2008/layout/VerticalCurvedList"/>
    <dgm:cxn modelId="{FFA80706-07EF-244C-B3F3-0D234C0EDBE7}" type="presParOf" srcId="{C799EC0D-F45D-B446-AB35-52AD44FE6049}" destId="{39E476B5-3490-5E47-AFE9-BEF89B7453C4}" srcOrd="6" destOrd="0" presId="urn:microsoft.com/office/officeart/2008/layout/VerticalCurvedList"/>
    <dgm:cxn modelId="{19CF1A7A-4F0A-ED42-A213-269490441363}" type="presParOf" srcId="{39E476B5-3490-5E47-AFE9-BEF89B7453C4}" destId="{F979D8E4-B1AF-3644-8F66-8255EB8E8846}" srcOrd="0" destOrd="0" presId="urn:microsoft.com/office/officeart/2008/layout/VerticalCurvedList"/>
    <dgm:cxn modelId="{0735B3E5-95FC-914E-8409-4DBC5023B3A2}" type="presParOf" srcId="{C799EC0D-F45D-B446-AB35-52AD44FE6049}" destId="{BB4E34FF-A18D-6240-B4A5-B4AFD7E9ECF9}" srcOrd="7" destOrd="0" presId="urn:microsoft.com/office/officeart/2008/layout/VerticalCurvedList"/>
    <dgm:cxn modelId="{4974DD51-232C-0E47-9AD2-8FA8BC4C7FD3}" type="presParOf" srcId="{C799EC0D-F45D-B446-AB35-52AD44FE6049}" destId="{DEAAFE13-512D-3448-A6CE-3C5AF734BFF4}" srcOrd="8" destOrd="0" presId="urn:microsoft.com/office/officeart/2008/layout/VerticalCurvedList"/>
    <dgm:cxn modelId="{50248544-3F5F-BB4F-9093-3B95053E0DD3}" type="presParOf" srcId="{DEAAFE13-512D-3448-A6CE-3C5AF734BFF4}" destId="{9B7F42D3-FD74-A945-815D-035E70CDDAA6}" srcOrd="0" destOrd="0" presId="urn:microsoft.com/office/officeart/2008/layout/VerticalCurvedList"/>
    <dgm:cxn modelId="{B4C6B98C-E6A1-6B4D-9891-1100548BE653}" type="presParOf" srcId="{C799EC0D-F45D-B446-AB35-52AD44FE6049}" destId="{07EF9EF2-F778-CE4D-A0CE-7917D3CC1E5C}" srcOrd="9" destOrd="0" presId="urn:microsoft.com/office/officeart/2008/layout/VerticalCurvedList"/>
    <dgm:cxn modelId="{11835598-B5BF-C942-860D-3DF3D8D64669}" type="presParOf" srcId="{C799EC0D-F45D-B446-AB35-52AD44FE6049}" destId="{11FC9DA5-6395-694C-924A-9F5BCD633ECA}" srcOrd="10" destOrd="0" presId="urn:microsoft.com/office/officeart/2008/layout/VerticalCurvedList"/>
    <dgm:cxn modelId="{C92C5806-1AF2-2342-AEFB-644D90636D1C}" type="presParOf" srcId="{11FC9DA5-6395-694C-924A-9F5BCD633ECA}" destId="{605A67A6-9379-DE46-8A7A-656F363CE902}" srcOrd="0" destOrd="0" presId="urn:microsoft.com/office/officeart/2008/layout/VerticalCurvedList"/>
    <dgm:cxn modelId="{D001AB03-8EE8-43F0-89F0-003CA2849D95}" type="presParOf" srcId="{C799EC0D-F45D-B446-AB35-52AD44FE6049}" destId="{A2893DB0-634C-4DA3-8BCC-4252514977DF}" srcOrd="11" destOrd="0" presId="urn:microsoft.com/office/officeart/2008/layout/VerticalCurvedList"/>
    <dgm:cxn modelId="{73F5D882-0405-4D22-B34C-C232FFB307A8}" type="presParOf" srcId="{C799EC0D-F45D-B446-AB35-52AD44FE6049}" destId="{174F8143-C24D-41F5-A435-42AC0705975C}" srcOrd="12" destOrd="0" presId="urn:microsoft.com/office/officeart/2008/layout/VerticalCurvedList"/>
    <dgm:cxn modelId="{EA2DAA61-0724-4CE3-B08D-DBBFEB0F6CF2}" type="presParOf" srcId="{174F8143-C24D-41F5-A435-42AC0705975C}" destId="{4E3F8220-542E-4FAD-B8AB-DA7CD98CCB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01561-DC7E-AB46-9A27-C07B9B7679A4}" type="doc">
      <dgm:prSet loTypeId="urn:microsoft.com/office/officeart/2008/layout/VerticalCurvedList" loCatId="" qsTypeId="urn:microsoft.com/office/officeart/2005/8/quickstyle/simple2" qsCatId="simple" csTypeId="urn:microsoft.com/office/officeart/2005/8/colors/accent1_1" csCatId="accent1" phldr="1"/>
      <dgm:spPr/>
      <dgm:t>
        <a:bodyPr/>
        <a:lstStyle/>
        <a:p>
          <a:endParaRPr lang="fr-FR"/>
        </a:p>
      </dgm:t>
    </dgm:pt>
    <dgm:pt modelId="{8E3EDF66-3DB9-664A-AB81-DD18AC51CAE2}">
      <dgm:prSet custT="1"/>
      <dgm:spPr/>
      <dgm:t>
        <a:bodyPr/>
        <a:lstStyle/>
        <a:p>
          <a:pPr rtl="0"/>
          <a:r>
            <a:rPr lang="fr-FR" sz="1400" dirty="0" smtClean="0">
              <a:latin typeface="Arial" charset="0"/>
              <a:ea typeface="Arial" charset="0"/>
              <a:cs typeface="Arial" charset="0"/>
            </a:rPr>
            <a:t>Echanges mails </a:t>
          </a:r>
          <a:r>
            <a:rPr lang="fr-FR" sz="1400" b="1" u="sng" dirty="0" smtClean="0">
              <a:latin typeface="Arial" charset="0"/>
              <a:ea typeface="Arial" charset="0"/>
              <a:cs typeface="Arial" charset="0"/>
            </a:rPr>
            <a:t>uniquement</a:t>
          </a:r>
          <a:r>
            <a:rPr lang="fr-FR" sz="1400" dirty="0" smtClean="0">
              <a:latin typeface="Arial" charset="0"/>
              <a:ea typeface="Arial" charset="0"/>
              <a:cs typeface="Arial" charset="0"/>
            </a:rPr>
            <a:t> via BWETAMEL</a:t>
          </a:r>
          <a:endParaRPr lang="fr-FR" sz="1400" dirty="0">
            <a:latin typeface="Arial" charset="0"/>
            <a:ea typeface="Arial" charset="0"/>
            <a:cs typeface="Arial" charset="0"/>
          </a:endParaRPr>
        </a:p>
      </dgm:t>
    </dgm:pt>
    <dgm:pt modelId="{E0F2FF78-00A3-A740-9D55-1E60F1EE5F7E}" type="parTrans" cxnId="{1B65D3A0-5A81-534C-9515-6A86C55FFAF9}">
      <dgm:prSet/>
      <dgm:spPr/>
      <dgm:t>
        <a:bodyPr/>
        <a:lstStyle/>
        <a:p>
          <a:endParaRPr lang="fr-FR" sz="2400">
            <a:latin typeface="Arial" charset="0"/>
            <a:ea typeface="Arial" charset="0"/>
            <a:cs typeface="Arial" charset="0"/>
          </a:endParaRPr>
        </a:p>
      </dgm:t>
    </dgm:pt>
    <dgm:pt modelId="{8E876A68-8F4D-3D43-BED9-B26298A07C76}" type="sibTrans" cxnId="{1B65D3A0-5A81-534C-9515-6A86C55FFAF9}">
      <dgm:prSet/>
      <dgm:spPr/>
      <dgm:t>
        <a:bodyPr/>
        <a:lstStyle/>
        <a:p>
          <a:endParaRPr lang="fr-FR" sz="2400">
            <a:latin typeface="Arial" charset="0"/>
            <a:ea typeface="Arial" charset="0"/>
            <a:cs typeface="Arial" charset="0"/>
          </a:endParaRPr>
        </a:p>
      </dgm:t>
    </dgm:pt>
    <dgm:pt modelId="{66AA11C1-0F4B-B641-9CFE-599723B11B6D}">
      <dgm:prSet custT="1"/>
      <dgm:spPr/>
      <dgm:t>
        <a:bodyPr/>
        <a:lstStyle/>
        <a:p>
          <a:pPr rtl="0"/>
          <a:r>
            <a:rPr lang="fr-FR" sz="1400" dirty="0" smtClean="0">
              <a:latin typeface="Arial" charset="0"/>
              <a:ea typeface="Arial" charset="0"/>
              <a:cs typeface="Arial" charset="0"/>
            </a:rPr>
            <a:t>Remontée des effectifs fixée au </a:t>
          </a:r>
          <a:r>
            <a:rPr lang="fr-FR" sz="1400" u="sng" dirty="0" smtClean="0">
              <a:latin typeface="Arial" charset="0"/>
              <a:ea typeface="Arial" charset="0"/>
              <a:cs typeface="Arial" charset="0"/>
            </a:rPr>
            <a:t>vendredi 15 octobre 2021</a:t>
          </a:r>
          <a:endParaRPr lang="fr-FR" sz="1400" dirty="0">
            <a:latin typeface="Arial" charset="0"/>
            <a:ea typeface="Arial" charset="0"/>
            <a:cs typeface="Arial" charset="0"/>
          </a:endParaRPr>
        </a:p>
      </dgm:t>
    </dgm:pt>
    <dgm:pt modelId="{D06C6AC2-F79D-5641-958C-2B627BF8510F}" type="parTrans" cxnId="{86E9402C-965A-4545-A87F-94626B637DF4}">
      <dgm:prSet/>
      <dgm:spPr/>
      <dgm:t>
        <a:bodyPr/>
        <a:lstStyle/>
        <a:p>
          <a:endParaRPr lang="fr-FR" sz="2400">
            <a:latin typeface="Arial" charset="0"/>
            <a:ea typeface="Arial" charset="0"/>
            <a:cs typeface="Arial" charset="0"/>
          </a:endParaRPr>
        </a:p>
      </dgm:t>
    </dgm:pt>
    <dgm:pt modelId="{029B4268-3AA8-AB47-924D-47BEB747D5A3}" type="sibTrans" cxnId="{86E9402C-965A-4545-A87F-94626B637DF4}">
      <dgm:prSet/>
      <dgm:spPr/>
      <dgm:t>
        <a:bodyPr/>
        <a:lstStyle/>
        <a:p>
          <a:endParaRPr lang="fr-FR" sz="2400">
            <a:latin typeface="Arial" charset="0"/>
            <a:ea typeface="Arial" charset="0"/>
            <a:cs typeface="Arial" charset="0"/>
          </a:endParaRPr>
        </a:p>
      </dgm:t>
    </dgm:pt>
    <dgm:pt modelId="{837EF888-9B27-0C41-ACA5-8705E9B2466F}">
      <dgm:prSet custT="1"/>
      <dgm:spPr/>
      <dgm:t>
        <a:bodyPr/>
        <a:lstStyle/>
        <a:p>
          <a:r>
            <a:rPr lang="fr-FR" sz="1400" dirty="0" smtClean="0">
              <a:latin typeface="Arial" charset="0"/>
              <a:ea typeface="Arial" charset="0"/>
              <a:cs typeface="Arial" charset="0"/>
            </a:rPr>
            <a:t>En cas de problème informatique : https://bv.ac-guadeloupe.fr/leka/</a:t>
          </a:r>
          <a:endParaRPr lang="fr-FR" sz="1400" dirty="0">
            <a:latin typeface="Arial" charset="0"/>
            <a:ea typeface="Arial" charset="0"/>
            <a:cs typeface="Arial" charset="0"/>
          </a:endParaRPr>
        </a:p>
      </dgm:t>
    </dgm:pt>
    <dgm:pt modelId="{62242DAD-FA94-B141-92CE-06392E0E8FEA}" type="parTrans" cxnId="{2D3109C5-A7E1-C648-ADE8-022243483C46}">
      <dgm:prSet/>
      <dgm:spPr/>
      <dgm:t>
        <a:bodyPr/>
        <a:lstStyle/>
        <a:p>
          <a:endParaRPr lang="fr-FR" sz="2400">
            <a:latin typeface="Arial" charset="0"/>
            <a:ea typeface="Arial" charset="0"/>
            <a:cs typeface="Arial" charset="0"/>
          </a:endParaRPr>
        </a:p>
      </dgm:t>
    </dgm:pt>
    <dgm:pt modelId="{C74D5E95-9A86-204B-8C72-70CA95A0DABB}" type="sibTrans" cxnId="{2D3109C5-A7E1-C648-ADE8-022243483C46}">
      <dgm:prSet/>
      <dgm:spPr/>
      <dgm:t>
        <a:bodyPr/>
        <a:lstStyle/>
        <a:p>
          <a:endParaRPr lang="fr-FR" sz="2400">
            <a:latin typeface="Arial" charset="0"/>
            <a:ea typeface="Arial" charset="0"/>
            <a:cs typeface="Arial" charset="0"/>
          </a:endParaRPr>
        </a:p>
      </dgm:t>
    </dgm:pt>
    <dgm:pt modelId="{1AEAACFB-202C-EE4E-AEB7-31162442CF07}" type="pres">
      <dgm:prSet presAssocID="{A1501561-DC7E-AB46-9A27-C07B9B7679A4}" presName="Name0" presStyleCnt="0">
        <dgm:presLayoutVars>
          <dgm:chMax val="7"/>
          <dgm:chPref val="7"/>
          <dgm:dir/>
        </dgm:presLayoutVars>
      </dgm:prSet>
      <dgm:spPr/>
      <dgm:t>
        <a:bodyPr/>
        <a:lstStyle/>
        <a:p>
          <a:endParaRPr lang="fr-FR"/>
        </a:p>
      </dgm:t>
    </dgm:pt>
    <dgm:pt modelId="{E4ED7FE3-1E32-CE4F-8601-1AF41276B3EF}" type="pres">
      <dgm:prSet presAssocID="{A1501561-DC7E-AB46-9A27-C07B9B7679A4}" presName="Name1" presStyleCnt="0"/>
      <dgm:spPr/>
      <dgm:t>
        <a:bodyPr/>
        <a:lstStyle/>
        <a:p>
          <a:endParaRPr lang="fr-FR"/>
        </a:p>
      </dgm:t>
    </dgm:pt>
    <dgm:pt modelId="{C1FE644E-BF6D-EF44-B33F-C9E59867D072}" type="pres">
      <dgm:prSet presAssocID="{A1501561-DC7E-AB46-9A27-C07B9B7679A4}" presName="cycle" presStyleCnt="0"/>
      <dgm:spPr/>
      <dgm:t>
        <a:bodyPr/>
        <a:lstStyle/>
        <a:p>
          <a:endParaRPr lang="fr-FR"/>
        </a:p>
      </dgm:t>
    </dgm:pt>
    <dgm:pt modelId="{9E5F6677-7133-044B-B737-937A472D72F3}" type="pres">
      <dgm:prSet presAssocID="{A1501561-DC7E-AB46-9A27-C07B9B7679A4}" presName="srcNode" presStyleLbl="node1" presStyleIdx="0" presStyleCnt="3"/>
      <dgm:spPr/>
      <dgm:t>
        <a:bodyPr/>
        <a:lstStyle/>
        <a:p>
          <a:endParaRPr lang="fr-FR"/>
        </a:p>
      </dgm:t>
    </dgm:pt>
    <dgm:pt modelId="{DB9FC00C-E99E-794D-849B-8284331907EB}" type="pres">
      <dgm:prSet presAssocID="{A1501561-DC7E-AB46-9A27-C07B9B7679A4}" presName="conn" presStyleLbl="parChTrans1D2" presStyleIdx="0" presStyleCnt="1"/>
      <dgm:spPr/>
      <dgm:t>
        <a:bodyPr/>
        <a:lstStyle/>
        <a:p>
          <a:endParaRPr lang="fr-FR"/>
        </a:p>
      </dgm:t>
    </dgm:pt>
    <dgm:pt modelId="{EF224209-889C-2645-8EA1-12CAAD07F84C}" type="pres">
      <dgm:prSet presAssocID="{A1501561-DC7E-AB46-9A27-C07B9B7679A4}" presName="extraNode" presStyleLbl="node1" presStyleIdx="0" presStyleCnt="3"/>
      <dgm:spPr/>
      <dgm:t>
        <a:bodyPr/>
        <a:lstStyle/>
        <a:p>
          <a:endParaRPr lang="fr-FR"/>
        </a:p>
      </dgm:t>
    </dgm:pt>
    <dgm:pt modelId="{463BA635-8A7E-C641-B902-4D8425DC304F}" type="pres">
      <dgm:prSet presAssocID="{A1501561-DC7E-AB46-9A27-C07B9B7679A4}" presName="dstNode" presStyleLbl="node1" presStyleIdx="0" presStyleCnt="3"/>
      <dgm:spPr/>
      <dgm:t>
        <a:bodyPr/>
        <a:lstStyle/>
        <a:p>
          <a:endParaRPr lang="fr-FR"/>
        </a:p>
      </dgm:t>
    </dgm:pt>
    <dgm:pt modelId="{B50CC3E8-CF1C-7349-A86E-C2A7FAB1EFAD}" type="pres">
      <dgm:prSet presAssocID="{8E3EDF66-3DB9-664A-AB81-DD18AC51CAE2}" presName="text_1" presStyleLbl="node1" presStyleIdx="0" presStyleCnt="3">
        <dgm:presLayoutVars>
          <dgm:bulletEnabled val="1"/>
        </dgm:presLayoutVars>
      </dgm:prSet>
      <dgm:spPr/>
      <dgm:t>
        <a:bodyPr/>
        <a:lstStyle/>
        <a:p>
          <a:endParaRPr lang="fr-FR"/>
        </a:p>
      </dgm:t>
    </dgm:pt>
    <dgm:pt modelId="{FCCD95DC-2AC5-FA46-B8DF-FB8641EDEF7A}" type="pres">
      <dgm:prSet presAssocID="{8E3EDF66-3DB9-664A-AB81-DD18AC51CAE2}" presName="accent_1" presStyleCnt="0"/>
      <dgm:spPr/>
      <dgm:t>
        <a:bodyPr/>
        <a:lstStyle/>
        <a:p>
          <a:endParaRPr lang="fr-FR"/>
        </a:p>
      </dgm:t>
    </dgm:pt>
    <dgm:pt modelId="{4548D3C3-32A7-104A-B9AD-E45D257F64A3}" type="pres">
      <dgm:prSet presAssocID="{8E3EDF66-3DB9-664A-AB81-DD18AC51CAE2}" presName="accentRepeatNode" presStyleLbl="solidFgAcc1" presStyleIdx="0" presStyleCnt="3"/>
      <dgm:spPr/>
      <dgm:t>
        <a:bodyPr/>
        <a:lstStyle/>
        <a:p>
          <a:endParaRPr lang="fr-FR"/>
        </a:p>
      </dgm:t>
    </dgm:pt>
    <dgm:pt modelId="{505E4716-6F9A-024B-B1F0-83E777640A1E}" type="pres">
      <dgm:prSet presAssocID="{837EF888-9B27-0C41-ACA5-8705E9B2466F}" presName="text_2" presStyleLbl="node1" presStyleIdx="1" presStyleCnt="3">
        <dgm:presLayoutVars>
          <dgm:bulletEnabled val="1"/>
        </dgm:presLayoutVars>
      </dgm:prSet>
      <dgm:spPr/>
      <dgm:t>
        <a:bodyPr/>
        <a:lstStyle/>
        <a:p>
          <a:endParaRPr lang="fr-FR"/>
        </a:p>
      </dgm:t>
    </dgm:pt>
    <dgm:pt modelId="{13B30C4A-083F-2048-AA48-1055A58493B0}" type="pres">
      <dgm:prSet presAssocID="{837EF888-9B27-0C41-ACA5-8705E9B2466F}" presName="accent_2" presStyleCnt="0"/>
      <dgm:spPr/>
      <dgm:t>
        <a:bodyPr/>
        <a:lstStyle/>
        <a:p>
          <a:endParaRPr lang="fr-FR"/>
        </a:p>
      </dgm:t>
    </dgm:pt>
    <dgm:pt modelId="{FA66023B-DAF1-3C4A-A1D3-54DF9E996231}" type="pres">
      <dgm:prSet presAssocID="{837EF888-9B27-0C41-ACA5-8705E9B2466F}" presName="accentRepeatNode" presStyleLbl="solidFgAcc1" presStyleIdx="1" presStyleCnt="3"/>
      <dgm:spPr/>
      <dgm:t>
        <a:bodyPr/>
        <a:lstStyle/>
        <a:p>
          <a:endParaRPr lang="fr-FR"/>
        </a:p>
      </dgm:t>
    </dgm:pt>
    <dgm:pt modelId="{F1757A50-E3F7-774A-A264-0190045C153A}" type="pres">
      <dgm:prSet presAssocID="{66AA11C1-0F4B-B641-9CFE-599723B11B6D}" presName="text_3" presStyleLbl="node1" presStyleIdx="2" presStyleCnt="3">
        <dgm:presLayoutVars>
          <dgm:bulletEnabled val="1"/>
        </dgm:presLayoutVars>
      </dgm:prSet>
      <dgm:spPr/>
      <dgm:t>
        <a:bodyPr/>
        <a:lstStyle/>
        <a:p>
          <a:endParaRPr lang="fr-FR"/>
        </a:p>
      </dgm:t>
    </dgm:pt>
    <dgm:pt modelId="{B596736D-A85E-6447-9FFE-E049A2C3143A}" type="pres">
      <dgm:prSet presAssocID="{66AA11C1-0F4B-B641-9CFE-599723B11B6D}" presName="accent_3" presStyleCnt="0"/>
      <dgm:spPr/>
      <dgm:t>
        <a:bodyPr/>
        <a:lstStyle/>
        <a:p>
          <a:endParaRPr lang="fr-FR"/>
        </a:p>
      </dgm:t>
    </dgm:pt>
    <dgm:pt modelId="{720BE815-DF67-9142-85A3-4171334785ED}" type="pres">
      <dgm:prSet presAssocID="{66AA11C1-0F4B-B641-9CFE-599723B11B6D}" presName="accentRepeatNode" presStyleLbl="solidFgAcc1" presStyleIdx="2" presStyleCnt="3"/>
      <dgm:spPr/>
      <dgm:t>
        <a:bodyPr/>
        <a:lstStyle/>
        <a:p>
          <a:endParaRPr lang="fr-FR"/>
        </a:p>
      </dgm:t>
    </dgm:pt>
  </dgm:ptLst>
  <dgm:cxnLst>
    <dgm:cxn modelId="{2D3109C5-A7E1-C648-ADE8-022243483C46}" srcId="{A1501561-DC7E-AB46-9A27-C07B9B7679A4}" destId="{837EF888-9B27-0C41-ACA5-8705E9B2466F}" srcOrd="1" destOrd="0" parTransId="{62242DAD-FA94-B141-92CE-06392E0E8FEA}" sibTransId="{C74D5E95-9A86-204B-8C72-70CA95A0DABB}"/>
    <dgm:cxn modelId="{4385B5DD-341E-0D45-91D4-F1A7FB791F11}" type="presOf" srcId="{8E876A68-8F4D-3D43-BED9-B26298A07C76}" destId="{DB9FC00C-E99E-794D-849B-8284331907EB}" srcOrd="0" destOrd="0" presId="urn:microsoft.com/office/officeart/2008/layout/VerticalCurvedList"/>
    <dgm:cxn modelId="{0D22D2F6-5874-2940-9A43-371C0D62B8D0}" type="presOf" srcId="{8E3EDF66-3DB9-664A-AB81-DD18AC51CAE2}" destId="{B50CC3E8-CF1C-7349-A86E-C2A7FAB1EFAD}" srcOrd="0" destOrd="0" presId="urn:microsoft.com/office/officeart/2008/layout/VerticalCurvedList"/>
    <dgm:cxn modelId="{1B65D3A0-5A81-534C-9515-6A86C55FFAF9}" srcId="{A1501561-DC7E-AB46-9A27-C07B9B7679A4}" destId="{8E3EDF66-3DB9-664A-AB81-DD18AC51CAE2}" srcOrd="0" destOrd="0" parTransId="{E0F2FF78-00A3-A740-9D55-1E60F1EE5F7E}" sibTransId="{8E876A68-8F4D-3D43-BED9-B26298A07C76}"/>
    <dgm:cxn modelId="{AE2DBF1C-C7F2-4649-A4F0-524DF47E352D}" type="presOf" srcId="{A1501561-DC7E-AB46-9A27-C07B9B7679A4}" destId="{1AEAACFB-202C-EE4E-AEB7-31162442CF07}" srcOrd="0" destOrd="0" presId="urn:microsoft.com/office/officeart/2008/layout/VerticalCurvedList"/>
    <dgm:cxn modelId="{8B3130D3-3CFE-604E-A704-EF8DB434569E}" type="presOf" srcId="{837EF888-9B27-0C41-ACA5-8705E9B2466F}" destId="{505E4716-6F9A-024B-B1F0-83E777640A1E}" srcOrd="0" destOrd="0" presId="urn:microsoft.com/office/officeart/2008/layout/VerticalCurvedList"/>
    <dgm:cxn modelId="{EE9BBD23-7FF6-6A40-BC51-36888171C6FD}" type="presOf" srcId="{66AA11C1-0F4B-B641-9CFE-599723B11B6D}" destId="{F1757A50-E3F7-774A-A264-0190045C153A}" srcOrd="0" destOrd="0" presId="urn:microsoft.com/office/officeart/2008/layout/VerticalCurvedList"/>
    <dgm:cxn modelId="{86E9402C-965A-4545-A87F-94626B637DF4}" srcId="{A1501561-DC7E-AB46-9A27-C07B9B7679A4}" destId="{66AA11C1-0F4B-B641-9CFE-599723B11B6D}" srcOrd="2" destOrd="0" parTransId="{D06C6AC2-F79D-5641-958C-2B627BF8510F}" sibTransId="{029B4268-3AA8-AB47-924D-47BEB747D5A3}"/>
    <dgm:cxn modelId="{F55C6BF9-74F3-DB42-A739-298E8668EFCF}" type="presParOf" srcId="{1AEAACFB-202C-EE4E-AEB7-31162442CF07}" destId="{E4ED7FE3-1E32-CE4F-8601-1AF41276B3EF}" srcOrd="0" destOrd="0" presId="urn:microsoft.com/office/officeart/2008/layout/VerticalCurvedList"/>
    <dgm:cxn modelId="{C06FA23D-49F5-9740-9246-C617907A3F96}" type="presParOf" srcId="{E4ED7FE3-1E32-CE4F-8601-1AF41276B3EF}" destId="{C1FE644E-BF6D-EF44-B33F-C9E59867D072}" srcOrd="0" destOrd="0" presId="urn:microsoft.com/office/officeart/2008/layout/VerticalCurvedList"/>
    <dgm:cxn modelId="{434A600B-C204-0C4A-AA1A-0691CA32E815}" type="presParOf" srcId="{C1FE644E-BF6D-EF44-B33F-C9E59867D072}" destId="{9E5F6677-7133-044B-B737-937A472D72F3}" srcOrd="0" destOrd="0" presId="urn:microsoft.com/office/officeart/2008/layout/VerticalCurvedList"/>
    <dgm:cxn modelId="{A5EF51B2-4CE0-5545-BE5F-9C0928DAF06C}" type="presParOf" srcId="{C1FE644E-BF6D-EF44-B33F-C9E59867D072}" destId="{DB9FC00C-E99E-794D-849B-8284331907EB}" srcOrd="1" destOrd="0" presId="urn:microsoft.com/office/officeart/2008/layout/VerticalCurvedList"/>
    <dgm:cxn modelId="{189C12E1-0F1A-3B49-89B3-5C22F66CB69F}" type="presParOf" srcId="{C1FE644E-BF6D-EF44-B33F-C9E59867D072}" destId="{EF224209-889C-2645-8EA1-12CAAD07F84C}" srcOrd="2" destOrd="0" presId="urn:microsoft.com/office/officeart/2008/layout/VerticalCurvedList"/>
    <dgm:cxn modelId="{CB568231-BC73-7E40-BB13-3C5F1CD9B123}" type="presParOf" srcId="{C1FE644E-BF6D-EF44-B33F-C9E59867D072}" destId="{463BA635-8A7E-C641-B902-4D8425DC304F}" srcOrd="3" destOrd="0" presId="urn:microsoft.com/office/officeart/2008/layout/VerticalCurvedList"/>
    <dgm:cxn modelId="{AFAED91D-60F4-244E-892E-24AFD333C24E}" type="presParOf" srcId="{E4ED7FE3-1E32-CE4F-8601-1AF41276B3EF}" destId="{B50CC3E8-CF1C-7349-A86E-C2A7FAB1EFAD}" srcOrd="1" destOrd="0" presId="urn:microsoft.com/office/officeart/2008/layout/VerticalCurvedList"/>
    <dgm:cxn modelId="{74099B09-8ECF-9D4F-B85E-53400A5203D4}" type="presParOf" srcId="{E4ED7FE3-1E32-CE4F-8601-1AF41276B3EF}" destId="{FCCD95DC-2AC5-FA46-B8DF-FB8641EDEF7A}" srcOrd="2" destOrd="0" presId="urn:microsoft.com/office/officeart/2008/layout/VerticalCurvedList"/>
    <dgm:cxn modelId="{545461C1-D8E0-8241-9757-E9C98B8E62AE}" type="presParOf" srcId="{FCCD95DC-2AC5-FA46-B8DF-FB8641EDEF7A}" destId="{4548D3C3-32A7-104A-B9AD-E45D257F64A3}" srcOrd="0" destOrd="0" presId="urn:microsoft.com/office/officeart/2008/layout/VerticalCurvedList"/>
    <dgm:cxn modelId="{95F84666-FA9E-2A40-9EB9-D3CEDE7E27FB}" type="presParOf" srcId="{E4ED7FE3-1E32-CE4F-8601-1AF41276B3EF}" destId="{505E4716-6F9A-024B-B1F0-83E777640A1E}" srcOrd="3" destOrd="0" presId="urn:microsoft.com/office/officeart/2008/layout/VerticalCurvedList"/>
    <dgm:cxn modelId="{0C1AE68E-92BF-E24F-8C8A-2B6A32B2BEC6}" type="presParOf" srcId="{E4ED7FE3-1E32-CE4F-8601-1AF41276B3EF}" destId="{13B30C4A-083F-2048-AA48-1055A58493B0}" srcOrd="4" destOrd="0" presId="urn:microsoft.com/office/officeart/2008/layout/VerticalCurvedList"/>
    <dgm:cxn modelId="{2B24CE22-5E9A-8D4D-B6CC-E30C66EBDD99}" type="presParOf" srcId="{13B30C4A-083F-2048-AA48-1055A58493B0}" destId="{FA66023B-DAF1-3C4A-A1D3-54DF9E996231}" srcOrd="0" destOrd="0" presId="urn:microsoft.com/office/officeart/2008/layout/VerticalCurvedList"/>
    <dgm:cxn modelId="{BC4EC888-8193-A144-97CE-0CC158F2D4E0}" type="presParOf" srcId="{E4ED7FE3-1E32-CE4F-8601-1AF41276B3EF}" destId="{F1757A50-E3F7-774A-A264-0190045C153A}" srcOrd="5" destOrd="0" presId="urn:microsoft.com/office/officeart/2008/layout/VerticalCurvedList"/>
    <dgm:cxn modelId="{6A42CB75-8AEE-2840-9EF0-92EEEF17C954}" type="presParOf" srcId="{E4ED7FE3-1E32-CE4F-8601-1AF41276B3EF}" destId="{B596736D-A85E-6447-9FFE-E049A2C3143A}" srcOrd="6" destOrd="0" presId="urn:microsoft.com/office/officeart/2008/layout/VerticalCurvedList"/>
    <dgm:cxn modelId="{FB71A9AC-A25F-044C-AC95-460E24B1794A}" type="presParOf" srcId="{B596736D-A85E-6447-9FFE-E049A2C3143A}" destId="{720BE815-DF67-9142-85A3-4171334785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0098F-2D1D-D44C-89A2-7C03D8C2928E}"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fr-FR"/>
        </a:p>
      </dgm:t>
    </dgm:pt>
    <dgm:pt modelId="{5B128313-39AF-6C4A-8711-AB0983C2DAC6}">
      <dgm:prSet phldrT="[Texte]" custT="1"/>
      <dgm:spPr>
        <a:solidFill>
          <a:srgbClr val="FDBF61"/>
        </a:solidFill>
      </dgm:spPr>
      <dgm:t>
        <a:bodyPr/>
        <a:lstStyle/>
        <a:p>
          <a:r>
            <a:rPr lang="fr-FR" sz="1600" smtClean="0">
              <a:latin typeface="Arial" charset="0"/>
              <a:ea typeface="Arial" charset="0"/>
              <a:cs typeface="Arial" charset="0"/>
            </a:rPr>
            <a:t>Ressources audio et vidéo</a:t>
          </a:r>
          <a:endParaRPr lang="fr-FR" sz="1600" dirty="0">
            <a:latin typeface="Arial" charset="0"/>
            <a:ea typeface="Arial" charset="0"/>
            <a:cs typeface="Arial" charset="0"/>
          </a:endParaRPr>
        </a:p>
      </dgm:t>
    </dgm:pt>
    <dgm:pt modelId="{9DC518ED-9377-F742-902E-DBD6F7314872}" type="parTrans" cxnId="{057875E6-82FE-1147-919E-C333D199D640}">
      <dgm:prSet/>
      <dgm:spPr/>
      <dgm:t>
        <a:bodyPr/>
        <a:lstStyle/>
        <a:p>
          <a:endParaRPr lang="fr-FR" sz="2400">
            <a:solidFill>
              <a:schemeClr val="tx1"/>
            </a:solidFill>
            <a:latin typeface="Arial" charset="0"/>
            <a:ea typeface="Arial" charset="0"/>
            <a:cs typeface="Arial" charset="0"/>
          </a:endParaRPr>
        </a:p>
      </dgm:t>
    </dgm:pt>
    <dgm:pt modelId="{636BCFD6-4384-B644-B536-C4C960C88C94}" type="sibTrans" cxnId="{057875E6-82FE-1147-919E-C333D199D640}">
      <dgm:prSet/>
      <dgm:spPr/>
      <dgm:t>
        <a:bodyPr/>
        <a:lstStyle/>
        <a:p>
          <a:endParaRPr lang="fr-FR" sz="2400">
            <a:solidFill>
              <a:schemeClr val="tx1"/>
            </a:solidFill>
            <a:latin typeface="Arial" charset="0"/>
            <a:ea typeface="Arial" charset="0"/>
            <a:cs typeface="Arial" charset="0"/>
          </a:endParaRPr>
        </a:p>
      </dgm:t>
    </dgm:pt>
    <dgm:pt modelId="{FF670BBA-AAE4-DC41-97B1-A70D8FFFDB4C}">
      <dgm:prSet phldrT="[Texte]" custT="1"/>
      <dgm:spPr/>
      <dgm:t>
        <a:bodyPr/>
        <a:lstStyle/>
        <a:p>
          <a:r>
            <a:rPr lang="en-US" sz="1400" dirty="0" err="1" smtClean="0">
              <a:latin typeface="Arial" charset="0"/>
              <a:ea typeface="Arial" charset="0"/>
              <a:cs typeface="Arial" charset="0"/>
            </a:rPr>
            <a:t>Audiolingua</a:t>
          </a:r>
          <a:r>
            <a:rPr lang="en-US" sz="1400" dirty="0" smtClean="0">
              <a:latin typeface="Arial" charset="0"/>
              <a:ea typeface="Arial" charset="0"/>
              <a:cs typeface="Arial" charset="0"/>
            </a:rPr>
            <a:t> : </a:t>
          </a:r>
          <a:r>
            <a:rPr lang="en-US" sz="1400" dirty="0" smtClean="0">
              <a:latin typeface="Arial" charset="0"/>
              <a:ea typeface="Arial" charset="0"/>
              <a:cs typeface="Arial" charset="0"/>
              <a:hlinkClick xmlns:r="http://schemas.openxmlformats.org/officeDocument/2006/relationships" r:id="rId1"/>
            </a:rPr>
            <a:t>https://audio-lingua.eu/spip.php?rubrique16</a:t>
          </a:r>
          <a:endParaRPr lang="en-US" sz="1400" dirty="0" smtClean="0">
            <a:latin typeface="Arial" charset="0"/>
            <a:ea typeface="Arial" charset="0"/>
            <a:cs typeface="Arial" charset="0"/>
          </a:endParaRPr>
        </a:p>
        <a:p>
          <a:r>
            <a:rPr lang="en-US" sz="1400" dirty="0" err="1" smtClean="0">
              <a:latin typeface="Arial" charset="0"/>
              <a:ea typeface="Arial" charset="0"/>
              <a:cs typeface="Arial" charset="0"/>
            </a:rPr>
            <a:t>Autorisation</a:t>
          </a:r>
          <a:r>
            <a:rPr lang="en-US" sz="1400" dirty="0" smtClean="0">
              <a:latin typeface="Arial" charset="0"/>
              <a:ea typeface="Arial" charset="0"/>
              <a:cs typeface="Arial" charset="0"/>
            </a:rPr>
            <a:t> : </a:t>
          </a:r>
          <a:r>
            <a:rPr lang="fr-FR" sz="1400" dirty="0" smtClean="0">
              <a:latin typeface="Arial" charset="0"/>
              <a:ea typeface="Arial" charset="0"/>
              <a:cs typeface="Arial" charset="0"/>
              <a:hlinkClick xmlns:r="http://schemas.openxmlformats.org/officeDocument/2006/relationships" r:id="rId2"/>
            </a:rPr>
            <a:t>https://audio-lingua.eu/IMG/pdf/lotorizasyon_pou_pibliye.pdf</a:t>
          </a:r>
          <a:r>
            <a:rPr lang="fr-FR" sz="1400" dirty="0" smtClean="0">
              <a:latin typeface="Arial" charset="0"/>
              <a:ea typeface="Arial" charset="0"/>
              <a:cs typeface="Arial" charset="0"/>
            </a:rPr>
            <a:t> </a:t>
          </a:r>
        </a:p>
      </dgm:t>
    </dgm:pt>
    <dgm:pt modelId="{56354546-973E-E34C-A56B-84BBE24EFEE1}" type="parTrans" cxnId="{A653767F-B457-1B49-8C75-D052D4CC43B1}">
      <dgm:prSet/>
      <dgm:spPr/>
      <dgm:t>
        <a:bodyPr/>
        <a:lstStyle/>
        <a:p>
          <a:endParaRPr lang="fr-FR" sz="2400">
            <a:solidFill>
              <a:schemeClr val="tx1"/>
            </a:solidFill>
            <a:latin typeface="Arial" charset="0"/>
            <a:ea typeface="Arial" charset="0"/>
            <a:cs typeface="Arial" charset="0"/>
          </a:endParaRPr>
        </a:p>
      </dgm:t>
    </dgm:pt>
    <dgm:pt modelId="{556F84C4-8AC4-8B4C-9D1E-D6FB306775BA}" type="sibTrans" cxnId="{A653767F-B457-1B49-8C75-D052D4CC43B1}">
      <dgm:prSet/>
      <dgm:spPr/>
      <dgm:t>
        <a:bodyPr/>
        <a:lstStyle/>
        <a:p>
          <a:endParaRPr lang="fr-FR" sz="2400">
            <a:solidFill>
              <a:schemeClr val="tx1"/>
            </a:solidFill>
            <a:latin typeface="Arial" charset="0"/>
            <a:ea typeface="Arial" charset="0"/>
            <a:cs typeface="Arial" charset="0"/>
          </a:endParaRPr>
        </a:p>
      </dgm:t>
    </dgm:pt>
    <dgm:pt modelId="{5B9BD04A-0096-E844-949C-EE677740E8AD}">
      <dgm:prSet phldrT="[Texte]" custT="1"/>
      <dgm:spPr/>
      <dgm:t>
        <a:bodyPr/>
        <a:lstStyle/>
        <a:p>
          <a:r>
            <a:rPr lang="en-US" sz="1600" dirty="0" smtClean="0">
              <a:latin typeface="Arial" charset="0"/>
              <a:ea typeface="Arial" charset="0"/>
              <a:cs typeface="Arial" charset="0"/>
            </a:rPr>
            <a:t>Site </a:t>
          </a:r>
          <a:r>
            <a:rPr lang="en-US" sz="1600" dirty="0" err="1" smtClean="0">
              <a:latin typeface="Arial" charset="0"/>
              <a:ea typeface="Arial" charset="0"/>
              <a:cs typeface="Arial" charset="0"/>
            </a:rPr>
            <a:t>académique</a:t>
          </a:r>
          <a:r>
            <a:rPr lang="en-US" sz="1600" dirty="0" smtClean="0">
              <a:latin typeface="Arial" charset="0"/>
              <a:ea typeface="Arial" charset="0"/>
              <a:cs typeface="Arial" charset="0"/>
            </a:rPr>
            <a:t> </a:t>
          </a:r>
          <a:r>
            <a:rPr lang="en-US" sz="1600" dirty="0" smtClean="0">
              <a:latin typeface="Arial" charset="0"/>
              <a:ea typeface="Arial" charset="0"/>
              <a:cs typeface="Arial" charset="0"/>
              <a:hlinkClick xmlns:r="http://schemas.openxmlformats.org/officeDocument/2006/relationships" r:id="rId3"/>
            </a:rPr>
            <a:t>http://</a:t>
          </a:r>
          <a:r>
            <a:rPr lang="en-US" sz="1400" dirty="0" smtClean="0">
              <a:latin typeface="Arial" charset="0"/>
              <a:ea typeface="Arial" charset="0"/>
              <a:cs typeface="Arial" charset="0"/>
              <a:hlinkClick xmlns:r="http://schemas.openxmlformats.org/officeDocument/2006/relationships" r:id="rId3"/>
            </a:rPr>
            <a:t>pedagogie.acguadeloupe.fr/langues_vivantes_regionales/ressources_pedagogiques/ressources_audio</a:t>
          </a:r>
          <a:r>
            <a:rPr lang="en-US" sz="1400" dirty="0" smtClean="0">
              <a:latin typeface="Arial" charset="0"/>
              <a:ea typeface="Arial" charset="0"/>
              <a:cs typeface="Arial" charset="0"/>
            </a:rPr>
            <a:t> </a:t>
          </a:r>
          <a:endParaRPr lang="fr-FR" sz="1600" dirty="0" smtClean="0">
            <a:latin typeface="Arial" charset="0"/>
            <a:ea typeface="Arial" charset="0"/>
            <a:cs typeface="Arial" charset="0"/>
          </a:endParaRPr>
        </a:p>
      </dgm:t>
    </dgm:pt>
    <dgm:pt modelId="{079CE78F-439C-C349-AACF-5B77857DEBE5}" type="parTrans" cxnId="{7B649EA4-03C4-3F4E-93FF-30B4F631F33F}">
      <dgm:prSet/>
      <dgm:spPr/>
      <dgm:t>
        <a:bodyPr/>
        <a:lstStyle/>
        <a:p>
          <a:endParaRPr lang="fr-FR" sz="2400">
            <a:solidFill>
              <a:schemeClr val="tx1"/>
            </a:solidFill>
            <a:latin typeface="Arial" charset="0"/>
            <a:ea typeface="Arial" charset="0"/>
            <a:cs typeface="Arial" charset="0"/>
          </a:endParaRPr>
        </a:p>
      </dgm:t>
    </dgm:pt>
    <dgm:pt modelId="{E51C2CB3-CBDE-2243-899B-54D78D832AF5}" type="sibTrans" cxnId="{7B649EA4-03C4-3F4E-93FF-30B4F631F33F}">
      <dgm:prSet/>
      <dgm:spPr/>
      <dgm:t>
        <a:bodyPr/>
        <a:lstStyle/>
        <a:p>
          <a:endParaRPr lang="fr-FR" sz="2400">
            <a:solidFill>
              <a:schemeClr val="tx1"/>
            </a:solidFill>
            <a:latin typeface="Arial" charset="0"/>
            <a:ea typeface="Arial" charset="0"/>
            <a:cs typeface="Arial" charset="0"/>
          </a:endParaRPr>
        </a:p>
      </dgm:t>
    </dgm:pt>
    <dgm:pt modelId="{98BA2142-DEDA-9E49-B295-1C05829938FA}">
      <dgm:prSet custT="1"/>
      <dgm:spPr/>
      <dgm:t>
        <a:bodyPr/>
        <a:lstStyle/>
        <a:p>
          <a:r>
            <a:rPr lang="fr-FR" sz="1600" smtClean="0">
              <a:latin typeface="Arial" charset="0"/>
              <a:ea typeface="Arial" charset="0"/>
              <a:cs typeface="Arial" charset="0"/>
            </a:rPr>
            <a:t>Tann é konprann : </a:t>
          </a:r>
          <a:r>
            <a:rPr lang="fr-FR" sz="1600" smtClean="0">
              <a:latin typeface="Arial" charset="0"/>
              <a:ea typeface="Arial" charset="0"/>
              <a:cs typeface="Arial" charset="0"/>
              <a:hlinkClick xmlns:r="http://schemas.openxmlformats.org/officeDocument/2006/relationships" r:id="rId4"/>
            </a:rPr>
            <a:t>https://www.timalo.com/tann-konprann/</a:t>
          </a:r>
          <a:endParaRPr lang="fr-FR" sz="1600" dirty="0" smtClean="0">
            <a:latin typeface="Arial" charset="0"/>
            <a:ea typeface="Arial" charset="0"/>
            <a:cs typeface="Arial" charset="0"/>
          </a:endParaRPr>
        </a:p>
      </dgm:t>
    </dgm:pt>
    <dgm:pt modelId="{6619BA5E-59D6-7F43-991E-DAFB904AE693}" type="parTrans" cxnId="{6FDEA9CD-68FE-D047-A587-1A1A3783FD5F}">
      <dgm:prSet/>
      <dgm:spPr/>
      <dgm:t>
        <a:bodyPr/>
        <a:lstStyle/>
        <a:p>
          <a:endParaRPr lang="fr-FR" sz="2400">
            <a:solidFill>
              <a:schemeClr val="tx1"/>
            </a:solidFill>
            <a:latin typeface="Arial" charset="0"/>
            <a:ea typeface="Arial" charset="0"/>
            <a:cs typeface="Arial" charset="0"/>
          </a:endParaRPr>
        </a:p>
      </dgm:t>
    </dgm:pt>
    <dgm:pt modelId="{53D1A7A8-2268-714B-B9B0-5C0D4BEC1D6E}" type="sibTrans" cxnId="{6FDEA9CD-68FE-D047-A587-1A1A3783FD5F}">
      <dgm:prSet/>
      <dgm:spPr/>
      <dgm:t>
        <a:bodyPr/>
        <a:lstStyle/>
        <a:p>
          <a:endParaRPr lang="fr-FR" sz="2400">
            <a:solidFill>
              <a:schemeClr val="tx1"/>
            </a:solidFill>
            <a:latin typeface="Arial" charset="0"/>
            <a:ea typeface="Arial" charset="0"/>
            <a:cs typeface="Arial" charset="0"/>
          </a:endParaRPr>
        </a:p>
      </dgm:t>
    </dgm:pt>
    <dgm:pt modelId="{D4483D0A-5D9E-834A-A9F4-8F7A5F5B6441}">
      <dgm:prSet custT="1"/>
      <dgm:spPr/>
      <dgm:t>
        <a:bodyPr/>
        <a:lstStyle/>
        <a:p>
          <a:r>
            <a:rPr lang="fr-FR" sz="1600" smtClean="0">
              <a:latin typeface="Arial" charset="0"/>
              <a:ea typeface="Arial" charset="0"/>
              <a:cs typeface="Arial" charset="0"/>
            </a:rPr>
            <a:t>Mès é labitid : </a:t>
          </a:r>
          <a:r>
            <a:rPr lang="fr-FR" sz="1600" smtClean="0">
              <a:latin typeface="Arial" charset="0"/>
              <a:ea typeface="Arial" charset="0"/>
              <a:cs typeface="Arial" charset="0"/>
              <a:hlinkClick xmlns:r="http://schemas.openxmlformats.org/officeDocument/2006/relationships" r:id="rId5"/>
            </a:rPr>
            <a:t>https://la1ere.francetvinfo.fr/guadeloupe/emissions-radio/mes-e-labitid</a:t>
          </a:r>
          <a:endParaRPr lang="fr-FR" sz="1600" dirty="0" smtClean="0">
            <a:latin typeface="Arial" charset="0"/>
            <a:ea typeface="Arial" charset="0"/>
            <a:cs typeface="Arial" charset="0"/>
          </a:endParaRPr>
        </a:p>
      </dgm:t>
    </dgm:pt>
    <dgm:pt modelId="{3F36DD5B-1886-4248-8CC8-FD6EFA572B7F}" type="parTrans" cxnId="{D42A4AB6-B9C8-184A-8257-A369E40374F5}">
      <dgm:prSet/>
      <dgm:spPr/>
      <dgm:t>
        <a:bodyPr/>
        <a:lstStyle/>
        <a:p>
          <a:endParaRPr lang="fr-FR" sz="2400">
            <a:solidFill>
              <a:schemeClr val="tx1"/>
            </a:solidFill>
            <a:latin typeface="Arial" charset="0"/>
            <a:ea typeface="Arial" charset="0"/>
            <a:cs typeface="Arial" charset="0"/>
          </a:endParaRPr>
        </a:p>
      </dgm:t>
    </dgm:pt>
    <dgm:pt modelId="{C5777296-FBEA-5A4D-A576-A8E42EF66628}" type="sibTrans" cxnId="{D42A4AB6-B9C8-184A-8257-A369E40374F5}">
      <dgm:prSet/>
      <dgm:spPr/>
      <dgm:t>
        <a:bodyPr/>
        <a:lstStyle/>
        <a:p>
          <a:endParaRPr lang="fr-FR" sz="2400">
            <a:solidFill>
              <a:schemeClr val="tx1"/>
            </a:solidFill>
            <a:latin typeface="Arial" charset="0"/>
            <a:ea typeface="Arial" charset="0"/>
            <a:cs typeface="Arial" charset="0"/>
          </a:endParaRPr>
        </a:p>
      </dgm:t>
    </dgm:pt>
    <dgm:pt modelId="{298F8F71-B59F-2543-A724-9A7000977807}">
      <dgm:prSet custT="1"/>
      <dgm:spPr/>
      <dgm:t>
        <a:bodyPr/>
        <a:lstStyle/>
        <a:p>
          <a:r>
            <a:rPr lang="fr-FR" sz="1600" smtClean="0">
              <a:latin typeface="Arial" charset="0"/>
              <a:ea typeface="Arial" charset="0"/>
              <a:cs typeface="Arial" charset="0"/>
            </a:rPr>
            <a:t>Pawòl a moun lontan : </a:t>
          </a:r>
          <a:r>
            <a:rPr lang="fr-FR" sz="1600" smtClean="0">
              <a:latin typeface="Arial" charset="0"/>
              <a:ea typeface="Arial" charset="0"/>
              <a:cs typeface="Arial" charset="0"/>
              <a:hlinkClick xmlns:r="http://schemas.openxmlformats.org/officeDocument/2006/relationships" r:id="rId6"/>
            </a:rPr>
            <a:t>https://www.rci.fm/guadeloupe/Animateur/Marvel</a:t>
          </a:r>
          <a:endParaRPr lang="fr-FR" sz="1600" dirty="0" smtClean="0">
            <a:latin typeface="Arial" charset="0"/>
            <a:ea typeface="Arial" charset="0"/>
            <a:cs typeface="Arial" charset="0"/>
          </a:endParaRPr>
        </a:p>
      </dgm:t>
    </dgm:pt>
    <dgm:pt modelId="{C015AEFF-E6F8-1148-8B0A-918F7B01511C}" type="parTrans" cxnId="{3960B8C8-D4FB-A34C-A383-354F9669606C}">
      <dgm:prSet/>
      <dgm:spPr/>
      <dgm:t>
        <a:bodyPr/>
        <a:lstStyle/>
        <a:p>
          <a:endParaRPr lang="fr-FR" sz="2400">
            <a:solidFill>
              <a:schemeClr val="tx1"/>
            </a:solidFill>
            <a:latin typeface="Arial" charset="0"/>
            <a:ea typeface="Arial" charset="0"/>
            <a:cs typeface="Arial" charset="0"/>
          </a:endParaRPr>
        </a:p>
      </dgm:t>
    </dgm:pt>
    <dgm:pt modelId="{907167B8-C657-2A46-A47A-0383FC6CC8DF}" type="sibTrans" cxnId="{3960B8C8-D4FB-A34C-A383-354F9669606C}">
      <dgm:prSet/>
      <dgm:spPr/>
      <dgm:t>
        <a:bodyPr/>
        <a:lstStyle/>
        <a:p>
          <a:endParaRPr lang="fr-FR" sz="2400">
            <a:solidFill>
              <a:schemeClr val="tx1"/>
            </a:solidFill>
            <a:latin typeface="Arial" charset="0"/>
            <a:ea typeface="Arial" charset="0"/>
            <a:cs typeface="Arial" charset="0"/>
          </a:endParaRPr>
        </a:p>
      </dgm:t>
    </dgm:pt>
    <dgm:pt modelId="{D8F95761-C51B-2742-9443-B1715FCF4B7D}">
      <dgm:prSet custT="1"/>
      <dgm:spPr/>
      <dgm:t>
        <a:bodyPr/>
        <a:lstStyle/>
        <a:p>
          <a:r>
            <a:rPr lang="fr-FR" sz="1600" dirty="0" smtClean="0">
              <a:latin typeface="Arial" charset="0"/>
              <a:ea typeface="Arial" charset="0"/>
              <a:cs typeface="Arial" charset="0"/>
            </a:rPr>
            <a:t>Conférences et interview audio : </a:t>
          </a:r>
          <a:r>
            <a:rPr lang="fr-FR" sz="1600" dirty="0" smtClean="0">
              <a:latin typeface="Arial" charset="0"/>
              <a:ea typeface="Arial" charset="0"/>
              <a:cs typeface="Arial" charset="0"/>
              <a:hlinkClick xmlns:r="http://schemas.openxmlformats.org/officeDocument/2006/relationships" r:id="rId7"/>
            </a:rPr>
            <a:t>http://www.lameca.org/</a:t>
          </a:r>
          <a:r>
            <a:rPr lang="fr-FR" sz="1600" dirty="0" smtClean="0">
              <a:latin typeface="Arial" charset="0"/>
              <a:ea typeface="Arial" charset="0"/>
              <a:cs typeface="Arial" charset="0"/>
            </a:rPr>
            <a:t> </a:t>
          </a:r>
          <a:endParaRPr lang="fr-FR" sz="1600" dirty="0">
            <a:latin typeface="Arial" charset="0"/>
            <a:ea typeface="Arial" charset="0"/>
            <a:cs typeface="Arial" charset="0"/>
          </a:endParaRPr>
        </a:p>
      </dgm:t>
    </dgm:pt>
    <dgm:pt modelId="{25523BD4-CEDF-6846-8E6B-A8D9646D4586}" type="parTrans" cxnId="{2842B68C-B9B9-1A49-A901-125FB6006F3F}">
      <dgm:prSet/>
      <dgm:spPr/>
      <dgm:t>
        <a:bodyPr/>
        <a:lstStyle/>
        <a:p>
          <a:endParaRPr lang="fr-FR" sz="2400">
            <a:solidFill>
              <a:schemeClr val="tx1"/>
            </a:solidFill>
            <a:latin typeface="Arial" charset="0"/>
            <a:ea typeface="Arial" charset="0"/>
            <a:cs typeface="Arial" charset="0"/>
          </a:endParaRPr>
        </a:p>
      </dgm:t>
    </dgm:pt>
    <dgm:pt modelId="{E077B8D4-D674-6D4F-87A6-DDFE9CCBE5B4}" type="sibTrans" cxnId="{2842B68C-B9B9-1A49-A901-125FB6006F3F}">
      <dgm:prSet/>
      <dgm:spPr/>
      <dgm:t>
        <a:bodyPr/>
        <a:lstStyle/>
        <a:p>
          <a:endParaRPr lang="fr-FR" sz="2400">
            <a:solidFill>
              <a:schemeClr val="tx1"/>
            </a:solidFill>
            <a:latin typeface="Arial" charset="0"/>
            <a:ea typeface="Arial" charset="0"/>
            <a:cs typeface="Arial" charset="0"/>
          </a:endParaRPr>
        </a:p>
      </dgm:t>
    </dgm:pt>
    <dgm:pt modelId="{04285E06-BE76-AB48-ADC4-CEA9C19C2478}" type="pres">
      <dgm:prSet presAssocID="{9590098F-2D1D-D44C-89A2-7C03D8C2928E}" presName="Name0" presStyleCnt="0">
        <dgm:presLayoutVars>
          <dgm:chMax val="7"/>
          <dgm:chPref val="7"/>
          <dgm:dir/>
        </dgm:presLayoutVars>
      </dgm:prSet>
      <dgm:spPr/>
      <dgm:t>
        <a:bodyPr/>
        <a:lstStyle/>
        <a:p>
          <a:endParaRPr lang="fr-FR"/>
        </a:p>
      </dgm:t>
    </dgm:pt>
    <dgm:pt modelId="{C518C069-DCA4-EB40-8372-4DA08A144504}" type="pres">
      <dgm:prSet presAssocID="{9590098F-2D1D-D44C-89A2-7C03D8C2928E}" presName="Name1" presStyleCnt="0"/>
      <dgm:spPr/>
      <dgm:t>
        <a:bodyPr/>
        <a:lstStyle/>
        <a:p>
          <a:endParaRPr lang="fr-FR"/>
        </a:p>
      </dgm:t>
    </dgm:pt>
    <dgm:pt modelId="{FA505266-7183-494E-8EBE-D44ACDEC7814}" type="pres">
      <dgm:prSet presAssocID="{9590098F-2D1D-D44C-89A2-7C03D8C2928E}" presName="cycle" presStyleCnt="0"/>
      <dgm:spPr/>
      <dgm:t>
        <a:bodyPr/>
        <a:lstStyle/>
        <a:p>
          <a:endParaRPr lang="fr-FR"/>
        </a:p>
      </dgm:t>
    </dgm:pt>
    <dgm:pt modelId="{5DD451C3-9515-AE4A-B971-943E81F7DF38}" type="pres">
      <dgm:prSet presAssocID="{9590098F-2D1D-D44C-89A2-7C03D8C2928E}" presName="srcNode" presStyleLbl="node1" presStyleIdx="0" presStyleCnt="7"/>
      <dgm:spPr/>
      <dgm:t>
        <a:bodyPr/>
        <a:lstStyle/>
        <a:p>
          <a:endParaRPr lang="fr-FR"/>
        </a:p>
      </dgm:t>
    </dgm:pt>
    <dgm:pt modelId="{FFEB5751-90E8-A94A-8DC8-8F83DE7990E7}" type="pres">
      <dgm:prSet presAssocID="{9590098F-2D1D-D44C-89A2-7C03D8C2928E}" presName="conn" presStyleLbl="parChTrans1D2" presStyleIdx="0" presStyleCnt="1"/>
      <dgm:spPr/>
      <dgm:t>
        <a:bodyPr/>
        <a:lstStyle/>
        <a:p>
          <a:endParaRPr lang="fr-FR"/>
        </a:p>
      </dgm:t>
    </dgm:pt>
    <dgm:pt modelId="{BE5D9A97-F95B-C144-B7C4-C74865AECA48}" type="pres">
      <dgm:prSet presAssocID="{9590098F-2D1D-D44C-89A2-7C03D8C2928E}" presName="extraNode" presStyleLbl="node1" presStyleIdx="0" presStyleCnt="7"/>
      <dgm:spPr/>
      <dgm:t>
        <a:bodyPr/>
        <a:lstStyle/>
        <a:p>
          <a:endParaRPr lang="fr-FR"/>
        </a:p>
      </dgm:t>
    </dgm:pt>
    <dgm:pt modelId="{3BD228A4-511C-3B44-AE76-4D5F78263417}" type="pres">
      <dgm:prSet presAssocID="{9590098F-2D1D-D44C-89A2-7C03D8C2928E}" presName="dstNode" presStyleLbl="node1" presStyleIdx="0" presStyleCnt="7"/>
      <dgm:spPr/>
      <dgm:t>
        <a:bodyPr/>
        <a:lstStyle/>
        <a:p>
          <a:endParaRPr lang="fr-FR"/>
        </a:p>
      </dgm:t>
    </dgm:pt>
    <dgm:pt modelId="{23C16EEE-2562-C94A-9CBE-5F6D6CAF8FD2}" type="pres">
      <dgm:prSet presAssocID="{5B128313-39AF-6C4A-8711-AB0983C2DAC6}" presName="text_1" presStyleLbl="node1" presStyleIdx="0" presStyleCnt="7">
        <dgm:presLayoutVars>
          <dgm:bulletEnabled val="1"/>
        </dgm:presLayoutVars>
      </dgm:prSet>
      <dgm:spPr/>
      <dgm:t>
        <a:bodyPr/>
        <a:lstStyle/>
        <a:p>
          <a:endParaRPr lang="fr-FR"/>
        </a:p>
      </dgm:t>
    </dgm:pt>
    <dgm:pt modelId="{5789D87B-6A83-764F-BC52-CA822DEF5AFC}" type="pres">
      <dgm:prSet presAssocID="{5B128313-39AF-6C4A-8711-AB0983C2DAC6}" presName="accent_1" presStyleCnt="0"/>
      <dgm:spPr/>
      <dgm:t>
        <a:bodyPr/>
        <a:lstStyle/>
        <a:p>
          <a:endParaRPr lang="fr-FR"/>
        </a:p>
      </dgm:t>
    </dgm:pt>
    <dgm:pt modelId="{D2C6101D-C9FA-5B48-81D5-981D8FD19C87}" type="pres">
      <dgm:prSet presAssocID="{5B128313-39AF-6C4A-8711-AB0983C2DAC6}" presName="accentRepeatNode" presStyleLbl="solidFgAcc1" presStyleIdx="0" presStyleCnt="7"/>
      <dgm:spPr/>
      <dgm:t>
        <a:bodyPr/>
        <a:lstStyle/>
        <a:p>
          <a:endParaRPr lang="fr-FR"/>
        </a:p>
      </dgm:t>
    </dgm:pt>
    <dgm:pt modelId="{7EE82817-29C2-8648-ABC0-0CE4BDBCA7EA}" type="pres">
      <dgm:prSet presAssocID="{FF670BBA-AAE4-DC41-97B1-A70D8FFFDB4C}" presName="text_2" presStyleLbl="node1" presStyleIdx="1" presStyleCnt="7">
        <dgm:presLayoutVars>
          <dgm:bulletEnabled val="1"/>
        </dgm:presLayoutVars>
      </dgm:prSet>
      <dgm:spPr/>
      <dgm:t>
        <a:bodyPr/>
        <a:lstStyle/>
        <a:p>
          <a:endParaRPr lang="fr-FR"/>
        </a:p>
      </dgm:t>
    </dgm:pt>
    <dgm:pt modelId="{73A78570-D209-744E-99CA-66C43CD54872}" type="pres">
      <dgm:prSet presAssocID="{FF670BBA-AAE4-DC41-97B1-A70D8FFFDB4C}" presName="accent_2" presStyleCnt="0"/>
      <dgm:spPr/>
      <dgm:t>
        <a:bodyPr/>
        <a:lstStyle/>
        <a:p>
          <a:endParaRPr lang="fr-FR"/>
        </a:p>
      </dgm:t>
    </dgm:pt>
    <dgm:pt modelId="{FA5BDD0B-DAF8-E248-B163-ECF98742FC17}" type="pres">
      <dgm:prSet presAssocID="{FF670BBA-AAE4-DC41-97B1-A70D8FFFDB4C}" presName="accentRepeatNode" presStyleLbl="solidFgAcc1" presStyleIdx="1" presStyleCnt="7"/>
      <dgm:spPr/>
      <dgm:t>
        <a:bodyPr/>
        <a:lstStyle/>
        <a:p>
          <a:endParaRPr lang="fr-FR"/>
        </a:p>
      </dgm:t>
    </dgm:pt>
    <dgm:pt modelId="{01662817-0D94-FE4B-8148-ED7A5F68C3EB}" type="pres">
      <dgm:prSet presAssocID="{5B9BD04A-0096-E844-949C-EE677740E8AD}" presName="text_3" presStyleLbl="node1" presStyleIdx="2" presStyleCnt="7">
        <dgm:presLayoutVars>
          <dgm:bulletEnabled val="1"/>
        </dgm:presLayoutVars>
      </dgm:prSet>
      <dgm:spPr/>
      <dgm:t>
        <a:bodyPr/>
        <a:lstStyle/>
        <a:p>
          <a:endParaRPr lang="fr-FR"/>
        </a:p>
      </dgm:t>
    </dgm:pt>
    <dgm:pt modelId="{1AA63B79-B0C1-744D-8597-ACBED0E4CE48}" type="pres">
      <dgm:prSet presAssocID="{5B9BD04A-0096-E844-949C-EE677740E8AD}" presName="accent_3" presStyleCnt="0"/>
      <dgm:spPr/>
      <dgm:t>
        <a:bodyPr/>
        <a:lstStyle/>
        <a:p>
          <a:endParaRPr lang="fr-FR"/>
        </a:p>
      </dgm:t>
    </dgm:pt>
    <dgm:pt modelId="{D7A01016-ACB4-8544-BD35-3240DA6BE7DA}" type="pres">
      <dgm:prSet presAssocID="{5B9BD04A-0096-E844-949C-EE677740E8AD}" presName="accentRepeatNode" presStyleLbl="solidFgAcc1" presStyleIdx="2" presStyleCnt="7"/>
      <dgm:spPr/>
      <dgm:t>
        <a:bodyPr/>
        <a:lstStyle/>
        <a:p>
          <a:endParaRPr lang="fr-FR"/>
        </a:p>
      </dgm:t>
    </dgm:pt>
    <dgm:pt modelId="{8A39375A-03C3-4247-8AA3-4339906DAE6F}" type="pres">
      <dgm:prSet presAssocID="{98BA2142-DEDA-9E49-B295-1C05829938FA}" presName="text_4" presStyleLbl="node1" presStyleIdx="3" presStyleCnt="7">
        <dgm:presLayoutVars>
          <dgm:bulletEnabled val="1"/>
        </dgm:presLayoutVars>
      </dgm:prSet>
      <dgm:spPr/>
      <dgm:t>
        <a:bodyPr/>
        <a:lstStyle/>
        <a:p>
          <a:endParaRPr lang="fr-FR"/>
        </a:p>
      </dgm:t>
    </dgm:pt>
    <dgm:pt modelId="{14F2A9CE-D147-8A49-8F31-E44CF660AD0F}" type="pres">
      <dgm:prSet presAssocID="{98BA2142-DEDA-9E49-B295-1C05829938FA}" presName="accent_4" presStyleCnt="0"/>
      <dgm:spPr/>
      <dgm:t>
        <a:bodyPr/>
        <a:lstStyle/>
        <a:p>
          <a:endParaRPr lang="fr-FR"/>
        </a:p>
      </dgm:t>
    </dgm:pt>
    <dgm:pt modelId="{6820C04E-AFCC-0C43-B7B0-6A93A9A63AA0}" type="pres">
      <dgm:prSet presAssocID="{98BA2142-DEDA-9E49-B295-1C05829938FA}" presName="accentRepeatNode" presStyleLbl="solidFgAcc1" presStyleIdx="3" presStyleCnt="7"/>
      <dgm:spPr/>
      <dgm:t>
        <a:bodyPr/>
        <a:lstStyle/>
        <a:p>
          <a:endParaRPr lang="fr-FR"/>
        </a:p>
      </dgm:t>
    </dgm:pt>
    <dgm:pt modelId="{D7238470-F43B-AE41-8E89-B934079FDE66}" type="pres">
      <dgm:prSet presAssocID="{D4483D0A-5D9E-834A-A9F4-8F7A5F5B6441}" presName="text_5" presStyleLbl="node1" presStyleIdx="4" presStyleCnt="7">
        <dgm:presLayoutVars>
          <dgm:bulletEnabled val="1"/>
        </dgm:presLayoutVars>
      </dgm:prSet>
      <dgm:spPr/>
      <dgm:t>
        <a:bodyPr/>
        <a:lstStyle/>
        <a:p>
          <a:endParaRPr lang="fr-FR"/>
        </a:p>
      </dgm:t>
    </dgm:pt>
    <dgm:pt modelId="{2FA0BA7F-32D0-8D4D-844D-BC6404C106B7}" type="pres">
      <dgm:prSet presAssocID="{D4483D0A-5D9E-834A-A9F4-8F7A5F5B6441}" presName="accent_5" presStyleCnt="0"/>
      <dgm:spPr/>
      <dgm:t>
        <a:bodyPr/>
        <a:lstStyle/>
        <a:p>
          <a:endParaRPr lang="fr-FR"/>
        </a:p>
      </dgm:t>
    </dgm:pt>
    <dgm:pt modelId="{4EF72896-221F-234D-8FE3-1C471E30504D}" type="pres">
      <dgm:prSet presAssocID="{D4483D0A-5D9E-834A-A9F4-8F7A5F5B6441}" presName="accentRepeatNode" presStyleLbl="solidFgAcc1" presStyleIdx="4" presStyleCnt="7"/>
      <dgm:spPr/>
      <dgm:t>
        <a:bodyPr/>
        <a:lstStyle/>
        <a:p>
          <a:endParaRPr lang="fr-FR"/>
        </a:p>
      </dgm:t>
    </dgm:pt>
    <dgm:pt modelId="{42B1B183-DB64-BD44-91A6-4F34CC813D08}" type="pres">
      <dgm:prSet presAssocID="{298F8F71-B59F-2543-A724-9A7000977807}" presName="text_6" presStyleLbl="node1" presStyleIdx="5" presStyleCnt="7">
        <dgm:presLayoutVars>
          <dgm:bulletEnabled val="1"/>
        </dgm:presLayoutVars>
      </dgm:prSet>
      <dgm:spPr/>
      <dgm:t>
        <a:bodyPr/>
        <a:lstStyle/>
        <a:p>
          <a:endParaRPr lang="fr-FR"/>
        </a:p>
      </dgm:t>
    </dgm:pt>
    <dgm:pt modelId="{0EC1BC55-CB99-0C4E-95BC-D58E89CEE141}" type="pres">
      <dgm:prSet presAssocID="{298F8F71-B59F-2543-A724-9A7000977807}" presName="accent_6" presStyleCnt="0"/>
      <dgm:spPr/>
      <dgm:t>
        <a:bodyPr/>
        <a:lstStyle/>
        <a:p>
          <a:endParaRPr lang="fr-FR"/>
        </a:p>
      </dgm:t>
    </dgm:pt>
    <dgm:pt modelId="{593E7CE4-8CAD-AD4E-AE61-42F02F8FA58B}" type="pres">
      <dgm:prSet presAssocID="{298F8F71-B59F-2543-A724-9A7000977807}" presName="accentRepeatNode" presStyleLbl="solidFgAcc1" presStyleIdx="5" presStyleCnt="7"/>
      <dgm:spPr/>
      <dgm:t>
        <a:bodyPr/>
        <a:lstStyle/>
        <a:p>
          <a:endParaRPr lang="fr-FR"/>
        </a:p>
      </dgm:t>
    </dgm:pt>
    <dgm:pt modelId="{2D32537E-4245-F344-9EFE-EA38D6D5FFB5}" type="pres">
      <dgm:prSet presAssocID="{D8F95761-C51B-2742-9443-B1715FCF4B7D}" presName="text_7" presStyleLbl="node1" presStyleIdx="6" presStyleCnt="7">
        <dgm:presLayoutVars>
          <dgm:bulletEnabled val="1"/>
        </dgm:presLayoutVars>
      </dgm:prSet>
      <dgm:spPr/>
      <dgm:t>
        <a:bodyPr/>
        <a:lstStyle/>
        <a:p>
          <a:endParaRPr lang="fr-FR"/>
        </a:p>
      </dgm:t>
    </dgm:pt>
    <dgm:pt modelId="{F69DE673-E76D-B348-A540-D73210A9E15E}" type="pres">
      <dgm:prSet presAssocID="{D8F95761-C51B-2742-9443-B1715FCF4B7D}" presName="accent_7" presStyleCnt="0"/>
      <dgm:spPr/>
      <dgm:t>
        <a:bodyPr/>
        <a:lstStyle/>
        <a:p>
          <a:endParaRPr lang="fr-FR"/>
        </a:p>
      </dgm:t>
    </dgm:pt>
    <dgm:pt modelId="{D3B0B186-CF43-814D-A6A5-AD5BA1C22011}" type="pres">
      <dgm:prSet presAssocID="{D8F95761-C51B-2742-9443-B1715FCF4B7D}" presName="accentRepeatNode" presStyleLbl="solidFgAcc1" presStyleIdx="6" presStyleCnt="7"/>
      <dgm:spPr/>
      <dgm:t>
        <a:bodyPr/>
        <a:lstStyle/>
        <a:p>
          <a:endParaRPr lang="fr-FR"/>
        </a:p>
      </dgm:t>
    </dgm:pt>
  </dgm:ptLst>
  <dgm:cxnLst>
    <dgm:cxn modelId="{F20FBB6C-6765-A34A-892D-DCBF12BD91AF}" type="presOf" srcId="{636BCFD6-4384-B644-B536-C4C960C88C94}" destId="{FFEB5751-90E8-A94A-8DC8-8F83DE7990E7}" srcOrd="0" destOrd="0" presId="urn:microsoft.com/office/officeart/2008/layout/VerticalCurvedList"/>
    <dgm:cxn modelId="{057875E6-82FE-1147-919E-C333D199D640}" srcId="{9590098F-2D1D-D44C-89A2-7C03D8C2928E}" destId="{5B128313-39AF-6C4A-8711-AB0983C2DAC6}" srcOrd="0" destOrd="0" parTransId="{9DC518ED-9377-F742-902E-DBD6F7314872}" sibTransId="{636BCFD6-4384-B644-B536-C4C960C88C94}"/>
    <dgm:cxn modelId="{5DDAD314-EB6F-7549-887B-46F7A73E64CC}" type="presOf" srcId="{9590098F-2D1D-D44C-89A2-7C03D8C2928E}" destId="{04285E06-BE76-AB48-ADC4-CEA9C19C2478}" srcOrd="0" destOrd="0" presId="urn:microsoft.com/office/officeart/2008/layout/VerticalCurvedList"/>
    <dgm:cxn modelId="{5B44EDB3-E7E0-434D-9E03-D891BEF093B0}" type="presOf" srcId="{98BA2142-DEDA-9E49-B295-1C05829938FA}" destId="{8A39375A-03C3-4247-8AA3-4339906DAE6F}" srcOrd="0" destOrd="0" presId="urn:microsoft.com/office/officeart/2008/layout/VerticalCurvedList"/>
    <dgm:cxn modelId="{E032F1E4-44DD-E340-A14E-8F6935B69699}" type="presOf" srcId="{D8F95761-C51B-2742-9443-B1715FCF4B7D}" destId="{2D32537E-4245-F344-9EFE-EA38D6D5FFB5}" srcOrd="0" destOrd="0" presId="urn:microsoft.com/office/officeart/2008/layout/VerticalCurvedList"/>
    <dgm:cxn modelId="{6FDEA9CD-68FE-D047-A587-1A1A3783FD5F}" srcId="{9590098F-2D1D-D44C-89A2-7C03D8C2928E}" destId="{98BA2142-DEDA-9E49-B295-1C05829938FA}" srcOrd="3" destOrd="0" parTransId="{6619BA5E-59D6-7F43-991E-DAFB904AE693}" sibTransId="{53D1A7A8-2268-714B-B9B0-5C0D4BEC1D6E}"/>
    <dgm:cxn modelId="{D42A4AB6-B9C8-184A-8257-A369E40374F5}" srcId="{9590098F-2D1D-D44C-89A2-7C03D8C2928E}" destId="{D4483D0A-5D9E-834A-A9F4-8F7A5F5B6441}" srcOrd="4" destOrd="0" parTransId="{3F36DD5B-1886-4248-8CC8-FD6EFA572B7F}" sibTransId="{C5777296-FBEA-5A4D-A576-A8E42EF66628}"/>
    <dgm:cxn modelId="{3D962CFB-7D0F-1B43-8BCC-6C6B1C266150}" type="presOf" srcId="{5B9BD04A-0096-E844-949C-EE677740E8AD}" destId="{01662817-0D94-FE4B-8148-ED7A5F68C3EB}" srcOrd="0" destOrd="0" presId="urn:microsoft.com/office/officeart/2008/layout/VerticalCurvedList"/>
    <dgm:cxn modelId="{A653767F-B457-1B49-8C75-D052D4CC43B1}" srcId="{9590098F-2D1D-D44C-89A2-7C03D8C2928E}" destId="{FF670BBA-AAE4-DC41-97B1-A70D8FFFDB4C}" srcOrd="1" destOrd="0" parTransId="{56354546-973E-E34C-A56B-84BBE24EFEE1}" sibTransId="{556F84C4-8AC4-8B4C-9D1E-D6FB306775BA}"/>
    <dgm:cxn modelId="{2C7F7865-AC02-2346-8FB1-91B150AEC5DF}" type="presOf" srcId="{FF670BBA-AAE4-DC41-97B1-A70D8FFFDB4C}" destId="{7EE82817-29C2-8648-ABC0-0CE4BDBCA7EA}" srcOrd="0" destOrd="0" presId="urn:microsoft.com/office/officeart/2008/layout/VerticalCurvedList"/>
    <dgm:cxn modelId="{88DA2921-BDF3-6A45-BFAA-85F8CCBB9904}" type="presOf" srcId="{5B128313-39AF-6C4A-8711-AB0983C2DAC6}" destId="{23C16EEE-2562-C94A-9CBE-5F6D6CAF8FD2}" srcOrd="0" destOrd="0" presId="urn:microsoft.com/office/officeart/2008/layout/VerticalCurvedList"/>
    <dgm:cxn modelId="{2842B68C-B9B9-1A49-A901-125FB6006F3F}" srcId="{9590098F-2D1D-D44C-89A2-7C03D8C2928E}" destId="{D8F95761-C51B-2742-9443-B1715FCF4B7D}" srcOrd="6" destOrd="0" parTransId="{25523BD4-CEDF-6846-8E6B-A8D9646D4586}" sibTransId="{E077B8D4-D674-6D4F-87A6-DDFE9CCBE5B4}"/>
    <dgm:cxn modelId="{7B649EA4-03C4-3F4E-93FF-30B4F631F33F}" srcId="{9590098F-2D1D-D44C-89A2-7C03D8C2928E}" destId="{5B9BD04A-0096-E844-949C-EE677740E8AD}" srcOrd="2" destOrd="0" parTransId="{079CE78F-439C-C349-AACF-5B77857DEBE5}" sibTransId="{E51C2CB3-CBDE-2243-899B-54D78D832AF5}"/>
    <dgm:cxn modelId="{CBF9DC58-C3FD-DD49-8139-2A6A3F7AC979}" type="presOf" srcId="{298F8F71-B59F-2543-A724-9A7000977807}" destId="{42B1B183-DB64-BD44-91A6-4F34CC813D08}" srcOrd="0" destOrd="0" presId="urn:microsoft.com/office/officeart/2008/layout/VerticalCurvedList"/>
    <dgm:cxn modelId="{3960B8C8-D4FB-A34C-A383-354F9669606C}" srcId="{9590098F-2D1D-D44C-89A2-7C03D8C2928E}" destId="{298F8F71-B59F-2543-A724-9A7000977807}" srcOrd="5" destOrd="0" parTransId="{C015AEFF-E6F8-1148-8B0A-918F7B01511C}" sibTransId="{907167B8-C657-2A46-A47A-0383FC6CC8DF}"/>
    <dgm:cxn modelId="{EB1C1F8C-AE87-0248-8ACF-0D6C59AAAF8E}" type="presOf" srcId="{D4483D0A-5D9E-834A-A9F4-8F7A5F5B6441}" destId="{D7238470-F43B-AE41-8E89-B934079FDE66}" srcOrd="0" destOrd="0" presId="urn:microsoft.com/office/officeart/2008/layout/VerticalCurvedList"/>
    <dgm:cxn modelId="{BD258C90-D7BC-F444-A21E-9525EBF16D4B}" type="presParOf" srcId="{04285E06-BE76-AB48-ADC4-CEA9C19C2478}" destId="{C518C069-DCA4-EB40-8372-4DA08A144504}" srcOrd="0" destOrd="0" presId="urn:microsoft.com/office/officeart/2008/layout/VerticalCurvedList"/>
    <dgm:cxn modelId="{9AADFD96-96BF-454C-A5A1-A16B83C0C7B4}" type="presParOf" srcId="{C518C069-DCA4-EB40-8372-4DA08A144504}" destId="{FA505266-7183-494E-8EBE-D44ACDEC7814}" srcOrd="0" destOrd="0" presId="urn:microsoft.com/office/officeart/2008/layout/VerticalCurvedList"/>
    <dgm:cxn modelId="{AE4A44EF-53F7-384A-B2EF-17BCCA5915DD}" type="presParOf" srcId="{FA505266-7183-494E-8EBE-D44ACDEC7814}" destId="{5DD451C3-9515-AE4A-B971-943E81F7DF38}" srcOrd="0" destOrd="0" presId="urn:microsoft.com/office/officeart/2008/layout/VerticalCurvedList"/>
    <dgm:cxn modelId="{96950564-D68D-F04E-A6DB-FBC86CDCE2DA}" type="presParOf" srcId="{FA505266-7183-494E-8EBE-D44ACDEC7814}" destId="{FFEB5751-90E8-A94A-8DC8-8F83DE7990E7}" srcOrd="1" destOrd="0" presId="urn:microsoft.com/office/officeart/2008/layout/VerticalCurvedList"/>
    <dgm:cxn modelId="{A53B579A-AE54-2049-A3D5-0E7A2E2C4ECF}" type="presParOf" srcId="{FA505266-7183-494E-8EBE-D44ACDEC7814}" destId="{BE5D9A97-F95B-C144-B7C4-C74865AECA48}" srcOrd="2" destOrd="0" presId="urn:microsoft.com/office/officeart/2008/layout/VerticalCurvedList"/>
    <dgm:cxn modelId="{04FA711C-DB18-0547-AD92-B96940DAC173}" type="presParOf" srcId="{FA505266-7183-494E-8EBE-D44ACDEC7814}" destId="{3BD228A4-511C-3B44-AE76-4D5F78263417}" srcOrd="3" destOrd="0" presId="urn:microsoft.com/office/officeart/2008/layout/VerticalCurvedList"/>
    <dgm:cxn modelId="{05C690B2-0314-D24C-B9BF-328D88FA8DF9}" type="presParOf" srcId="{C518C069-DCA4-EB40-8372-4DA08A144504}" destId="{23C16EEE-2562-C94A-9CBE-5F6D6CAF8FD2}" srcOrd="1" destOrd="0" presId="urn:microsoft.com/office/officeart/2008/layout/VerticalCurvedList"/>
    <dgm:cxn modelId="{C1A2DE49-080E-B447-A8CC-F4B938B61EF7}" type="presParOf" srcId="{C518C069-DCA4-EB40-8372-4DA08A144504}" destId="{5789D87B-6A83-764F-BC52-CA822DEF5AFC}" srcOrd="2" destOrd="0" presId="urn:microsoft.com/office/officeart/2008/layout/VerticalCurvedList"/>
    <dgm:cxn modelId="{AB089ED4-27CF-5E4B-A527-C79879C4E7C5}" type="presParOf" srcId="{5789D87B-6A83-764F-BC52-CA822DEF5AFC}" destId="{D2C6101D-C9FA-5B48-81D5-981D8FD19C87}" srcOrd="0" destOrd="0" presId="urn:microsoft.com/office/officeart/2008/layout/VerticalCurvedList"/>
    <dgm:cxn modelId="{5411610B-7A9C-9546-B01E-2A8898FD63F0}" type="presParOf" srcId="{C518C069-DCA4-EB40-8372-4DA08A144504}" destId="{7EE82817-29C2-8648-ABC0-0CE4BDBCA7EA}" srcOrd="3" destOrd="0" presId="urn:microsoft.com/office/officeart/2008/layout/VerticalCurvedList"/>
    <dgm:cxn modelId="{D7A34073-4170-A94B-84D3-F9BF45D6CA3C}" type="presParOf" srcId="{C518C069-DCA4-EB40-8372-4DA08A144504}" destId="{73A78570-D209-744E-99CA-66C43CD54872}" srcOrd="4" destOrd="0" presId="urn:microsoft.com/office/officeart/2008/layout/VerticalCurvedList"/>
    <dgm:cxn modelId="{B752D01B-50D2-544D-A897-20640C5D90D7}" type="presParOf" srcId="{73A78570-D209-744E-99CA-66C43CD54872}" destId="{FA5BDD0B-DAF8-E248-B163-ECF98742FC17}" srcOrd="0" destOrd="0" presId="urn:microsoft.com/office/officeart/2008/layout/VerticalCurvedList"/>
    <dgm:cxn modelId="{3FB6D365-BD4E-4646-AFFD-D87C97B65F5D}" type="presParOf" srcId="{C518C069-DCA4-EB40-8372-4DA08A144504}" destId="{01662817-0D94-FE4B-8148-ED7A5F68C3EB}" srcOrd="5" destOrd="0" presId="urn:microsoft.com/office/officeart/2008/layout/VerticalCurvedList"/>
    <dgm:cxn modelId="{6F12BD8E-28A5-B042-AA26-2A7891FCB3FF}" type="presParOf" srcId="{C518C069-DCA4-EB40-8372-4DA08A144504}" destId="{1AA63B79-B0C1-744D-8597-ACBED0E4CE48}" srcOrd="6" destOrd="0" presId="urn:microsoft.com/office/officeart/2008/layout/VerticalCurvedList"/>
    <dgm:cxn modelId="{FB1E1A8D-3FF1-894D-9614-AA092DB3B2E0}" type="presParOf" srcId="{1AA63B79-B0C1-744D-8597-ACBED0E4CE48}" destId="{D7A01016-ACB4-8544-BD35-3240DA6BE7DA}" srcOrd="0" destOrd="0" presId="urn:microsoft.com/office/officeart/2008/layout/VerticalCurvedList"/>
    <dgm:cxn modelId="{9D8609C8-8545-624A-9C55-8E6819F5DA44}" type="presParOf" srcId="{C518C069-DCA4-EB40-8372-4DA08A144504}" destId="{8A39375A-03C3-4247-8AA3-4339906DAE6F}" srcOrd="7" destOrd="0" presId="urn:microsoft.com/office/officeart/2008/layout/VerticalCurvedList"/>
    <dgm:cxn modelId="{E5CD9F08-29A6-D941-913C-2D3B6FE29459}" type="presParOf" srcId="{C518C069-DCA4-EB40-8372-4DA08A144504}" destId="{14F2A9CE-D147-8A49-8F31-E44CF660AD0F}" srcOrd="8" destOrd="0" presId="urn:microsoft.com/office/officeart/2008/layout/VerticalCurvedList"/>
    <dgm:cxn modelId="{99FE80EF-5E9B-2A4D-A1F3-BF17F8F18699}" type="presParOf" srcId="{14F2A9CE-D147-8A49-8F31-E44CF660AD0F}" destId="{6820C04E-AFCC-0C43-B7B0-6A93A9A63AA0}" srcOrd="0" destOrd="0" presId="urn:microsoft.com/office/officeart/2008/layout/VerticalCurvedList"/>
    <dgm:cxn modelId="{F53C9630-A208-CE48-BFD2-60C1CFEE2477}" type="presParOf" srcId="{C518C069-DCA4-EB40-8372-4DA08A144504}" destId="{D7238470-F43B-AE41-8E89-B934079FDE66}" srcOrd="9" destOrd="0" presId="urn:microsoft.com/office/officeart/2008/layout/VerticalCurvedList"/>
    <dgm:cxn modelId="{04583C0B-B1AB-C34E-8ACC-5F2E21C29E2D}" type="presParOf" srcId="{C518C069-DCA4-EB40-8372-4DA08A144504}" destId="{2FA0BA7F-32D0-8D4D-844D-BC6404C106B7}" srcOrd="10" destOrd="0" presId="urn:microsoft.com/office/officeart/2008/layout/VerticalCurvedList"/>
    <dgm:cxn modelId="{B1BA875B-BC07-B240-B3BE-8371C09B73B6}" type="presParOf" srcId="{2FA0BA7F-32D0-8D4D-844D-BC6404C106B7}" destId="{4EF72896-221F-234D-8FE3-1C471E30504D}" srcOrd="0" destOrd="0" presId="urn:microsoft.com/office/officeart/2008/layout/VerticalCurvedList"/>
    <dgm:cxn modelId="{9A3C6549-10AC-F340-8C08-1006BF49C199}" type="presParOf" srcId="{C518C069-DCA4-EB40-8372-4DA08A144504}" destId="{42B1B183-DB64-BD44-91A6-4F34CC813D08}" srcOrd="11" destOrd="0" presId="urn:microsoft.com/office/officeart/2008/layout/VerticalCurvedList"/>
    <dgm:cxn modelId="{1715974B-EBF4-5244-8266-78E47F474DA0}" type="presParOf" srcId="{C518C069-DCA4-EB40-8372-4DA08A144504}" destId="{0EC1BC55-CB99-0C4E-95BC-D58E89CEE141}" srcOrd="12" destOrd="0" presId="urn:microsoft.com/office/officeart/2008/layout/VerticalCurvedList"/>
    <dgm:cxn modelId="{B61089C5-5750-C041-9F46-39133B380A34}" type="presParOf" srcId="{0EC1BC55-CB99-0C4E-95BC-D58E89CEE141}" destId="{593E7CE4-8CAD-AD4E-AE61-42F02F8FA58B}" srcOrd="0" destOrd="0" presId="urn:microsoft.com/office/officeart/2008/layout/VerticalCurvedList"/>
    <dgm:cxn modelId="{C0C17AE4-BCFC-3742-B7BA-4255F2282242}" type="presParOf" srcId="{C518C069-DCA4-EB40-8372-4DA08A144504}" destId="{2D32537E-4245-F344-9EFE-EA38D6D5FFB5}" srcOrd="13" destOrd="0" presId="urn:microsoft.com/office/officeart/2008/layout/VerticalCurvedList"/>
    <dgm:cxn modelId="{570F3632-5A3B-B841-A586-993ADDF8DD40}" type="presParOf" srcId="{C518C069-DCA4-EB40-8372-4DA08A144504}" destId="{F69DE673-E76D-B348-A540-D73210A9E15E}" srcOrd="14" destOrd="0" presId="urn:microsoft.com/office/officeart/2008/layout/VerticalCurvedList"/>
    <dgm:cxn modelId="{0B38EC46-A929-2647-8B05-F599E918F539}" type="presParOf" srcId="{F69DE673-E76D-B348-A540-D73210A9E15E}" destId="{D3B0B186-CF43-814D-A6A5-AD5BA1C2201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0098F-2D1D-D44C-89A2-7C03D8C2928E}"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fr-FR"/>
        </a:p>
      </dgm:t>
    </dgm:pt>
    <dgm:pt modelId="{5B128313-39AF-6C4A-8711-AB0983C2DAC6}">
      <dgm:prSet phldrT="[Texte]" custT="1"/>
      <dgm:spPr>
        <a:solidFill>
          <a:srgbClr val="FDBF61"/>
        </a:solidFill>
      </dgm:spPr>
      <dgm:t>
        <a:bodyPr/>
        <a:lstStyle/>
        <a:p>
          <a:r>
            <a:rPr lang="fr-FR" sz="1800" dirty="0" smtClean="0">
              <a:latin typeface="Arial" charset="0"/>
              <a:ea typeface="Arial" charset="0"/>
              <a:cs typeface="Arial" charset="0"/>
            </a:rPr>
            <a:t>Ressources audio et vidéo</a:t>
          </a:r>
          <a:endParaRPr lang="fr-FR" sz="1800" dirty="0">
            <a:latin typeface="Arial" charset="0"/>
            <a:ea typeface="Arial" charset="0"/>
            <a:cs typeface="Arial" charset="0"/>
          </a:endParaRPr>
        </a:p>
      </dgm:t>
    </dgm:pt>
    <dgm:pt modelId="{9DC518ED-9377-F742-902E-DBD6F7314872}" type="parTrans" cxnId="{057875E6-82FE-1147-919E-C333D199D640}">
      <dgm:prSet/>
      <dgm:spPr/>
      <dgm:t>
        <a:bodyPr/>
        <a:lstStyle/>
        <a:p>
          <a:endParaRPr lang="fr-FR" sz="2800">
            <a:solidFill>
              <a:schemeClr val="tx1"/>
            </a:solidFill>
            <a:latin typeface="Arial" charset="0"/>
            <a:ea typeface="Arial" charset="0"/>
            <a:cs typeface="Arial" charset="0"/>
          </a:endParaRPr>
        </a:p>
      </dgm:t>
    </dgm:pt>
    <dgm:pt modelId="{636BCFD6-4384-B644-B536-C4C960C88C94}" type="sibTrans" cxnId="{057875E6-82FE-1147-919E-C333D199D640}">
      <dgm:prSet/>
      <dgm:spPr/>
      <dgm:t>
        <a:bodyPr/>
        <a:lstStyle/>
        <a:p>
          <a:endParaRPr lang="fr-FR" sz="2800">
            <a:solidFill>
              <a:schemeClr val="tx1"/>
            </a:solidFill>
            <a:latin typeface="Arial" charset="0"/>
            <a:ea typeface="Arial" charset="0"/>
            <a:cs typeface="Arial" charset="0"/>
          </a:endParaRPr>
        </a:p>
      </dgm:t>
    </dgm:pt>
    <dgm:pt modelId="{FA9E73F1-AAF2-7642-8A78-17AB9806C6D9}">
      <dgm:prSet custT="1"/>
      <dgm:spPr/>
      <dgm:t>
        <a:bodyPr/>
        <a:lstStyle/>
        <a:p>
          <a:r>
            <a:rPr lang="en-US" sz="1600" smtClean="0">
              <a:latin typeface="Arial" charset="0"/>
              <a:ea typeface="Arial" charset="0"/>
              <a:cs typeface="Arial" charset="0"/>
            </a:rPr>
            <a:t>Tandakayou : </a:t>
          </a:r>
          <a:r>
            <a:rPr lang="en-US" sz="1600" smtClean="0">
              <a:latin typeface="Arial" charset="0"/>
              <a:ea typeface="Arial" charset="0"/>
              <a:cs typeface="Arial" charset="0"/>
              <a:hlinkClick xmlns:r="http://schemas.openxmlformats.org/officeDocument/2006/relationships" r:id="rId1"/>
            </a:rPr>
            <a:t>https://la1ere.francetvinfo.fr/guadeloupe/emissions/tandakayou</a:t>
          </a:r>
          <a:endParaRPr lang="fr-FR" sz="1600">
            <a:latin typeface="Arial" charset="0"/>
            <a:ea typeface="Arial" charset="0"/>
            <a:cs typeface="Arial" charset="0"/>
          </a:endParaRPr>
        </a:p>
      </dgm:t>
    </dgm:pt>
    <dgm:pt modelId="{B3251EFE-F986-414E-BD76-D5C499FF39D7}" type="parTrans" cxnId="{5B6A975B-8E1E-9542-AAE4-23D2F8C0F916}">
      <dgm:prSet/>
      <dgm:spPr/>
      <dgm:t>
        <a:bodyPr/>
        <a:lstStyle/>
        <a:p>
          <a:endParaRPr lang="fr-FR" sz="2400">
            <a:solidFill>
              <a:schemeClr val="tx1"/>
            </a:solidFill>
            <a:latin typeface="Arial" charset="0"/>
            <a:ea typeface="Arial" charset="0"/>
            <a:cs typeface="Arial" charset="0"/>
          </a:endParaRPr>
        </a:p>
      </dgm:t>
    </dgm:pt>
    <dgm:pt modelId="{ECFE0AE0-852F-4049-902F-FB7AC5F4646C}" type="sibTrans" cxnId="{5B6A975B-8E1E-9542-AAE4-23D2F8C0F916}">
      <dgm:prSet/>
      <dgm:spPr/>
      <dgm:t>
        <a:bodyPr/>
        <a:lstStyle/>
        <a:p>
          <a:endParaRPr lang="fr-FR" sz="2400">
            <a:solidFill>
              <a:schemeClr val="tx1"/>
            </a:solidFill>
            <a:latin typeface="Arial" charset="0"/>
            <a:ea typeface="Arial" charset="0"/>
            <a:cs typeface="Arial" charset="0"/>
          </a:endParaRPr>
        </a:p>
      </dgm:t>
    </dgm:pt>
    <dgm:pt modelId="{F507C688-654E-4B45-8999-8F2F3BEAA7C5}">
      <dgm:prSet custT="1"/>
      <dgm:spPr/>
      <dgm:t>
        <a:bodyPr/>
        <a:lstStyle/>
        <a:p>
          <a:r>
            <a:rPr lang="fr-FR" sz="1600" smtClean="0">
              <a:latin typeface="Arial" charset="0"/>
              <a:ea typeface="Arial" charset="0"/>
              <a:cs typeface="Arial" charset="0"/>
            </a:rPr>
            <a:t>Varan Caraïbes </a:t>
          </a:r>
          <a:r>
            <a:rPr lang="fr-FR" sz="1600" smtClean="0">
              <a:latin typeface="Arial" charset="0"/>
              <a:ea typeface="Arial" charset="0"/>
              <a:cs typeface="Arial" charset="0"/>
              <a:hlinkClick xmlns:r="http://schemas.openxmlformats.org/officeDocument/2006/relationships" r:id="rId2"/>
            </a:rPr>
            <a:t>www.varancaraibes.com</a:t>
          </a:r>
          <a:endParaRPr lang="fr-FR" sz="1600" dirty="0">
            <a:latin typeface="Arial" charset="0"/>
            <a:ea typeface="Arial" charset="0"/>
            <a:cs typeface="Arial" charset="0"/>
          </a:endParaRPr>
        </a:p>
      </dgm:t>
    </dgm:pt>
    <dgm:pt modelId="{B9942858-6002-BE46-BFF4-88C8A6EFC3E6}" type="parTrans" cxnId="{652EC48A-FB92-394C-93B6-F75C51BCF1DE}">
      <dgm:prSet/>
      <dgm:spPr/>
      <dgm:t>
        <a:bodyPr/>
        <a:lstStyle/>
        <a:p>
          <a:endParaRPr lang="fr-FR" sz="2400">
            <a:solidFill>
              <a:schemeClr val="tx1"/>
            </a:solidFill>
            <a:latin typeface="Arial" charset="0"/>
            <a:ea typeface="Arial" charset="0"/>
            <a:cs typeface="Arial" charset="0"/>
          </a:endParaRPr>
        </a:p>
      </dgm:t>
    </dgm:pt>
    <dgm:pt modelId="{668EE473-A1D0-ED47-9FE5-3BD6EA6B2E85}" type="sibTrans" cxnId="{652EC48A-FB92-394C-93B6-F75C51BCF1DE}">
      <dgm:prSet/>
      <dgm:spPr/>
      <dgm:t>
        <a:bodyPr/>
        <a:lstStyle/>
        <a:p>
          <a:endParaRPr lang="fr-FR" sz="2400">
            <a:solidFill>
              <a:schemeClr val="tx1"/>
            </a:solidFill>
            <a:latin typeface="Arial" charset="0"/>
            <a:ea typeface="Arial" charset="0"/>
            <a:cs typeface="Arial" charset="0"/>
          </a:endParaRPr>
        </a:p>
      </dgm:t>
    </dgm:pt>
    <dgm:pt modelId="{DB21F098-C699-5441-ABCC-202EED6816DF}">
      <dgm:prSet phldrT="[Texte]" custT="1"/>
      <dgm:spPr>
        <a:solidFill>
          <a:srgbClr val="FDBF61"/>
        </a:solidFill>
      </dgm:spPr>
      <dgm:t>
        <a:bodyPr/>
        <a:lstStyle/>
        <a:p>
          <a:r>
            <a:rPr lang="fr-FR" sz="1600" smtClean="0">
              <a:latin typeface="Arial" charset="0"/>
              <a:ea typeface="Arial" charset="0"/>
              <a:cs typeface="Arial" charset="0"/>
            </a:rPr>
            <a:t>Autres ressources</a:t>
          </a:r>
          <a:endParaRPr lang="fr-FR" sz="1600" dirty="0">
            <a:latin typeface="Arial" charset="0"/>
            <a:ea typeface="Arial" charset="0"/>
            <a:cs typeface="Arial" charset="0"/>
          </a:endParaRPr>
        </a:p>
      </dgm:t>
    </dgm:pt>
    <dgm:pt modelId="{BD2616E4-C0E8-CA41-BFA1-4045A4998B2B}" type="parTrans" cxnId="{BF224020-7D96-4741-AB8C-7C1024A0551B}">
      <dgm:prSet/>
      <dgm:spPr/>
      <dgm:t>
        <a:bodyPr/>
        <a:lstStyle/>
        <a:p>
          <a:endParaRPr lang="fr-FR" sz="2400">
            <a:solidFill>
              <a:schemeClr val="tx1"/>
            </a:solidFill>
            <a:latin typeface="Arial" charset="0"/>
            <a:ea typeface="Arial" charset="0"/>
            <a:cs typeface="Arial" charset="0"/>
          </a:endParaRPr>
        </a:p>
      </dgm:t>
    </dgm:pt>
    <dgm:pt modelId="{68235410-D903-2D4F-8FDD-B4B6E49160D8}" type="sibTrans" cxnId="{BF224020-7D96-4741-AB8C-7C1024A0551B}">
      <dgm:prSet/>
      <dgm:spPr/>
      <dgm:t>
        <a:bodyPr/>
        <a:lstStyle/>
        <a:p>
          <a:endParaRPr lang="fr-FR" sz="2400">
            <a:solidFill>
              <a:schemeClr val="tx1"/>
            </a:solidFill>
            <a:latin typeface="Arial" charset="0"/>
            <a:ea typeface="Arial" charset="0"/>
            <a:cs typeface="Arial" charset="0"/>
          </a:endParaRPr>
        </a:p>
      </dgm:t>
    </dgm:pt>
    <dgm:pt modelId="{11AC5A08-80D2-2F46-A070-675917854C61}">
      <dgm:prSet custT="1"/>
      <dgm:spPr/>
      <dgm:t>
        <a:bodyPr/>
        <a:lstStyle/>
        <a:p>
          <a:r>
            <a:rPr lang="fr-FR" sz="1600" smtClean="0">
              <a:latin typeface="Arial" charset="0"/>
              <a:ea typeface="Arial" charset="0"/>
              <a:cs typeface="Arial" charset="0"/>
            </a:rPr>
            <a:t>Cahiers de vacances : http://www.ac-guadeloupe.fr/www/des_cahiers_de_vacances_pour_preparer_la_reprise</a:t>
          </a:r>
          <a:endParaRPr lang="fr-FR" sz="1600">
            <a:latin typeface="Arial" charset="0"/>
            <a:ea typeface="Arial" charset="0"/>
            <a:cs typeface="Arial" charset="0"/>
          </a:endParaRPr>
        </a:p>
      </dgm:t>
    </dgm:pt>
    <dgm:pt modelId="{D91D2E5A-86E7-6541-8403-23E7EF2C2C3E}" type="parTrans" cxnId="{47F376C2-0ADF-0843-B051-65DBD6CD6467}">
      <dgm:prSet/>
      <dgm:spPr/>
      <dgm:t>
        <a:bodyPr/>
        <a:lstStyle/>
        <a:p>
          <a:endParaRPr lang="fr-FR" sz="2400">
            <a:solidFill>
              <a:schemeClr val="tx1"/>
            </a:solidFill>
            <a:latin typeface="Arial" charset="0"/>
            <a:ea typeface="Arial" charset="0"/>
            <a:cs typeface="Arial" charset="0"/>
          </a:endParaRPr>
        </a:p>
      </dgm:t>
    </dgm:pt>
    <dgm:pt modelId="{206FADF1-8CFF-BF4B-83B9-4DA8848E4C68}" type="sibTrans" cxnId="{47F376C2-0ADF-0843-B051-65DBD6CD6467}">
      <dgm:prSet/>
      <dgm:spPr/>
      <dgm:t>
        <a:bodyPr/>
        <a:lstStyle/>
        <a:p>
          <a:endParaRPr lang="fr-FR" sz="2400">
            <a:solidFill>
              <a:schemeClr val="tx1"/>
            </a:solidFill>
            <a:latin typeface="Arial" charset="0"/>
            <a:ea typeface="Arial" charset="0"/>
            <a:cs typeface="Arial" charset="0"/>
          </a:endParaRPr>
        </a:p>
      </dgm:t>
    </dgm:pt>
    <dgm:pt modelId="{ED84B08E-E21A-504F-9ABE-66473D204BFA}">
      <dgm:prSet custT="1"/>
      <dgm:spPr/>
      <dgm:t>
        <a:bodyPr/>
        <a:lstStyle/>
        <a:p>
          <a:r>
            <a:rPr lang="fr-FR" sz="1600" smtClean="0">
              <a:latin typeface="Arial" charset="0"/>
              <a:ea typeface="Arial" charset="0"/>
              <a:cs typeface="Arial" charset="0"/>
            </a:rPr>
            <a:t>Cahiers créoles du Patrimoine de la Caraïbe (6 numéros)</a:t>
          </a:r>
          <a:endParaRPr lang="fr-FR" sz="1600">
            <a:latin typeface="Arial" charset="0"/>
            <a:ea typeface="Arial" charset="0"/>
            <a:cs typeface="Arial" charset="0"/>
          </a:endParaRPr>
        </a:p>
      </dgm:t>
    </dgm:pt>
    <dgm:pt modelId="{0C773782-8372-1347-9636-E7E77EB3BAF4}" type="parTrans" cxnId="{F624BAF7-B4FA-0541-81D5-F31F204D2378}">
      <dgm:prSet/>
      <dgm:spPr/>
      <dgm:t>
        <a:bodyPr/>
        <a:lstStyle/>
        <a:p>
          <a:endParaRPr lang="fr-FR" sz="2400">
            <a:solidFill>
              <a:schemeClr val="tx1"/>
            </a:solidFill>
            <a:latin typeface="Arial" charset="0"/>
            <a:ea typeface="Arial" charset="0"/>
            <a:cs typeface="Arial" charset="0"/>
          </a:endParaRPr>
        </a:p>
      </dgm:t>
    </dgm:pt>
    <dgm:pt modelId="{16A48007-6B4C-7F46-A02C-9865E263A9CC}" type="sibTrans" cxnId="{F624BAF7-B4FA-0541-81D5-F31F204D2378}">
      <dgm:prSet/>
      <dgm:spPr/>
      <dgm:t>
        <a:bodyPr/>
        <a:lstStyle/>
        <a:p>
          <a:endParaRPr lang="fr-FR" sz="2400">
            <a:solidFill>
              <a:schemeClr val="tx1"/>
            </a:solidFill>
            <a:latin typeface="Arial" charset="0"/>
            <a:ea typeface="Arial" charset="0"/>
            <a:cs typeface="Arial" charset="0"/>
          </a:endParaRPr>
        </a:p>
      </dgm:t>
    </dgm:pt>
    <dgm:pt modelId="{B5BE5B90-BC7C-7043-B619-D7ED3004925B}">
      <dgm:prSet custT="1"/>
      <dgm:spPr/>
      <dgm:t>
        <a:bodyPr/>
        <a:lstStyle/>
        <a:p>
          <a:r>
            <a:rPr lang="fr-FR" sz="1600" smtClean="0">
              <a:latin typeface="Arial" charset="0"/>
              <a:ea typeface="Arial" charset="0"/>
              <a:cs typeface="Arial" charset="0"/>
            </a:rPr>
            <a:t>Mythologies créoles </a:t>
          </a:r>
          <a:r>
            <a:rPr lang="fr-FR" sz="1600" smtClean="0">
              <a:latin typeface="Arial" charset="0"/>
              <a:ea typeface="Arial" charset="0"/>
              <a:cs typeface="Arial" charset="0"/>
              <a:hlinkClick xmlns:r="http://schemas.openxmlformats.org/officeDocument/2006/relationships" r:id="rId3"/>
            </a:rPr>
            <a:t>https://www.reseau-canope.fr/art-des-caraibes-ameriques/agir-en-classe/mythologies-creoles.html/</a:t>
          </a:r>
          <a:r>
            <a:rPr lang="fr-FR" sz="1600" smtClean="0">
              <a:latin typeface="Arial" charset="0"/>
              <a:ea typeface="Arial" charset="0"/>
              <a:cs typeface="Arial" charset="0"/>
            </a:rPr>
            <a:t> sur le site de Réseau Canopé</a:t>
          </a:r>
          <a:endParaRPr lang="fr-FR" sz="1600">
            <a:latin typeface="Arial" charset="0"/>
            <a:ea typeface="Arial" charset="0"/>
            <a:cs typeface="Arial" charset="0"/>
          </a:endParaRPr>
        </a:p>
      </dgm:t>
    </dgm:pt>
    <dgm:pt modelId="{DC3C3A06-968E-9F42-9456-DEB044EB6253}" type="parTrans" cxnId="{3F680E24-3236-6A45-A979-02954CE1F2E3}">
      <dgm:prSet/>
      <dgm:spPr/>
      <dgm:t>
        <a:bodyPr/>
        <a:lstStyle/>
        <a:p>
          <a:endParaRPr lang="fr-FR" sz="2400">
            <a:solidFill>
              <a:schemeClr val="tx1"/>
            </a:solidFill>
            <a:latin typeface="Arial" charset="0"/>
            <a:ea typeface="Arial" charset="0"/>
            <a:cs typeface="Arial" charset="0"/>
          </a:endParaRPr>
        </a:p>
      </dgm:t>
    </dgm:pt>
    <dgm:pt modelId="{567ACC71-74AC-4E48-AB35-E172A5433B6E}" type="sibTrans" cxnId="{3F680E24-3236-6A45-A979-02954CE1F2E3}">
      <dgm:prSet/>
      <dgm:spPr/>
      <dgm:t>
        <a:bodyPr/>
        <a:lstStyle/>
        <a:p>
          <a:endParaRPr lang="fr-FR" sz="2400">
            <a:solidFill>
              <a:schemeClr val="tx1"/>
            </a:solidFill>
            <a:latin typeface="Arial" charset="0"/>
            <a:ea typeface="Arial" charset="0"/>
            <a:cs typeface="Arial" charset="0"/>
          </a:endParaRPr>
        </a:p>
      </dgm:t>
    </dgm:pt>
    <dgm:pt modelId="{9E0847FC-51A2-0945-BC25-6CC7DE14DC81}">
      <dgm:prSet/>
      <dgm:spPr/>
      <dgm:t>
        <a:bodyPr/>
        <a:lstStyle/>
        <a:p>
          <a:endParaRPr lang="fr-FR" sz="2400">
            <a:solidFill>
              <a:schemeClr val="tx1"/>
            </a:solidFill>
            <a:latin typeface="Arial" charset="0"/>
            <a:ea typeface="Arial" charset="0"/>
            <a:cs typeface="Arial" charset="0"/>
          </a:endParaRPr>
        </a:p>
      </dgm:t>
    </dgm:pt>
    <dgm:pt modelId="{59134FA5-590A-CC4F-AFFD-7D4C21568FC6}" type="parTrans" cxnId="{968487F8-3FE5-4049-B59B-B6CE452DC564}">
      <dgm:prSet/>
      <dgm:spPr/>
      <dgm:t>
        <a:bodyPr/>
        <a:lstStyle/>
        <a:p>
          <a:endParaRPr lang="fr-FR" sz="2400">
            <a:solidFill>
              <a:schemeClr val="tx1"/>
            </a:solidFill>
            <a:latin typeface="Arial" charset="0"/>
            <a:ea typeface="Arial" charset="0"/>
            <a:cs typeface="Arial" charset="0"/>
          </a:endParaRPr>
        </a:p>
      </dgm:t>
    </dgm:pt>
    <dgm:pt modelId="{D6193DF7-3AAC-DE4B-88EA-8CC8CEA938F1}" type="sibTrans" cxnId="{968487F8-3FE5-4049-B59B-B6CE452DC564}">
      <dgm:prSet/>
      <dgm:spPr/>
      <dgm:t>
        <a:bodyPr/>
        <a:lstStyle/>
        <a:p>
          <a:endParaRPr lang="fr-FR" sz="2400">
            <a:solidFill>
              <a:schemeClr val="tx1"/>
            </a:solidFill>
            <a:latin typeface="Arial" charset="0"/>
            <a:ea typeface="Arial" charset="0"/>
            <a:cs typeface="Arial" charset="0"/>
          </a:endParaRPr>
        </a:p>
      </dgm:t>
    </dgm:pt>
    <dgm:pt modelId="{07F9E854-B020-9249-868C-8395A7B15F1F}">
      <dgm:prSet/>
      <dgm:spPr/>
      <dgm:t>
        <a:bodyPr/>
        <a:lstStyle/>
        <a:p>
          <a:endParaRPr lang="fr-FR" sz="2400">
            <a:solidFill>
              <a:schemeClr val="tx1"/>
            </a:solidFill>
            <a:latin typeface="Arial" charset="0"/>
            <a:ea typeface="Arial" charset="0"/>
            <a:cs typeface="Arial" charset="0"/>
          </a:endParaRPr>
        </a:p>
      </dgm:t>
    </dgm:pt>
    <dgm:pt modelId="{35905911-1846-B647-AA1A-CACA2457C4D0}" type="parTrans" cxnId="{DCCF2134-3FB3-FF42-99A4-FCD3FD7BFE52}">
      <dgm:prSet/>
      <dgm:spPr/>
      <dgm:t>
        <a:bodyPr/>
        <a:lstStyle/>
        <a:p>
          <a:endParaRPr lang="fr-FR" sz="2400">
            <a:solidFill>
              <a:schemeClr val="tx1"/>
            </a:solidFill>
            <a:latin typeface="Arial" charset="0"/>
            <a:ea typeface="Arial" charset="0"/>
            <a:cs typeface="Arial" charset="0"/>
          </a:endParaRPr>
        </a:p>
      </dgm:t>
    </dgm:pt>
    <dgm:pt modelId="{EFDA35F5-81E2-F44E-8A0B-E3F3CE031BF7}" type="sibTrans" cxnId="{DCCF2134-3FB3-FF42-99A4-FCD3FD7BFE52}">
      <dgm:prSet/>
      <dgm:spPr/>
      <dgm:t>
        <a:bodyPr/>
        <a:lstStyle/>
        <a:p>
          <a:endParaRPr lang="fr-FR" sz="2400">
            <a:solidFill>
              <a:schemeClr val="tx1"/>
            </a:solidFill>
            <a:latin typeface="Arial" charset="0"/>
            <a:ea typeface="Arial" charset="0"/>
            <a:cs typeface="Arial" charset="0"/>
          </a:endParaRPr>
        </a:p>
      </dgm:t>
    </dgm:pt>
    <dgm:pt modelId="{04285E06-BE76-AB48-ADC4-CEA9C19C2478}" type="pres">
      <dgm:prSet presAssocID="{9590098F-2D1D-D44C-89A2-7C03D8C2928E}" presName="Name0" presStyleCnt="0">
        <dgm:presLayoutVars>
          <dgm:chMax val="7"/>
          <dgm:chPref val="7"/>
          <dgm:dir/>
        </dgm:presLayoutVars>
      </dgm:prSet>
      <dgm:spPr/>
      <dgm:t>
        <a:bodyPr/>
        <a:lstStyle/>
        <a:p>
          <a:endParaRPr lang="fr-FR"/>
        </a:p>
      </dgm:t>
    </dgm:pt>
    <dgm:pt modelId="{C518C069-DCA4-EB40-8372-4DA08A144504}" type="pres">
      <dgm:prSet presAssocID="{9590098F-2D1D-D44C-89A2-7C03D8C2928E}" presName="Name1" presStyleCnt="0"/>
      <dgm:spPr/>
      <dgm:t>
        <a:bodyPr/>
        <a:lstStyle/>
        <a:p>
          <a:endParaRPr lang="fr-FR"/>
        </a:p>
      </dgm:t>
    </dgm:pt>
    <dgm:pt modelId="{FA505266-7183-494E-8EBE-D44ACDEC7814}" type="pres">
      <dgm:prSet presAssocID="{9590098F-2D1D-D44C-89A2-7C03D8C2928E}" presName="cycle" presStyleCnt="0"/>
      <dgm:spPr/>
      <dgm:t>
        <a:bodyPr/>
        <a:lstStyle/>
        <a:p>
          <a:endParaRPr lang="fr-FR"/>
        </a:p>
      </dgm:t>
    </dgm:pt>
    <dgm:pt modelId="{5DD451C3-9515-AE4A-B971-943E81F7DF38}" type="pres">
      <dgm:prSet presAssocID="{9590098F-2D1D-D44C-89A2-7C03D8C2928E}" presName="srcNode" presStyleLbl="node1" presStyleIdx="0" presStyleCnt="7"/>
      <dgm:spPr/>
      <dgm:t>
        <a:bodyPr/>
        <a:lstStyle/>
        <a:p>
          <a:endParaRPr lang="fr-FR"/>
        </a:p>
      </dgm:t>
    </dgm:pt>
    <dgm:pt modelId="{FFEB5751-90E8-A94A-8DC8-8F83DE7990E7}" type="pres">
      <dgm:prSet presAssocID="{9590098F-2D1D-D44C-89A2-7C03D8C2928E}" presName="conn" presStyleLbl="parChTrans1D2" presStyleIdx="0" presStyleCnt="1"/>
      <dgm:spPr/>
      <dgm:t>
        <a:bodyPr/>
        <a:lstStyle/>
        <a:p>
          <a:endParaRPr lang="fr-FR"/>
        </a:p>
      </dgm:t>
    </dgm:pt>
    <dgm:pt modelId="{BE5D9A97-F95B-C144-B7C4-C74865AECA48}" type="pres">
      <dgm:prSet presAssocID="{9590098F-2D1D-D44C-89A2-7C03D8C2928E}" presName="extraNode" presStyleLbl="node1" presStyleIdx="0" presStyleCnt="7"/>
      <dgm:spPr/>
      <dgm:t>
        <a:bodyPr/>
        <a:lstStyle/>
        <a:p>
          <a:endParaRPr lang="fr-FR"/>
        </a:p>
      </dgm:t>
    </dgm:pt>
    <dgm:pt modelId="{3BD228A4-511C-3B44-AE76-4D5F78263417}" type="pres">
      <dgm:prSet presAssocID="{9590098F-2D1D-D44C-89A2-7C03D8C2928E}" presName="dstNode" presStyleLbl="node1" presStyleIdx="0" presStyleCnt="7"/>
      <dgm:spPr/>
      <dgm:t>
        <a:bodyPr/>
        <a:lstStyle/>
        <a:p>
          <a:endParaRPr lang="fr-FR"/>
        </a:p>
      </dgm:t>
    </dgm:pt>
    <dgm:pt modelId="{23C16EEE-2562-C94A-9CBE-5F6D6CAF8FD2}" type="pres">
      <dgm:prSet presAssocID="{5B128313-39AF-6C4A-8711-AB0983C2DAC6}" presName="text_1" presStyleLbl="node1" presStyleIdx="0" presStyleCnt="7">
        <dgm:presLayoutVars>
          <dgm:bulletEnabled val="1"/>
        </dgm:presLayoutVars>
      </dgm:prSet>
      <dgm:spPr/>
      <dgm:t>
        <a:bodyPr/>
        <a:lstStyle/>
        <a:p>
          <a:endParaRPr lang="fr-FR"/>
        </a:p>
      </dgm:t>
    </dgm:pt>
    <dgm:pt modelId="{5789D87B-6A83-764F-BC52-CA822DEF5AFC}" type="pres">
      <dgm:prSet presAssocID="{5B128313-39AF-6C4A-8711-AB0983C2DAC6}" presName="accent_1" presStyleCnt="0"/>
      <dgm:spPr/>
      <dgm:t>
        <a:bodyPr/>
        <a:lstStyle/>
        <a:p>
          <a:endParaRPr lang="fr-FR"/>
        </a:p>
      </dgm:t>
    </dgm:pt>
    <dgm:pt modelId="{D2C6101D-C9FA-5B48-81D5-981D8FD19C87}" type="pres">
      <dgm:prSet presAssocID="{5B128313-39AF-6C4A-8711-AB0983C2DAC6}" presName="accentRepeatNode" presStyleLbl="solidFgAcc1" presStyleIdx="0" presStyleCnt="7"/>
      <dgm:spPr/>
      <dgm:t>
        <a:bodyPr/>
        <a:lstStyle/>
        <a:p>
          <a:endParaRPr lang="fr-FR"/>
        </a:p>
      </dgm:t>
    </dgm:pt>
    <dgm:pt modelId="{637B1707-3C31-564B-A2AB-BF32A0CE6373}" type="pres">
      <dgm:prSet presAssocID="{FA9E73F1-AAF2-7642-8A78-17AB9806C6D9}" presName="text_2" presStyleLbl="node1" presStyleIdx="1" presStyleCnt="7">
        <dgm:presLayoutVars>
          <dgm:bulletEnabled val="1"/>
        </dgm:presLayoutVars>
      </dgm:prSet>
      <dgm:spPr/>
      <dgm:t>
        <a:bodyPr/>
        <a:lstStyle/>
        <a:p>
          <a:endParaRPr lang="fr-FR"/>
        </a:p>
      </dgm:t>
    </dgm:pt>
    <dgm:pt modelId="{42A7EFBC-4116-DE44-8BC4-FEB27B4CAE10}" type="pres">
      <dgm:prSet presAssocID="{FA9E73F1-AAF2-7642-8A78-17AB9806C6D9}" presName="accent_2" presStyleCnt="0"/>
      <dgm:spPr/>
      <dgm:t>
        <a:bodyPr/>
        <a:lstStyle/>
        <a:p>
          <a:endParaRPr lang="fr-FR"/>
        </a:p>
      </dgm:t>
    </dgm:pt>
    <dgm:pt modelId="{2438DD6D-521D-3B4D-A1A5-608F9AE7789C}" type="pres">
      <dgm:prSet presAssocID="{FA9E73F1-AAF2-7642-8A78-17AB9806C6D9}" presName="accentRepeatNode" presStyleLbl="solidFgAcc1" presStyleIdx="1" presStyleCnt="7"/>
      <dgm:spPr/>
      <dgm:t>
        <a:bodyPr/>
        <a:lstStyle/>
        <a:p>
          <a:endParaRPr lang="fr-FR"/>
        </a:p>
      </dgm:t>
    </dgm:pt>
    <dgm:pt modelId="{EFB51EF3-513B-AC40-B1A4-0C786AB355D3}" type="pres">
      <dgm:prSet presAssocID="{F507C688-654E-4B45-8999-8F2F3BEAA7C5}" presName="text_3" presStyleLbl="node1" presStyleIdx="2" presStyleCnt="7">
        <dgm:presLayoutVars>
          <dgm:bulletEnabled val="1"/>
        </dgm:presLayoutVars>
      </dgm:prSet>
      <dgm:spPr/>
      <dgm:t>
        <a:bodyPr/>
        <a:lstStyle/>
        <a:p>
          <a:endParaRPr lang="fr-FR"/>
        </a:p>
      </dgm:t>
    </dgm:pt>
    <dgm:pt modelId="{4DE56ADB-7AA3-3E4E-A5AF-FCB1AE385987}" type="pres">
      <dgm:prSet presAssocID="{F507C688-654E-4B45-8999-8F2F3BEAA7C5}" presName="accent_3" presStyleCnt="0"/>
      <dgm:spPr/>
      <dgm:t>
        <a:bodyPr/>
        <a:lstStyle/>
        <a:p>
          <a:endParaRPr lang="fr-FR"/>
        </a:p>
      </dgm:t>
    </dgm:pt>
    <dgm:pt modelId="{CECB1989-DBFC-7D43-B736-B55668E281B6}" type="pres">
      <dgm:prSet presAssocID="{F507C688-654E-4B45-8999-8F2F3BEAA7C5}" presName="accentRepeatNode" presStyleLbl="solidFgAcc1" presStyleIdx="2" presStyleCnt="7"/>
      <dgm:spPr/>
      <dgm:t>
        <a:bodyPr/>
        <a:lstStyle/>
        <a:p>
          <a:endParaRPr lang="fr-FR"/>
        </a:p>
      </dgm:t>
    </dgm:pt>
    <dgm:pt modelId="{4D64D098-EF36-FB42-9BF3-5C7F68CEB23C}" type="pres">
      <dgm:prSet presAssocID="{DB21F098-C699-5441-ABCC-202EED6816DF}" presName="text_4" presStyleLbl="node1" presStyleIdx="3" presStyleCnt="7">
        <dgm:presLayoutVars>
          <dgm:bulletEnabled val="1"/>
        </dgm:presLayoutVars>
      </dgm:prSet>
      <dgm:spPr/>
      <dgm:t>
        <a:bodyPr/>
        <a:lstStyle/>
        <a:p>
          <a:endParaRPr lang="fr-FR"/>
        </a:p>
      </dgm:t>
    </dgm:pt>
    <dgm:pt modelId="{1F162CF1-CE3E-8940-93B1-6E40A48AFB00}" type="pres">
      <dgm:prSet presAssocID="{DB21F098-C699-5441-ABCC-202EED6816DF}" presName="accent_4" presStyleCnt="0"/>
      <dgm:spPr/>
      <dgm:t>
        <a:bodyPr/>
        <a:lstStyle/>
        <a:p>
          <a:endParaRPr lang="fr-FR"/>
        </a:p>
      </dgm:t>
    </dgm:pt>
    <dgm:pt modelId="{351EA530-9D17-CE45-A7E9-D55A7FA1B692}" type="pres">
      <dgm:prSet presAssocID="{DB21F098-C699-5441-ABCC-202EED6816DF}" presName="accentRepeatNode" presStyleLbl="solidFgAcc1" presStyleIdx="3" presStyleCnt="7"/>
      <dgm:spPr/>
      <dgm:t>
        <a:bodyPr/>
        <a:lstStyle/>
        <a:p>
          <a:endParaRPr lang="fr-FR"/>
        </a:p>
      </dgm:t>
    </dgm:pt>
    <dgm:pt modelId="{41BDDDEA-79EF-5748-A867-856F5F3D1D89}" type="pres">
      <dgm:prSet presAssocID="{11AC5A08-80D2-2F46-A070-675917854C61}" presName="text_5" presStyleLbl="node1" presStyleIdx="4" presStyleCnt="7">
        <dgm:presLayoutVars>
          <dgm:bulletEnabled val="1"/>
        </dgm:presLayoutVars>
      </dgm:prSet>
      <dgm:spPr/>
      <dgm:t>
        <a:bodyPr/>
        <a:lstStyle/>
        <a:p>
          <a:endParaRPr lang="fr-FR"/>
        </a:p>
      </dgm:t>
    </dgm:pt>
    <dgm:pt modelId="{B5CF4B7C-A4E1-3B46-900C-1A79DBA7A467}" type="pres">
      <dgm:prSet presAssocID="{11AC5A08-80D2-2F46-A070-675917854C61}" presName="accent_5" presStyleCnt="0"/>
      <dgm:spPr/>
      <dgm:t>
        <a:bodyPr/>
        <a:lstStyle/>
        <a:p>
          <a:endParaRPr lang="fr-FR"/>
        </a:p>
      </dgm:t>
    </dgm:pt>
    <dgm:pt modelId="{9C001959-F20C-3445-9136-B1E8BB71C976}" type="pres">
      <dgm:prSet presAssocID="{11AC5A08-80D2-2F46-A070-675917854C61}" presName="accentRepeatNode" presStyleLbl="solidFgAcc1" presStyleIdx="4" presStyleCnt="7"/>
      <dgm:spPr/>
      <dgm:t>
        <a:bodyPr/>
        <a:lstStyle/>
        <a:p>
          <a:endParaRPr lang="fr-FR"/>
        </a:p>
      </dgm:t>
    </dgm:pt>
    <dgm:pt modelId="{F781D586-E25C-6B4D-9B44-3A4D8CE225E1}" type="pres">
      <dgm:prSet presAssocID="{ED84B08E-E21A-504F-9ABE-66473D204BFA}" presName="text_6" presStyleLbl="node1" presStyleIdx="5" presStyleCnt="7">
        <dgm:presLayoutVars>
          <dgm:bulletEnabled val="1"/>
        </dgm:presLayoutVars>
      </dgm:prSet>
      <dgm:spPr/>
      <dgm:t>
        <a:bodyPr/>
        <a:lstStyle/>
        <a:p>
          <a:endParaRPr lang="fr-FR"/>
        </a:p>
      </dgm:t>
    </dgm:pt>
    <dgm:pt modelId="{90DC232A-CBB3-0449-921A-949F9221C4A5}" type="pres">
      <dgm:prSet presAssocID="{ED84B08E-E21A-504F-9ABE-66473D204BFA}" presName="accent_6" presStyleCnt="0"/>
      <dgm:spPr/>
      <dgm:t>
        <a:bodyPr/>
        <a:lstStyle/>
        <a:p>
          <a:endParaRPr lang="fr-FR"/>
        </a:p>
      </dgm:t>
    </dgm:pt>
    <dgm:pt modelId="{4F679D3D-8A38-5C4D-9B22-4A7A1093951E}" type="pres">
      <dgm:prSet presAssocID="{ED84B08E-E21A-504F-9ABE-66473D204BFA}" presName="accentRepeatNode" presStyleLbl="solidFgAcc1" presStyleIdx="5" presStyleCnt="7"/>
      <dgm:spPr/>
      <dgm:t>
        <a:bodyPr/>
        <a:lstStyle/>
        <a:p>
          <a:endParaRPr lang="fr-FR"/>
        </a:p>
      </dgm:t>
    </dgm:pt>
    <dgm:pt modelId="{B5E11AD8-4CF5-8044-BF24-86C2DA5654DC}" type="pres">
      <dgm:prSet presAssocID="{B5BE5B90-BC7C-7043-B619-D7ED3004925B}" presName="text_7" presStyleLbl="node1" presStyleIdx="6" presStyleCnt="7">
        <dgm:presLayoutVars>
          <dgm:bulletEnabled val="1"/>
        </dgm:presLayoutVars>
      </dgm:prSet>
      <dgm:spPr/>
      <dgm:t>
        <a:bodyPr/>
        <a:lstStyle/>
        <a:p>
          <a:endParaRPr lang="fr-FR"/>
        </a:p>
      </dgm:t>
    </dgm:pt>
    <dgm:pt modelId="{2FA5BF6F-B097-454D-88EE-F3F3DCFAE162}" type="pres">
      <dgm:prSet presAssocID="{B5BE5B90-BC7C-7043-B619-D7ED3004925B}" presName="accent_7" presStyleCnt="0"/>
      <dgm:spPr/>
      <dgm:t>
        <a:bodyPr/>
        <a:lstStyle/>
        <a:p>
          <a:endParaRPr lang="fr-FR"/>
        </a:p>
      </dgm:t>
    </dgm:pt>
    <dgm:pt modelId="{6B9F42E9-02EA-8B44-87C2-5BFD5EC4804E}" type="pres">
      <dgm:prSet presAssocID="{B5BE5B90-BC7C-7043-B619-D7ED3004925B}" presName="accentRepeatNode" presStyleLbl="solidFgAcc1" presStyleIdx="6" presStyleCnt="7"/>
      <dgm:spPr/>
      <dgm:t>
        <a:bodyPr/>
        <a:lstStyle/>
        <a:p>
          <a:endParaRPr lang="fr-FR"/>
        </a:p>
      </dgm:t>
    </dgm:pt>
  </dgm:ptLst>
  <dgm:cxnLst>
    <dgm:cxn modelId="{4266BA50-590F-6444-85FC-E0DABE242790}" type="presOf" srcId="{5B128313-39AF-6C4A-8711-AB0983C2DAC6}" destId="{23C16EEE-2562-C94A-9CBE-5F6D6CAF8FD2}" srcOrd="0" destOrd="0" presId="urn:microsoft.com/office/officeart/2008/layout/VerticalCurvedList"/>
    <dgm:cxn modelId="{963E0584-8561-4A42-BB5B-0E8572887388}" type="presOf" srcId="{ED84B08E-E21A-504F-9ABE-66473D204BFA}" destId="{F781D586-E25C-6B4D-9B44-3A4D8CE225E1}" srcOrd="0" destOrd="0" presId="urn:microsoft.com/office/officeart/2008/layout/VerticalCurvedList"/>
    <dgm:cxn modelId="{8974A0EE-DFD3-9446-B62E-A95D43317CB2}" type="presOf" srcId="{9590098F-2D1D-D44C-89A2-7C03D8C2928E}" destId="{04285E06-BE76-AB48-ADC4-CEA9C19C2478}" srcOrd="0" destOrd="0" presId="urn:microsoft.com/office/officeart/2008/layout/VerticalCurvedList"/>
    <dgm:cxn modelId="{652EC48A-FB92-394C-93B6-F75C51BCF1DE}" srcId="{9590098F-2D1D-D44C-89A2-7C03D8C2928E}" destId="{F507C688-654E-4B45-8999-8F2F3BEAA7C5}" srcOrd="2" destOrd="0" parTransId="{B9942858-6002-BE46-BFF4-88C8A6EFC3E6}" sibTransId="{668EE473-A1D0-ED47-9FE5-3BD6EA6B2E85}"/>
    <dgm:cxn modelId="{DCCF2134-3FB3-FF42-99A4-FCD3FD7BFE52}" srcId="{9590098F-2D1D-D44C-89A2-7C03D8C2928E}" destId="{07F9E854-B020-9249-868C-8395A7B15F1F}" srcOrd="8" destOrd="0" parTransId="{35905911-1846-B647-AA1A-CACA2457C4D0}" sibTransId="{EFDA35F5-81E2-F44E-8A0B-E3F3CE031BF7}"/>
    <dgm:cxn modelId="{7FD0DC1D-AB70-3B40-A2FC-8E9B6CFC59CF}" type="presOf" srcId="{DB21F098-C699-5441-ABCC-202EED6816DF}" destId="{4D64D098-EF36-FB42-9BF3-5C7F68CEB23C}" srcOrd="0" destOrd="0" presId="urn:microsoft.com/office/officeart/2008/layout/VerticalCurvedList"/>
    <dgm:cxn modelId="{3E0B781D-9F0B-BD4A-939F-9E85D87887E1}" type="presOf" srcId="{F507C688-654E-4B45-8999-8F2F3BEAA7C5}" destId="{EFB51EF3-513B-AC40-B1A4-0C786AB355D3}" srcOrd="0" destOrd="0" presId="urn:microsoft.com/office/officeart/2008/layout/VerticalCurvedList"/>
    <dgm:cxn modelId="{057875E6-82FE-1147-919E-C333D199D640}" srcId="{9590098F-2D1D-D44C-89A2-7C03D8C2928E}" destId="{5B128313-39AF-6C4A-8711-AB0983C2DAC6}" srcOrd="0" destOrd="0" parTransId="{9DC518ED-9377-F742-902E-DBD6F7314872}" sibTransId="{636BCFD6-4384-B644-B536-C4C960C88C94}"/>
    <dgm:cxn modelId="{745436A1-6F48-0544-8F17-88DBAD99C99E}" type="presOf" srcId="{FA9E73F1-AAF2-7642-8A78-17AB9806C6D9}" destId="{637B1707-3C31-564B-A2AB-BF32A0CE6373}" srcOrd="0" destOrd="0" presId="urn:microsoft.com/office/officeart/2008/layout/VerticalCurvedList"/>
    <dgm:cxn modelId="{968487F8-3FE5-4049-B59B-B6CE452DC564}" srcId="{9590098F-2D1D-D44C-89A2-7C03D8C2928E}" destId="{9E0847FC-51A2-0945-BC25-6CC7DE14DC81}" srcOrd="7" destOrd="0" parTransId="{59134FA5-590A-CC4F-AFFD-7D4C21568FC6}" sibTransId="{D6193DF7-3AAC-DE4B-88EA-8CC8CEA938F1}"/>
    <dgm:cxn modelId="{A39549C6-3BC9-6D4F-A898-7DFA27AA475B}" type="presOf" srcId="{636BCFD6-4384-B644-B536-C4C960C88C94}" destId="{FFEB5751-90E8-A94A-8DC8-8F83DE7990E7}" srcOrd="0" destOrd="0" presId="urn:microsoft.com/office/officeart/2008/layout/VerticalCurvedList"/>
    <dgm:cxn modelId="{47F376C2-0ADF-0843-B051-65DBD6CD6467}" srcId="{9590098F-2D1D-D44C-89A2-7C03D8C2928E}" destId="{11AC5A08-80D2-2F46-A070-675917854C61}" srcOrd="4" destOrd="0" parTransId="{D91D2E5A-86E7-6541-8403-23E7EF2C2C3E}" sibTransId="{206FADF1-8CFF-BF4B-83B9-4DA8848E4C68}"/>
    <dgm:cxn modelId="{5B6A975B-8E1E-9542-AAE4-23D2F8C0F916}" srcId="{9590098F-2D1D-D44C-89A2-7C03D8C2928E}" destId="{FA9E73F1-AAF2-7642-8A78-17AB9806C6D9}" srcOrd="1" destOrd="0" parTransId="{B3251EFE-F986-414E-BD76-D5C499FF39D7}" sibTransId="{ECFE0AE0-852F-4049-902F-FB7AC5F4646C}"/>
    <dgm:cxn modelId="{F624BAF7-B4FA-0541-81D5-F31F204D2378}" srcId="{9590098F-2D1D-D44C-89A2-7C03D8C2928E}" destId="{ED84B08E-E21A-504F-9ABE-66473D204BFA}" srcOrd="5" destOrd="0" parTransId="{0C773782-8372-1347-9636-E7E77EB3BAF4}" sibTransId="{16A48007-6B4C-7F46-A02C-9865E263A9CC}"/>
    <dgm:cxn modelId="{BF224020-7D96-4741-AB8C-7C1024A0551B}" srcId="{9590098F-2D1D-D44C-89A2-7C03D8C2928E}" destId="{DB21F098-C699-5441-ABCC-202EED6816DF}" srcOrd="3" destOrd="0" parTransId="{BD2616E4-C0E8-CA41-BFA1-4045A4998B2B}" sibTransId="{68235410-D903-2D4F-8FDD-B4B6E49160D8}"/>
    <dgm:cxn modelId="{3F680E24-3236-6A45-A979-02954CE1F2E3}" srcId="{9590098F-2D1D-D44C-89A2-7C03D8C2928E}" destId="{B5BE5B90-BC7C-7043-B619-D7ED3004925B}" srcOrd="6" destOrd="0" parTransId="{DC3C3A06-968E-9F42-9456-DEB044EB6253}" sibTransId="{567ACC71-74AC-4E48-AB35-E172A5433B6E}"/>
    <dgm:cxn modelId="{E1D7D2C9-8BE3-1446-9EED-A05E82615986}" type="presOf" srcId="{B5BE5B90-BC7C-7043-B619-D7ED3004925B}" destId="{B5E11AD8-4CF5-8044-BF24-86C2DA5654DC}" srcOrd="0" destOrd="0" presId="urn:microsoft.com/office/officeart/2008/layout/VerticalCurvedList"/>
    <dgm:cxn modelId="{5BCE185F-1CAC-7045-9443-90366881A635}" type="presOf" srcId="{11AC5A08-80D2-2F46-A070-675917854C61}" destId="{41BDDDEA-79EF-5748-A867-856F5F3D1D89}" srcOrd="0" destOrd="0" presId="urn:microsoft.com/office/officeart/2008/layout/VerticalCurvedList"/>
    <dgm:cxn modelId="{73F53462-FC99-DD40-9F0A-61CF1FE4AB05}" type="presParOf" srcId="{04285E06-BE76-AB48-ADC4-CEA9C19C2478}" destId="{C518C069-DCA4-EB40-8372-4DA08A144504}" srcOrd="0" destOrd="0" presId="urn:microsoft.com/office/officeart/2008/layout/VerticalCurvedList"/>
    <dgm:cxn modelId="{81863057-F1D1-2140-A331-70353A4C1072}" type="presParOf" srcId="{C518C069-DCA4-EB40-8372-4DA08A144504}" destId="{FA505266-7183-494E-8EBE-D44ACDEC7814}" srcOrd="0" destOrd="0" presId="urn:microsoft.com/office/officeart/2008/layout/VerticalCurvedList"/>
    <dgm:cxn modelId="{97D3C5B3-57F7-B643-8037-A06FB96FFF4C}" type="presParOf" srcId="{FA505266-7183-494E-8EBE-D44ACDEC7814}" destId="{5DD451C3-9515-AE4A-B971-943E81F7DF38}" srcOrd="0" destOrd="0" presId="urn:microsoft.com/office/officeart/2008/layout/VerticalCurvedList"/>
    <dgm:cxn modelId="{79566F6D-DC7E-8E4D-B795-1CA9A7A15B1E}" type="presParOf" srcId="{FA505266-7183-494E-8EBE-D44ACDEC7814}" destId="{FFEB5751-90E8-A94A-8DC8-8F83DE7990E7}" srcOrd="1" destOrd="0" presId="urn:microsoft.com/office/officeart/2008/layout/VerticalCurvedList"/>
    <dgm:cxn modelId="{42D4A6AE-85F3-D544-82F3-4C6C8D006602}" type="presParOf" srcId="{FA505266-7183-494E-8EBE-D44ACDEC7814}" destId="{BE5D9A97-F95B-C144-B7C4-C74865AECA48}" srcOrd="2" destOrd="0" presId="urn:microsoft.com/office/officeart/2008/layout/VerticalCurvedList"/>
    <dgm:cxn modelId="{91041507-8650-2C40-9B00-04873D32C19E}" type="presParOf" srcId="{FA505266-7183-494E-8EBE-D44ACDEC7814}" destId="{3BD228A4-511C-3B44-AE76-4D5F78263417}" srcOrd="3" destOrd="0" presId="urn:microsoft.com/office/officeart/2008/layout/VerticalCurvedList"/>
    <dgm:cxn modelId="{5347262A-4A8B-5F4A-A2A2-E82B3242DF82}" type="presParOf" srcId="{C518C069-DCA4-EB40-8372-4DA08A144504}" destId="{23C16EEE-2562-C94A-9CBE-5F6D6CAF8FD2}" srcOrd="1" destOrd="0" presId="urn:microsoft.com/office/officeart/2008/layout/VerticalCurvedList"/>
    <dgm:cxn modelId="{5C7F8538-B1F7-7E49-9C98-03572EC73F86}" type="presParOf" srcId="{C518C069-DCA4-EB40-8372-4DA08A144504}" destId="{5789D87B-6A83-764F-BC52-CA822DEF5AFC}" srcOrd="2" destOrd="0" presId="urn:microsoft.com/office/officeart/2008/layout/VerticalCurvedList"/>
    <dgm:cxn modelId="{F519B063-EFF9-5841-AB29-C1C34A49AE23}" type="presParOf" srcId="{5789D87B-6A83-764F-BC52-CA822DEF5AFC}" destId="{D2C6101D-C9FA-5B48-81D5-981D8FD19C87}" srcOrd="0" destOrd="0" presId="urn:microsoft.com/office/officeart/2008/layout/VerticalCurvedList"/>
    <dgm:cxn modelId="{5FD6480C-03C5-8940-9FED-C84F912DDD6C}" type="presParOf" srcId="{C518C069-DCA4-EB40-8372-4DA08A144504}" destId="{637B1707-3C31-564B-A2AB-BF32A0CE6373}" srcOrd="3" destOrd="0" presId="urn:microsoft.com/office/officeart/2008/layout/VerticalCurvedList"/>
    <dgm:cxn modelId="{A50690D4-7A6F-DE45-93B4-D55FD871130C}" type="presParOf" srcId="{C518C069-DCA4-EB40-8372-4DA08A144504}" destId="{42A7EFBC-4116-DE44-8BC4-FEB27B4CAE10}" srcOrd="4" destOrd="0" presId="urn:microsoft.com/office/officeart/2008/layout/VerticalCurvedList"/>
    <dgm:cxn modelId="{7EE1DE43-C2BC-F947-9B34-CC82D7C1FBFA}" type="presParOf" srcId="{42A7EFBC-4116-DE44-8BC4-FEB27B4CAE10}" destId="{2438DD6D-521D-3B4D-A1A5-608F9AE7789C}" srcOrd="0" destOrd="0" presId="urn:microsoft.com/office/officeart/2008/layout/VerticalCurvedList"/>
    <dgm:cxn modelId="{EED4E8E2-B852-F848-A45D-1253AAB616AC}" type="presParOf" srcId="{C518C069-DCA4-EB40-8372-4DA08A144504}" destId="{EFB51EF3-513B-AC40-B1A4-0C786AB355D3}" srcOrd="5" destOrd="0" presId="urn:microsoft.com/office/officeart/2008/layout/VerticalCurvedList"/>
    <dgm:cxn modelId="{8496DC1C-C0B2-CA41-B978-C08C5BEB224B}" type="presParOf" srcId="{C518C069-DCA4-EB40-8372-4DA08A144504}" destId="{4DE56ADB-7AA3-3E4E-A5AF-FCB1AE385987}" srcOrd="6" destOrd="0" presId="urn:microsoft.com/office/officeart/2008/layout/VerticalCurvedList"/>
    <dgm:cxn modelId="{652A1850-E778-3242-8949-BC2A0E357179}" type="presParOf" srcId="{4DE56ADB-7AA3-3E4E-A5AF-FCB1AE385987}" destId="{CECB1989-DBFC-7D43-B736-B55668E281B6}" srcOrd="0" destOrd="0" presId="urn:microsoft.com/office/officeart/2008/layout/VerticalCurvedList"/>
    <dgm:cxn modelId="{36A8208B-1801-7546-B6B1-306447C8AA0E}" type="presParOf" srcId="{C518C069-DCA4-EB40-8372-4DA08A144504}" destId="{4D64D098-EF36-FB42-9BF3-5C7F68CEB23C}" srcOrd="7" destOrd="0" presId="urn:microsoft.com/office/officeart/2008/layout/VerticalCurvedList"/>
    <dgm:cxn modelId="{A8889133-57BE-6C4A-8B0D-519E1ABB723E}" type="presParOf" srcId="{C518C069-DCA4-EB40-8372-4DA08A144504}" destId="{1F162CF1-CE3E-8940-93B1-6E40A48AFB00}" srcOrd="8" destOrd="0" presId="urn:microsoft.com/office/officeart/2008/layout/VerticalCurvedList"/>
    <dgm:cxn modelId="{C4DE872A-7F67-E44D-BA30-4051CE5C3FDB}" type="presParOf" srcId="{1F162CF1-CE3E-8940-93B1-6E40A48AFB00}" destId="{351EA530-9D17-CE45-A7E9-D55A7FA1B692}" srcOrd="0" destOrd="0" presId="urn:microsoft.com/office/officeart/2008/layout/VerticalCurvedList"/>
    <dgm:cxn modelId="{00D7679F-1CC4-FC4F-AC60-076CA66D25D8}" type="presParOf" srcId="{C518C069-DCA4-EB40-8372-4DA08A144504}" destId="{41BDDDEA-79EF-5748-A867-856F5F3D1D89}" srcOrd="9" destOrd="0" presId="urn:microsoft.com/office/officeart/2008/layout/VerticalCurvedList"/>
    <dgm:cxn modelId="{A4A1403A-310C-334D-AA56-02C8452D59AE}" type="presParOf" srcId="{C518C069-DCA4-EB40-8372-4DA08A144504}" destId="{B5CF4B7C-A4E1-3B46-900C-1A79DBA7A467}" srcOrd="10" destOrd="0" presId="urn:microsoft.com/office/officeart/2008/layout/VerticalCurvedList"/>
    <dgm:cxn modelId="{456C1CE7-F16A-C848-947A-5673DF1ACF77}" type="presParOf" srcId="{B5CF4B7C-A4E1-3B46-900C-1A79DBA7A467}" destId="{9C001959-F20C-3445-9136-B1E8BB71C976}" srcOrd="0" destOrd="0" presId="urn:microsoft.com/office/officeart/2008/layout/VerticalCurvedList"/>
    <dgm:cxn modelId="{23F1A032-6361-8046-A403-296AFD22F290}" type="presParOf" srcId="{C518C069-DCA4-EB40-8372-4DA08A144504}" destId="{F781D586-E25C-6B4D-9B44-3A4D8CE225E1}" srcOrd="11" destOrd="0" presId="urn:microsoft.com/office/officeart/2008/layout/VerticalCurvedList"/>
    <dgm:cxn modelId="{3BB4E259-A9BF-EB4B-9268-244E69B940D7}" type="presParOf" srcId="{C518C069-DCA4-EB40-8372-4DA08A144504}" destId="{90DC232A-CBB3-0449-921A-949F9221C4A5}" srcOrd="12" destOrd="0" presId="urn:microsoft.com/office/officeart/2008/layout/VerticalCurvedList"/>
    <dgm:cxn modelId="{C9CBE299-0834-5848-B482-4F41C639625C}" type="presParOf" srcId="{90DC232A-CBB3-0449-921A-949F9221C4A5}" destId="{4F679D3D-8A38-5C4D-9B22-4A7A1093951E}" srcOrd="0" destOrd="0" presId="urn:microsoft.com/office/officeart/2008/layout/VerticalCurvedList"/>
    <dgm:cxn modelId="{44CF557B-DBC4-F84F-B581-2C4B0C7C60C1}" type="presParOf" srcId="{C518C069-DCA4-EB40-8372-4DA08A144504}" destId="{B5E11AD8-4CF5-8044-BF24-86C2DA5654DC}" srcOrd="13" destOrd="0" presId="urn:microsoft.com/office/officeart/2008/layout/VerticalCurvedList"/>
    <dgm:cxn modelId="{7FE48772-649E-DD41-AEC3-E50BCB28D806}" type="presParOf" srcId="{C518C069-DCA4-EB40-8372-4DA08A144504}" destId="{2FA5BF6F-B097-454D-88EE-F3F3DCFAE162}" srcOrd="14" destOrd="0" presId="urn:microsoft.com/office/officeart/2008/layout/VerticalCurvedList"/>
    <dgm:cxn modelId="{FEE029C0-CDA7-EB48-9F93-3E31D732AE3A}" type="presParOf" srcId="{2FA5BF6F-B097-454D-88EE-F3F3DCFAE162}" destId="{6B9F42E9-02EA-8B44-87C2-5BFD5EC480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90098F-2D1D-D44C-89A2-7C03D8C2928E}" type="doc">
      <dgm:prSet loTypeId="urn:microsoft.com/office/officeart/2008/layout/VerticalCurvedList" loCatId="" qsTypeId="urn:microsoft.com/office/officeart/2005/8/quickstyle/simple2" qsCatId="simple" csTypeId="urn:microsoft.com/office/officeart/2005/8/colors/accent1_1" csCatId="accent1" phldr="1"/>
      <dgm:spPr/>
      <dgm:t>
        <a:bodyPr/>
        <a:lstStyle/>
        <a:p>
          <a:endParaRPr lang="fr-FR"/>
        </a:p>
      </dgm:t>
    </dgm:pt>
    <dgm:pt modelId="{DB21F098-C699-5441-ABCC-202EED6816DF}">
      <dgm:prSet phldrT="[Texte]" custT="1"/>
      <dgm:spPr>
        <a:solidFill>
          <a:srgbClr val="FDBF61"/>
        </a:solidFill>
      </dgm:spPr>
      <dgm:t>
        <a:bodyPr/>
        <a:lstStyle/>
        <a:p>
          <a:r>
            <a:rPr lang="fr-FR" sz="1400" dirty="0" smtClean="0">
              <a:latin typeface="Arial" charset="0"/>
              <a:ea typeface="Arial" charset="0"/>
              <a:cs typeface="Arial" charset="0"/>
            </a:rPr>
            <a:t>Autres ressources</a:t>
          </a:r>
          <a:endParaRPr lang="fr-FR" sz="1400" dirty="0">
            <a:latin typeface="Arial" charset="0"/>
            <a:ea typeface="Arial" charset="0"/>
            <a:cs typeface="Arial" charset="0"/>
          </a:endParaRPr>
        </a:p>
      </dgm:t>
    </dgm:pt>
    <dgm:pt modelId="{BD2616E4-C0E8-CA41-BFA1-4045A4998B2B}" type="parTrans" cxnId="{BF224020-7D96-4741-AB8C-7C1024A0551B}">
      <dgm:prSet/>
      <dgm:spPr/>
      <dgm:t>
        <a:bodyPr/>
        <a:lstStyle/>
        <a:p>
          <a:endParaRPr lang="fr-FR" sz="1800">
            <a:latin typeface="Arial" charset="0"/>
            <a:ea typeface="Arial" charset="0"/>
            <a:cs typeface="Arial" charset="0"/>
          </a:endParaRPr>
        </a:p>
      </dgm:t>
    </dgm:pt>
    <dgm:pt modelId="{68235410-D903-2D4F-8FDD-B4B6E49160D8}" type="sibTrans" cxnId="{BF224020-7D96-4741-AB8C-7C1024A0551B}">
      <dgm:prSet/>
      <dgm:spPr/>
      <dgm:t>
        <a:bodyPr/>
        <a:lstStyle/>
        <a:p>
          <a:endParaRPr lang="fr-FR" sz="1800">
            <a:latin typeface="Arial" charset="0"/>
            <a:ea typeface="Arial" charset="0"/>
            <a:cs typeface="Arial" charset="0"/>
          </a:endParaRPr>
        </a:p>
      </dgm:t>
    </dgm:pt>
    <dgm:pt modelId="{9E0847FC-51A2-0945-BC25-6CC7DE14DC81}">
      <dgm:prSet custT="1"/>
      <dgm:spPr/>
      <dgm:t>
        <a:bodyPr/>
        <a:lstStyle/>
        <a:p>
          <a:r>
            <a:rPr lang="fr-FR" sz="1400" smtClean="0">
              <a:latin typeface="Arial" charset="0"/>
              <a:ea typeface="Arial" charset="0"/>
              <a:cs typeface="Arial" charset="0"/>
            </a:rPr>
            <a:t>Productions simenn kréyòl an lékòl-la : </a:t>
          </a:r>
          <a:r>
            <a:rPr lang="fr-FR" sz="1400" smtClean="0">
              <a:latin typeface="Arial" charset="0"/>
              <a:ea typeface="Arial" charset="0"/>
              <a:cs typeface="Arial" charset="0"/>
              <a:hlinkClick xmlns:r="http://schemas.openxmlformats.org/officeDocument/2006/relationships" r:id="rId1"/>
            </a:rPr>
            <a:t>http://pedagogie.ac-guadeloupe.fr/langue_vivante_regionale_creole/archives_ressources_pedagogiques_semaines_creole</a:t>
          </a:r>
          <a:endParaRPr lang="fr-FR" sz="1400">
            <a:latin typeface="Arial" charset="0"/>
            <a:ea typeface="Arial" charset="0"/>
            <a:cs typeface="Arial" charset="0"/>
          </a:endParaRPr>
        </a:p>
      </dgm:t>
    </dgm:pt>
    <dgm:pt modelId="{59134FA5-590A-CC4F-AFFD-7D4C21568FC6}" type="parTrans" cxnId="{968487F8-3FE5-4049-B59B-B6CE452DC564}">
      <dgm:prSet/>
      <dgm:spPr/>
      <dgm:t>
        <a:bodyPr/>
        <a:lstStyle/>
        <a:p>
          <a:endParaRPr lang="fr-FR" sz="1800">
            <a:latin typeface="Arial" charset="0"/>
            <a:ea typeface="Arial" charset="0"/>
            <a:cs typeface="Arial" charset="0"/>
          </a:endParaRPr>
        </a:p>
      </dgm:t>
    </dgm:pt>
    <dgm:pt modelId="{D6193DF7-3AAC-DE4B-88EA-8CC8CEA938F1}" type="sibTrans" cxnId="{968487F8-3FE5-4049-B59B-B6CE452DC564}">
      <dgm:prSet/>
      <dgm:spPr/>
      <dgm:t>
        <a:bodyPr/>
        <a:lstStyle/>
        <a:p>
          <a:endParaRPr lang="fr-FR" sz="1800">
            <a:latin typeface="Arial" charset="0"/>
            <a:ea typeface="Arial" charset="0"/>
            <a:cs typeface="Arial" charset="0"/>
          </a:endParaRPr>
        </a:p>
      </dgm:t>
    </dgm:pt>
    <dgm:pt modelId="{07F9E854-B020-9249-868C-8395A7B15F1F}">
      <dgm:prSet custT="1"/>
      <dgm:spPr/>
      <dgm:t>
        <a:bodyPr/>
        <a:lstStyle/>
        <a:p>
          <a:r>
            <a:rPr lang="fr-FR" sz="1400" dirty="0" smtClean="0">
              <a:latin typeface="Arial" charset="0"/>
              <a:ea typeface="Arial" charset="0"/>
              <a:cs typeface="Arial" charset="0"/>
            </a:rPr>
            <a:t>Bibliothèque numérique caraïbe Amazonie plateau des Guyanes, </a:t>
          </a:r>
          <a:r>
            <a:rPr lang="fr-FR" sz="1400" dirty="0" smtClean="0">
              <a:latin typeface="Arial" charset="0"/>
              <a:ea typeface="Arial" charset="0"/>
              <a:cs typeface="Arial" charset="0"/>
              <a:hlinkClick xmlns:r="http://schemas.openxmlformats.org/officeDocument/2006/relationships" r:id="rId2"/>
            </a:rPr>
            <a:t>http://www.manioc.org/</a:t>
          </a:r>
          <a:r>
            <a:rPr lang="fr-FR" sz="1400" dirty="0" smtClean="0">
              <a:latin typeface="Arial" charset="0"/>
              <a:ea typeface="Arial" charset="0"/>
              <a:cs typeface="Arial" charset="0"/>
            </a:rPr>
            <a:t> ( documents audio, vidéo, images, </a:t>
          </a:r>
          <a:r>
            <a:rPr lang="fr-FR" sz="1400" dirty="0" err="1" smtClean="0">
              <a:latin typeface="Arial" charset="0"/>
              <a:ea typeface="Arial" charset="0"/>
              <a:cs typeface="Arial" charset="0"/>
            </a:rPr>
            <a:t>catalogeus</a:t>
          </a:r>
          <a:r>
            <a:rPr lang="fr-FR" sz="1400" dirty="0" smtClean="0">
              <a:latin typeface="Arial" charset="0"/>
              <a:ea typeface="Arial" charset="0"/>
              <a:cs typeface="Arial" charset="0"/>
            </a:rPr>
            <a:t>, études et recherches …)</a:t>
          </a:r>
          <a:endParaRPr lang="fr-FR" sz="1400" dirty="0">
            <a:latin typeface="Arial" charset="0"/>
            <a:ea typeface="Arial" charset="0"/>
            <a:cs typeface="Arial" charset="0"/>
          </a:endParaRPr>
        </a:p>
      </dgm:t>
    </dgm:pt>
    <dgm:pt modelId="{35905911-1846-B647-AA1A-CACA2457C4D0}" type="parTrans" cxnId="{DCCF2134-3FB3-FF42-99A4-FCD3FD7BFE52}">
      <dgm:prSet/>
      <dgm:spPr/>
      <dgm:t>
        <a:bodyPr/>
        <a:lstStyle/>
        <a:p>
          <a:endParaRPr lang="fr-FR" sz="1800">
            <a:latin typeface="Arial" charset="0"/>
            <a:ea typeface="Arial" charset="0"/>
            <a:cs typeface="Arial" charset="0"/>
          </a:endParaRPr>
        </a:p>
      </dgm:t>
    </dgm:pt>
    <dgm:pt modelId="{EFDA35F5-81E2-F44E-8A0B-E3F3CE031BF7}" type="sibTrans" cxnId="{DCCF2134-3FB3-FF42-99A4-FCD3FD7BFE52}">
      <dgm:prSet/>
      <dgm:spPr/>
      <dgm:t>
        <a:bodyPr/>
        <a:lstStyle/>
        <a:p>
          <a:endParaRPr lang="fr-FR" sz="1800">
            <a:latin typeface="Arial" charset="0"/>
            <a:ea typeface="Arial" charset="0"/>
            <a:cs typeface="Arial" charset="0"/>
          </a:endParaRPr>
        </a:p>
      </dgm:t>
    </dgm:pt>
    <dgm:pt modelId="{F5E3258E-8BD2-F346-8F46-0FB121AEBAF5}">
      <dgm:prSet custT="1"/>
      <dgm:spPr/>
      <dgm:t>
        <a:bodyPr/>
        <a:lstStyle/>
        <a:p>
          <a:r>
            <a:rPr lang="fr-FR" sz="1400" dirty="0" smtClean="0">
              <a:latin typeface="Arial" charset="0"/>
              <a:ea typeface="Arial" charset="0"/>
              <a:cs typeface="Arial" charset="0"/>
            </a:rPr>
            <a:t>Learning </a:t>
          </a:r>
          <a:r>
            <a:rPr lang="fr-FR" sz="1400" dirty="0" err="1" smtClean="0">
              <a:latin typeface="Arial" charset="0"/>
              <a:ea typeface="Arial" charset="0"/>
              <a:cs typeface="Arial" charset="0"/>
            </a:rPr>
            <a:t>apps</a:t>
          </a:r>
          <a:r>
            <a:rPr lang="fr-FR" sz="1400" dirty="0" smtClean="0">
              <a:latin typeface="Arial" charset="0"/>
              <a:ea typeface="Arial" charset="0"/>
              <a:cs typeface="Arial" charset="0"/>
            </a:rPr>
            <a:t> </a:t>
          </a:r>
          <a:r>
            <a:rPr lang="fr-FR" sz="1400" dirty="0" smtClean="0">
              <a:latin typeface="Arial" charset="0"/>
              <a:ea typeface="Arial" charset="0"/>
              <a:cs typeface="Arial" charset="0"/>
              <a:hlinkClick xmlns:r="http://schemas.openxmlformats.org/officeDocument/2006/relationships" r:id="rId3"/>
            </a:rPr>
            <a:t>https://learningapps.org/</a:t>
          </a:r>
          <a:endParaRPr lang="fr-FR" sz="1400" dirty="0" smtClean="0">
            <a:latin typeface="Arial" charset="0"/>
            <a:ea typeface="Arial" charset="0"/>
            <a:cs typeface="Arial" charset="0"/>
          </a:endParaRPr>
        </a:p>
        <a:p>
          <a:r>
            <a:rPr lang="fr-FR" sz="1400" dirty="0" smtClean="0">
              <a:latin typeface="Arial" charset="0"/>
              <a:ea typeface="Arial" charset="0"/>
              <a:cs typeface="Arial" charset="0"/>
            </a:rPr>
            <a:t>Pour ce qui existe déjà en créole : </a:t>
          </a:r>
          <a:r>
            <a:rPr lang="fr-FR" sz="1400" dirty="0" smtClean="0">
              <a:latin typeface="Arial" charset="0"/>
              <a:ea typeface="Arial" charset="0"/>
              <a:cs typeface="Arial" charset="0"/>
              <a:hlinkClick xmlns:r="http://schemas.openxmlformats.org/officeDocument/2006/relationships" r:id="rId4"/>
            </a:rPr>
            <a:t>https://learningapps.org/index.php?s=cr%C3%A9ole</a:t>
          </a:r>
          <a:endParaRPr lang="fr-FR" sz="1400" dirty="0">
            <a:latin typeface="Arial" charset="0"/>
            <a:ea typeface="Arial" charset="0"/>
            <a:cs typeface="Arial" charset="0"/>
          </a:endParaRPr>
        </a:p>
      </dgm:t>
    </dgm:pt>
    <dgm:pt modelId="{9E225E67-66F3-8243-8FBC-28525DABB65D}" type="parTrans" cxnId="{0549D500-AC58-9646-A653-D08259B3AC3E}">
      <dgm:prSet/>
      <dgm:spPr/>
      <dgm:t>
        <a:bodyPr/>
        <a:lstStyle/>
        <a:p>
          <a:endParaRPr lang="fr-FR" sz="1800">
            <a:latin typeface="Arial" charset="0"/>
            <a:ea typeface="Arial" charset="0"/>
            <a:cs typeface="Arial" charset="0"/>
          </a:endParaRPr>
        </a:p>
      </dgm:t>
    </dgm:pt>
    <dgm:pt modelId="{8CE39BB8-69EB-7D41-A90F-F5FF3113E26D}" type="sibTrans" cxnId="{0549D500-AC58-9646-A653-D08259B3AC3E}">
      <dgm:prSet/>
      <dgm:spPr/>
      <dgm:t>
        <a:bodyPr/>
        <a:lstStyle/>
        <a:p>
          <a:endParaRPr lang="fr-FR" sz="1800">
            <a:latin typeface="Arial" charset="0"/>
            <a:ea typeface="Arial" charset="0"/>
            <a:cs typeface="Arial" charset="0"/>
          </a:endParaRPr>
        </a:p>
      </dgm:t>
    </dgm:pt>
    <dgm:pt modelId="{04285E06-BE76-AB48-ADC4-CEA9C19C2478}" type="pres">
      <dgm:prSet presAssocID="{9590098F-2D1D-D44C-89A2-7C03D8C2928E}" presName="Name0" presStyleCnt="0">
        <dgm:presLayoutVars>
          <dgm:chMax val="7"/>
          <dgm:chPref val="7"/>
          <dgm:dir/>
        </dgm:presLayoutVars>
      </dgm:prSet>
      <dgm:spPr/>
      <dgm:t>
        <a:bodyPr/>
        <a:lstStyle/>
        <a:p>
          <a:endParaRPr lang="fr-FR"/>
        </a:p>
      </dgm:t>
    </dgm:pt>
    <dgm:pt modelId="{C518C069-DCA4-EB40-8372-4DA08A144504}" type="pres">
      <dgm:prSet presAssocID="{9590098F-2D1D-D44C-89A2-7C03D8C2928E}" presName="Name1" presStyleCnt="0"/>
      <dgm:spPr/>
      <dgm:t>
        <a:bodyPr/>
        <a:lstStyle/>
        <a:p>
          <a:endParaRPr lang="fr-FR"/>
        </a:p>
      </dgm:t>
    </dgm:pt>
    <dgm:pt modelId="{FA505266-7183-494E-8EBE-D44ACDEC7814}" type="pres">
      <dgm:prSet presAssocID="{9590098F-2D1D-D44C-89A2-7C03D8C2928E}" presName="cycle" presStyleCnt="0"/>
      <dgm:spPr/>
      <dgm:t>
        <a:bodyPr/>
        <a:lstStyle/>
        <a:p>
          <a:endParaRPr lang="fr-FR"/>
        </a:p>
      </dgm:t>
    </dgm:pt>
    <dgm:pt modelId="{5DD451C3-9515-AE4A-B971-943E81F7DF38}" type="pres">
      <dgm:prSet presAssocID="{9590098F-2D1D-D44C-89A2-7C03D8C2928E}" presName="srcNode" presStyleLbl="node1" presStyleIdx="0" presStyleCnt="4"/>
      <dgm:spPr/>
      <dgm:t>
        <a:bodyPr/>
        <a:lstStyle/>
        <a:p>
          <a:endParaRPr lang="fr-FR"/>
        </a:p>
      </dgm:t>
    </dgm:pt>
    <dgm:pt modelId="{FFEB5751-90E8-A94A-8DC8-8F83DE7990E7}" type="pres">
      <dgm:prSet presAssocID="{9590098F-2D1D-D44C-89A2-7C03D8C2928E}" presName="conn" presStyleLbl="parChTrans1D2" presStyleIdx="0" presStyleCnt="1"/>
      <dgm:spPr/>
      <dgm:t>
        <a:bodyPr/>
        <a:lstStyle/>
        <a:p>
          <a:endParaRPr lang="fr-FR"/>
        </a:p>
      </dgm:t>
    </dgm:pt>
    <dgm:pt modelId="{BE5D9A97-F95B-C144-B7C4-C74865AECA48}" type="pres">
      <dgm:prSet presAssocID="{9590098F-2D1D-D44C-89A2-7C03D8C2928E}" presName="extraNode" presStyleLbl="node1" presStyleIdx="0" presStyleCnt="4"/>
      <dgm:spPr/>
      <dgm:t>
        <a:bodyPr/>
        <a:lstStyle/>
        <a:p>
          <a:endParaRPr lang="fr-FR"/>
        </a:p>
      </dgm:t>
    </dgm:pt>
    <dgm:pt modelId="{3BD228A4-511C-3B44-AE76-4D5F78263417}" type="pres">
      <dgm:prSet presAssocID="{9590098F-2D1D-D44C-89A2-7C03D8C2928E}" presName="dstNode" presStyleLbl="node1" presStyleIdx="0" presStyleCnt="4"/>
      <dgm:spPr/>
      <dgm:t>
        <a:bodyPr/>
        <a:lstStyle/>
        <a:p>
          <a:endParaRPr lang="fr-FR"/>
        </a:p>
      </dgm:t>
    </dgm:pt>
    <dgm:pt modelId="{343887EC-8774-3C43-B160-906727929969}" type="pres">
      <dgm:prSet presAssocID="{DB21F098-C699-5441-ABCC-202EED6816DF}" presName="text_1" presStyleLbl="node1" presStyleIdx="0" presStyleCnt="4" custLinFactNeighborX="129">
        <dgm:presLayoutVars>
          <dgm:bulletEnabled val="1"/>
        </dgm:presLayoutVars>
      </dgm:prSet>
      <dgm:spPr/>
      <dgm:t>
        <a:bodyPr/>
        <a:lstStyle/>
        <a:p>
          <a:endParaRPr lang="fr-FR"/>
        </a:p>
      </dgm:t>
    </dgm:pt>
    <dgm:pt modelId="{D042B9FE-9BA6-1043-B406-876A420AAFCB}" type="pres">
      <dgm:prSet presAssocID="{DB21F098-C699-5441-ABCC-202EED6816DF}" presName="accent_1" presStyleCnt="0"/>
      <dgm:spPr/>
      <dgm:t>
        <a:bodyPr/>
        <a:lstStyle/>
        <a:p>
          <a:endParaRPr lang="fr-FR"/>
        </a:p>
      </dgm:t>
    </dgm:pt>
    <dgm:pt modelId="{351EA530-9D17-CE45-A7E9-D55A7FA1B692}" type="pres">
      <dgm:prSet presAssocID="{DB21F098-C699-5441-ABCC-202EED6816DF}" presName="accentRepeatNode" presStyleLbl="solidFgAcc1" presStyleIdx="0" presStyleCnt="4"/>
      <dgm:spPr/>
      <dgm:t>
        <a:bodyPr/>
        <a:lstStyle/>
        <a:p>
          <a:endParaRPr lang="fr-FR"/>
        </a:p>
      </dgm:t>
    </dgm:pt>
    <dgm:pt modelId="{0DBD5261-DFC1-9D4F-BDF8-AFEE87DA8FB5}" type="pres">
      <dgm:prSet presAssocID="{9E0847FC-51A2-0945-BC25-6CC7DE14DC81}" presName="text_2" presStyleLbl="node1" presStyleIdx="1" presStyleCnt="4">
        <dgm:presLayoutVars>
          <dgm:bulletEnabled val="1"/>
        </dgm:presLayoutVars>
      </dgm:prSet>
      <dgm:spPr/>
      <dgm:t>
        <a:bodyPr/>
        <a:lstStyle/>
        <a:p>
          <a:endParaRPr lang="fr-FR"/>
        </a:p>
      </dgm:t>
    </dgm:pt>
    <dgm:pt modelId="{0DE5FD6A-662C-7E42-A635-533797C1D978}" type="pres">
      <dgm:prSet presAssocID="{9E0847FC-51A2-0945-BC25-6CC7DE14DC81}" presName="accent_2" presStyleCnt="0"/>
      <dgm:spPr/>
      <dgm:t>
        <a:bodyPr/>
        <a:lstStyle/>
        <a:p>
          <a:endParaRPr lang="fr-FR"/>
        </a:p>
      </dgm:t>
    </dgm:pt>
    <dgm:pt modelId="{DCCA5748-C21D-2C48-A800-99B82B6A981E}" type="pres">
      <dgm:prSet presAssocID="{9E0847FC-51A2-0945-BC25-6CC7DE14DC81}" presName="accentRepeatNode" presStyleLbl="solidFgAcc1" presStyleIdx="1" presStyleCnt="4"/>
      <dgm:spPr/>
      <dgm:t>
        <a:bodyPr/>
        <a:lstStyle/>
        <a:p>
          <a:endParaRPr lang="fr-FR"/>
        </a:p>
      </dgm:t>
    </dgm:pt>
    <dgm:pt modelId="{C0711893-5B04-5A45-A62C-3B29F2605509}" type="pres">
      <dgm:prSet presAssocID="{07F9E854-B020-9249-868C-8395A7B15F1F}" presName="text_3" presStyleLbl="node1" presStyleIdx="2" presStyleCnt="4">
        <dgm:presLayoutVars>
          <dgm:bulletEnabled val="1"/>
        </dgm:presLayoutVars>
      </dgm:prSet>
      <dgm:spPr/>
      <dgm:t>
        <a:bodyPr/>
        <a:lstStyle/>
        <a:p>
          <a:endParaRPr lang="fr-FR"/>
        </a:p>
      </dgm:t>
    </dgm:pt>
    <dgm:pt modelId="{E37F747C-EF07-B342-9F3F-67A426935C42}" type="pres">
      <dgm:prSet presAssocID="{07F9E854-B020-9249-868C-8395A7B15F1F}" presName="accent_3" presStyleCnt="0"/>
      <dgm:spPr/>
      <dgm:t>
        <a:bodyPr/>
        <a:lstStyle/>
        <a:p>
          <a:endParaRPr lang="fr-FR"/>
        </a:p>
      </dgm:t>
    </dgm:pt>
    <dgm:pt modelId="{0C9B339E-86FB-374D-A904-6A41E6FC94BA}" type="pres">
      <dgm:prSet presAssocID="{07F9E854-B020-9249-868C-8395A7B15F1F}" presName="accentRepeatNode" presStyleLbl="solidFgAcc1" presStyleIdx="2" presStyleCnt="4"/>
      <dgm:spPr/>
      <dgm:t>
        <a:bodyPr/>
        <a:lstStyle/>
        <a:p>
          <a:endParaRPr lang="fr-FR"/>
        </a:p>
      </dgm:t>
    </dgm:pt>
    <dgm:pt modelId="{7CB4CC16-8E44-D24F-B4F5-7299BB53F47A}" type="pres">
      <dgm:prSet presAssocID="{F5E3258E-8BD2-F346-8F46-0FB121AEBAF5}" presName="text_4" presStyleLbl="node1" presStyleIdx="3" presStyleCnt="4">
        <dgm:presLayoutVars>
          <dgm:bulletEnabled val="1"/>
        </dgm:presLayoutVars>
      </dgm:prSet>
      <dgm:spPr/>
      <dgm:t>
        <a:bodyPr/>
        <a:lstStyle/>
        <a:p>
          <a:endParaRPr lang="fr-FR"/>
        </a:p>
      </dgm:t>
    </dgm:pt>
    <dgm:pt modelId="{EB8435AC-3191-A247-8580-84E6D7132B6A}" type="pres">
      <dgm:prSet presAssocID="{F5E3258E-8BD2-F346-8F46-0FB121AEBAF5}" presName="accent_4" presStyleCnt="0"/>
      <dgm:spPr/>
      <dgm:t>
        <a:bodyPr/>
        <a:lstStyle/>
        <a:p>
          <a:endParaRPr lang="fr-FR"/>
        </a:p>
      </dgm:t>
    </dgm:pt>
    <dgm:pt modelId="{BC2C2815-0FE8-9249-B27B-77652721E94A}" type="pres">
      <dgm:prSet presAssocID="{F5E3258E-8BD2-F346-8F46-0FB121AEBAF5}" presName="accentRepeatNode" presStyleLbl="solidFgAcc1" presStyleIdx="3" presStyleCnt="4"/>
      <dgm:spPr/>
      <dgm:t>
        <a:bodyPr/>
        <a:lstStyle/>
        <a:p>
          <a:endParaRPr lang="fr-FR"/>
        </a:p>
      </dgm:t>
    </dgm:pt>
  </dgm:ptLst>
  <dgm:cxnLst>
    <dgm:cxn modelId="{DCCF2134-3FB3-FF42-99A4-FCD3FD7BFE52}" srcId="{9590098F-2D1D-D44C-89A2-7C03D8C2928E}" destId="{07F9E854-B020-9249-868C-8395A7B15F1F}" srcOrd="2" destOrd="0" parTransId="{35905911-1846-B647-AA1A-CACA2457C4D0}" sibTransId="{EFDA35F5-81E2-F44E-8A0B-E3F3CE031BF7}"/>
    <dgm:cxn modelId="{A9ED34DB-898C-BC4D-9986-AF2AA43A5BDB}" type="presOf" srcId="{9E0847FC-51A2-0945-BC25-6CC7DE14DC81}" destId="{0DBD5261-DFC1-9D4F-BDF8-AFEE87DA8FB5}" srcOrd="0" destOrd="0" presId="urn:microsoft.com/office/officeart/2008/layout/VerticalCurvedList"/>
    <dgm:cxn modelId="{D855D81E-A739-8243-B7B9-6E14612D0BB4}" type="presOf" srcId="{DB21F098-C699-5441-ABCC-202EED6816DF}" destId="{343887EC-8774-3C43-B160-906727929969}" srcOrd="0" destOrd="0" presId="urn:microsoft.com/office/officeart/2008/layout/VerticalCurvedList"/>
    <dgm:cxn modelId="{BF224020-7D96-4741-AB8C-7C1024A0551B}" srcId="{9590098F-2D1D-D44C-89A2-7C03D8C2928E}" destId="{DB21F098-C699-5441-ABCC-202EED6816DF}" srcOrd="0" destOrd="0" parTransId="{BD2616E4-C0E8-CA41-BFA1-4045A4998B2B}" sibTransId="{68235410-D903-2D4F-8FDD-B4B6E49160D8}"/>
    <dgm:cxn modelId="{E71C2E2E-CD50-9540-8F8E-C87EF3473EEA}" type="presOf" srcId="{9590098F-2D1D-D44C-89A2-7C03D8C2928E}" destId="{04285E06-BE76-AB48-ADC4-CEA9C19C2478}" srcOrd="0" destOrd="0" presId="urn:microsoft.com/office/officeart/2008/layout/VerticalCurvedList"/>
    <dgm:cxn modelId="{A080E4DD-A43A-4243-964D-264AA792C7CE}" type="presOf" srcId="{68235410-D903-2D4F-8FDD-B4B6E49160D8}" destId="{FFEB5751-90E8-A94A-8DC8-8F83DE7990E7}" srcOrd="0" destOrd="0" presId="urn:microsoft.com/office/officeart/2008/layout/VerticalCurvedList"/>
    <dgm:cxn modelId="{0DDBD5A2-3027-384C-B269-20453E1DE122}" type="presOf" srcId="{F5E3258E-8BD2-F346-8F46-0FB121AEBAF5}" destId="{7CB4CC16-8E44-D24F-B4F5-7299BB53F47A}" srcOrd="0" destOrd="0" presId="urn:microsoft.com/office/officeart/2008/layout/VerticalCurvedList"/>
    <dgm:cxn modelId="{968487F8-3FE5-4049-B59B-B6CE452DC564}" srcId="{9590098F-2D1D-D44C-89A2-7C03D8C2928E}" destId="{9E0847FC-51A2-0945-BC25-6CC7DE14DC81}" srcOrd="1" destOrd="0" parTransId="{59134FA5-590A-CC4F-AFFD-7D4C21568FC6}" sibTransId="{D6193DF7-3AAC-DE4B-88EA-8CC8CEA938F1}"/>
    <dgm:cxn modelId="{33EE3FB3-8B7E-3547-9246-B5756CA22D38}" type="presOf" srcId="{07F9E854-B020-9249-868C-8395A7B15F1F}" destId="{C0711893-5B04-5A45-A62C-3B29F2605509}" srcOrd="0" destOrd="0" presId="urn:microsoft.com/office/officeart/2008/layout/VerticalCurvedList"/>
    <dgm:cxn modelId="{0549D500-AC58-9646-A653-D08259B3AC3E}" srcId="{9590098F-2D1D-D44C-89A2-7C03D8C2928E}" destId="{F5E3258E-8BD2-F346-8F46-0FB121AEBAF5}" srcOrd="3" destOrd="0" parTransId="{9E225E67-66F3-8243-8FBC-28525DABB65D}" sibTransId="{8CE39BB8-69EB-7D41-A90F-F5FF3113E26D}"/>
    <dgm:cxn modelId="{3C0858E4-3026-254F-8FB5-404FE8D9A003}" type="presParOf" srcId="{04285E06-BE76-AB48-ADC4-CEA9C19C2478}" destId="{C518C069-DCA4-EB40-8372-4DA08A144504}" srcOrd="0" destOrd="0" presId="urn:microsoft.com/office/officeart/2008/layout/VerticalCurvedList"/>
    <dgm:cxn modelId="{65F5BADC-8839-EB40-98DA-74323438A237}" type="presParOf" srcId="{C518C069-DCA4-EB40-8372-4DA08A144504}" destId="{FA505266-7183-494E-8EBE-D44ACDEC7814}" srcOrd="0" destOrd="0" presId="urn:microsoft.com/office/officeart/2008/layout/VerticalCurvedList"/>
    <dgm:cxn modelId="{3F22AADD-EE47-0140-870F-F2C36786F05A}" type="presParOf" srcId="{FA505266-7183-494E-8EBE-D44ACDEC7814}" destId="{5DD451C3-9515-AE4A-B971-943E81F7DF38}" srcOrd="0" destOrd="0" presId="urn:microsoft.com/office/officeart/2008/layout/VerticalCurvedList"/>
    <dgm:cxn modelId="{99BC5199-30F4-A449-BEF2-B7B8665635A0}" type="presParOf" srcId="{FA505266-7183-494E-8EBE-D44ACDEC7814}" destId="{FFEB5751-90E8-A94A-8DC8-8F83DE7990E7}" srcOrd="1" destOrd="0" presId="urn:microsoft.com/office/officeart/2008/layout/VerticalCurvedList"/>
    <dgm:cxn modelId="{CF171506-31BE-1A43-AB4F-4C73955B16F4}" type="presParOf" srcId="{FA505266-7183-494E-8EBE-D44ACDEC7814}" destId="{BE5D9A97-F95B-C144-B7C4-C74865AECA48}" srcOrd="2" destOrd="0" presId="urn:microsoft.com/office/officeart/2008/layout/VerticalCurvedList"/>
    <dgm:cxn modelId="{5F226BAD-4380-E74A-AFF8-358628C8ED45}" type="presParOf" srcId="{FA505266-7183-494E-8EBE-D44ACDEC7814}" destId="{3BD228A4-511C-3B44-AE76-4D5F78263417}" srcOrd="3" destOrd="0" presId="urn:microsoft.com/office/officeart/2008/layout/VerticalCurvedList"/>
    <dgm:cxn modelId="{AD550AD6-3732-9E45-AE81-747E4D9B4251}" type="presParOf" srcId="{C518C069-DCA4-EB40-8372-4DA08A144504}" destId="{343887EC-8774-3C43-B160-906727929969}" srcOrd="1" destOrd="0" presId="urn:microsoft.com/office/officeart/2008/layout/VerticalCurvedList"/>
    <dgm:cxn modelId="{1AB531CC-4CC2-9240-8540-F0A62392C24C}" type="presParOf" srcId="{C518C069-DCA4-EB40-8372-4DA08A144504}" destId="{D042B9FE-9BA6-1043-B406-876A420AAFCB}" srcOrd="2" destOrd="0" presId="urn:microsoft.com/office/officeart/2008/layout/VerticalCurvedList"/>
    <dgm:cxn modelId="{1952C656-7572-E64B-AEE0-3D2A027C568F}" type="presParOf" srcId="{D042B9FE-9BA6-1043-B406-876A420AAFCB}" destId="{351EA530-9D17-CE45-A7E9-D55A7FA1B692}" srcOrd="0" destOrd="0" presId="urn:microsoft.com/office/officeart/2008/layout/VerticalCurvedList"/>
    <dgm:cxn modelId="{83E36820-66DB-1149-A3BD-66BE8C54ED6C}" type="presParOf" srcId="{C518C069-DCA4-EB40-8372-4DA08A144504}" destId="{0DBD5261-DFC1-9D4F-BDF8-AFEE87DA8FB5}" srcOrd="3" destOrd="0" presId="urn:microsoft.com/office/officeart/2008/layout/VerticalCurvedList"/>
    <dgm:cxn modelId="{9B22136A-4991-7547-B451-4454A643BD18}" type="presParOf" srcId="{C518C069-DCA4-EB40-8372-4DA08A144504}" destId="{0DE5FD6A-662C-7E42-A635-533797C1D978}" srcOrd="4" destOrd="0" presId="urn:microsoft.com/office/officeart/2008/layout/VerticalCurvedList"/>
    <dgm:cxn modelId="{17DE21B7-6085-7A4D-BA2E-DB290664F339}" type="presParOf" srcId="{0DE5FD6A-662C-7E42-A635-533797C1D978}" destId="{DCCA5748-C21D-2C48-A800-99B82B6A981E}" srcOrd="0" destOrd="0" presId="urn:microsoft.com/office/officeart/2008/layout/VerticalCurvedList"/>
    <dgm:cxn modelId="{FA703439-D508-EB4D-8B7E-7D71F59A25BB}" type="presParOf" srcId="{C518C069-DCA4-EB40-8372-4DA08A144504}" destId="{C0711893-5B04-5A45-A62C-3B29F2605509}" srcOrd="5" destOrd="0" presId="urn:microsoft.com/office/officeart/2008/layout/VerticalCurvedList"/>
    <dgm:cxn modelId="{7C38FEA6-C2D7-7443-A747-EAA5B392E6AC}" type="presParOf" srcId="{C518C069-DCA4-EB40-8372-4DA08A144504}" destId="{E37F747C-EF07-B342-9F3F-67A426935C42}" srcOrd="6" destOrd="0" presId="urn:microsoft.com/office/officeart/2008/layout/VerticalCurvedList"/>
    <dgm:cxn modelId="{91B68C69-374B-AE45-AF67-C261844AE343}" type="presParOf" srcId="{E37F747C-EF07-B342-9F3F-67A426935C42}" destId="{0C9B339E-86FB-374D-A904-6A41E6FC94BA}" srcOrd="0" destOrd="0" presId="urn:microsoft.com/office/officeart/2008/layout/VerticalCurvedList"/>
    <dgm:cxn modelId="{99377930-7F0B-D849-8B8A-475FBD957ED2}" type="presParOf" srcId="{C518C069-DCA4-EB40-8372-4DA08A144504}" destId="{7CB4CC16-8E44-D24F-B4F5-7299BB53F47A}" srcOrd="7" destOrd="0" presId="urn:microsoft.com/office/officeart/2008/layout/VerticalCurvedList"/>
    <dgm:cxn modelId="{1B5EE457-A94F-7B49-B8A4-F16EAF8C2DAE}" type="presParOf" srcId="{C518C069-DCA4-EB40-8372-4DA08A144504}" destId="{EB8435AC-3191-A247-8580-84E6D7132B6A}" srcOrd="8" destOrd="0" presId="urn:microsoft.com/office/officeart/2008/layout/VerticalCurvedList"/>
    <dgm:cxn modelId="{01D75AED-70D6-AD47-A7C6-0C2C20FDC84C}" type="presParOf" srcId="{EB8435AC-3191-A247-8580-84E6D7132B6A}" destId="{BC2C2815-0FE8-9249-B27B-77652721E9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90098F-2D1D-D44C-89A2-7C03D8C2928E}" type="doc">
      <dgm:prSet loTypeId="urn:microsoft.com/office/officeart/2008/layout/VerticalCurvedList" loCatId="" qsTypeId="urn:microsoft.com/office/officeart/2005/8/quickstyle/simple2" qsCatId="simple" csTypeId="urn:microsoft.com/office/officeart/2005/8/colors/accent1_1" csCatId="accent1" phldr="1"/>
      <dgm:spPr/>
      <dgm:t>
        <a:bodyPr/>
        <a:lstStyle/>
        <a:p>
          <a:endParaRPr lang="fr-FR"/>
        </a:p>
      </dgm:t>
    </dgm:pt>
    <dgm:pt modelId="{E47736FC-8345-7341-9114-ADE2C22E425A}">
      <dgm:prSet phldrT="[Texte]" custT="1"/>
      <dgm:spPr>
        <a:solidFill>
          <a:srgbClr val="FDBF61"/>
        </a:solidFill>
      </dgm:spPr>
      <dgm:t>
        <a:bodyPr/>
        <a:lstStyle/>
        <a:p>
          <a:r>
            <a:rPr lang="fr-FR" sz="1800" smtClean="0"/>
            <a:t>Partenaires </a:t>
          </a:r>
          <a:endParaRPr lang="fr-FR" sz="1800" dirty="0"/>
        </a:p>
      </dgm:t>
    </dgm:pt>
    <dgm:pt modelId="{976E3BB3-C7ED-8C45-B952-070065E352CE}" type="parTrans" cxnId="{B30C51B2-89C3-384B-B25B-40F1B7679590}">
      <dgm:prSet/>
      <dgm:spPr/>
      <dgm:t>
        <a:bodyPr/>
        <a:lstStyle/>
        <a:p>
          <a:endParaRPr lang="fr-FR" sz="1800"/>
        </a:p>
      </dgm:t>
    </dgm:pt>
    <dgm:pt modelId="{7D04241C-CFDA-A74B-B6DC-D4B7162EBDB5}" type="sibTrans" cxnId="{B30C51B2-89C3-384B-B25B-40F1B7679590}">
      <dgm:prSet/>
      <dgm:spPr/>
      <dgm:t>
        <a:bodyPr/>
        <a:lstStyle/>
        <a:p>
          <a:endParaRPr lang="fr-FR" sz="1800"/>
        </a:p>
      </dgm:t>
    </dgm:pt>
    <dgm:pt modelId="{28FF4FC7-105B-5944-B3CB-00A3EE691D93}">
      <dgm:prSet custT="1"/>
      <dgm:spPr/>
      <dgm:t>
        <a:bodyPr/>
        <a:lstStyle/>
        <a:p>
          <a:r>
            <a:rPr lang="fr-FR" sz="1200" smtClean="0"/>
            <a:t>CESAIRE Jean-Marc 0690 61 78 77</a:t>
          </a:r>
          <a:endParaRPr lang="fr-FR" sz="1200"/>
        </a:p>
      </dgm:t>
    </dgm:pt>
    <dgm:pt modelId="{5C2DF5EF-0496-9048-80EC-80E76AB0ACE8}">
      <dgm:prSet custT="1"/>
      <dgm:spPr/>
      <dgm:t>
        <a:bodyPr/>
        <a:lstStyle/>
        <a:p>
          <a:r>
            <a:rPr lang="fr-FR" sz="1800" b="1" smtClean="0"/>
            <a:t>Cinéwoulé</a:t>
          </a:r>
          <a:endParaRPr lang="fr-FR" sz="1800"/>
        </a:p>
      </dgm:t>
    </dgm:pt>
    <dgm:pt modelId="{8D926E98-3A6E-2440-AEA9-16DDB96AFC3E}" type="sibTrans" cxnId="{DFC294BC-F5B5-A341-B8B9-681E28D75620}">
      <dgm:prSet/>
      <dgm:spPr/>
      <dgm:t>
        <a:bodyPr/>
        <a:lstStyle/>
        <a:p>
          <a:endParaRPr lang="fr-FR" sz="1800"/>
        </a:p>
      </dgm:t>
    </dgm:pt>
    <dgm:pt modelId="{0EC1136F-B9FE-C646-8E56-AE86A08281B0}" type="parTrans" cxnId="{DFC294BC-F5B5-A341-B8B9-681E28D75620}">
      <dgm:prSet/>
      <dgm:spPr/>
      <dgm:t>
        <a:bodyPr/>
        <a:lstStyle/>
        <a:p>
          <a:endParaRPr lang="fr-FR" sz="1800"/>
        </a:p>
      </dgm:t>
    </dgm:pt>
    <dgm:pt modelId="{51665DEA-7515-7440-9717-57B0403BF47A}" type="sibTrans" cxnId="{B6A4B614-A8AF-BE44-B6F2-E2B38537ED2F}">
      <dgm:prSet/>
      <dgm:spPr/>
      <dgm:t>
        <a:bodyPr/>
        <a:lstStyle/>
        <a:p>
          <a:endParaRPr lang="fr-FR" sz="1800"/>
        </a:p>
      </dgm:t>
    </dgm:pt>
    <dgm:pt modelId="{08894549-0096-3A46-B201-A00A895C71B9}" type="parTrans" cxnId="{B6A4B614-A8AF-BE44-B6F2-E2B38537ED2F}">
      <dgm:prSet/>
      <dgm:spPr/>
      <dgm:t>
        <a:bodyPr/>
        <a:lstStyle/>
        <a:p>
          <a:endParaRPr lang="fr-FR" sz="1800"/>
        </a:p>
      </dgm:t>
    </dgm:pt>
    <dgm:pt modelId="{31B5D6EC-F12E-004C-AD3E-61BD797A5E78}">
      <dgm:prSet custT="1"/>
      <dgm:spPr/>
      <dgm:t>
        <a:bodyPr/>
        <a:lstStyle/>
        <a:p>
          <a:r>
            <a:rPr lang="fr-FR" sz="1100" dirty="0" smtClean="0"/>
            <a:t>Mail : </a:t>
          </a:r>
          <a:r>
            <a:rPr lang="fr-FR" sz="1100" dirty="0" smtClean="0">
              <a:hlinkClick xmlns:r="http://schemas.openxmlformats.org/officeDocument/2006/relationships" r:id="rId1"/>
            </a:rPr>
            <a:t>ce.clemi@ac-guadeloupe.fr</a:t>
          </a:r>
          <a:endParaRPr lang="fr-FR" sz="1100" dirty="0"/>
        </a:p>
      </dgm:t>
    </dgm:pt>
    <dgm:pt modelId="{B167CAA4-2FD8-CA42-ADE2-53325FA962AF}">
      <dgm:prSet custT="1"/>
      <dgm:spPr/>
      <dgm:t>
        <a:bodyPr/>
        <a:lstStyle/>
        <a:p>
          <a:r>
            <a:rPr lang="fr-FR" sz="1100" dirty="0" smtClean="0"/>
            <a:t>PERGENT Patrick : 0590478107  / JOVIEN Jacques : 0690 72 99 00</a:t>
          </a:r>
          <a:endParaRPr lang="fr-FR" sz="1100" dirty="0"/>
        </a:p>
      </dgm:t>
    </dgm:pt>
    <dgm:pt modelId="{577FE3D7-D61C-E445-94C2-32E073AC8183}">
      <dgm:prSet custT="1"/>
      <dgm:spPr/>
      <dgm:t>
        <a:bodyPr/>
        <a:lstStyle/>
        <a:p>
          <a:r>
            <a:rPr lang="fr-FR" sz="1600" b="1" smtClean="0"/>
            <a:t>CLEMI et Radio Inter S’Cool</a:t>
          </a:r>
          <a:endParaRPr lang="fr-FR" sz="1600"/>
        </a:p>
      </dgm:t>
    </dgm:pt>
    <dgm:pt modelId="{CB073189-7D8D-824B-A782-259EDE2078F4}" type="sibTrans" cxnId="{E4838DC0-43AB-4848-A968-0551C4C2C147}">
      <dgm:prSet/>
      <dgm:spPr/>
      <dgm:t>
        <a:bodyPr/>
        <a:lstStyle/>
        <a:p>
          <a:endParaRPr lang="fr-FR" sz="1800"/>
        </a:p>
      </dgm:t>
    </dgm:pt>
    <dgm:pt modelId="{64527B3E-E7C5-624F-82BE-2BED78EBD069}" type="parTrans" cxnId="{E4838DC0-43AB-4848-A968-0551C4C2C147}">
      <dgm:prSet/>
      <dgm:spPr/>
      <dgm:t>
        <a:bodyPr/>
        <a:lstStyle/>
        <a:p>
          <a:endParaRPr lang="fr-FR" sz="1800"/>
        </a:p>
      </dgm:t>
    </dgm:pt>
    <dgm:pt modelId="{DE4B43F1-052A-524B-A639-6C879A82D799}" type="sibTrans" cxnId="{8EFDF197-5276-744F-8DA1-1671AED7EEE8}">
      <dgm:prSet/>
      <dgm:spPr/>
      <dgm:t>
        <a:bodyPr/>
        <a:lstStyle/>
        <a:p>
          <a:endParaRPr lang="fr-FR" sz="1800"/>
        </a:p>
      </dgm:t>
    </dgm:pt>
    <dgm:pt modelId="{F53B05C1-48B2-2343-9FFA-51CAC1330BBF}" type="parTrans" cxnId="{8EFDF197-5276-744F-8DA1-1671AED7EEE8}">
      <dgm:prSet/>
      <dgm:spPr/>
      <dgm:t>
        <a:bodyPr/>
        <a:lstStyle/>
        <a:p>
          <a:endParaRPr lang="fr-FR" sz="1800"/>
        </a:p>
      </dgm:t>
    </dgm:pt>
    <dgm:pt modelId="{B3D32F42-96EA-E043-B6DE-7D46AC4C0D67}" type="sibTrans" cxnId="{8804DF0D-81D9-8B41-B83E-E2614BBAF916}">
      <dgm:prSet/>
      <dgm:spPr/>
      <dgm:t>
        <a:bodyPr/>
        <a:lstStyle/>
        <a:p>
          <a:endParaRPr lang="fr-FR" sz="1800"/>
        </a:p>
      </dgm:t>
    </dgm:pt>
    <dgm:pt modelId="{544013FC-9A66-0548-9C5D-AC9727D48D42}" type="parTrans" cxnId="{8804DF0D-81D9-8B41-B83E-E2614BBAF916}">
      <dgm:prSet/>
      <dgm:spPr/>
      <dgm:t>
        <a:bodyPr/>
        <a:lstStyle/>
        <a:p>
          <a:endParaRPr lang="fr-FR" sz="1800"/>
        </a:p>
      </dgm:t>
    </dgm:pt>
    <dgm:pt modelId="{A6509343-E6B8-0040-9604-FEC0C183B04F}">
      <dgm:prSet custT="1"/>
      <dgm:spPr/>
      <dgm:t>
        <a:bodyPr/>
        <a:lstStyle/>
        <a:p>
          <a:r>
            <a:rPr lang="fr-FR" sz="1400" b="1" dirty="0" smtClean="0"/>
            <a:t>ADAGE </a:t>
          </a:r>
          <a:r>
            <a:rPr lang="fr-FR" sz="1400" dirty="0" smtClean="0"/>
            <a:t>: application dédiée à la généralisation de l'éducation artistique et culturelle : </a:t>
          </a:r>
          <a:r>
            <a:rPr lang="fr-FR" sz="1400" dirty="0" smtClean="0">
              <a:hlinkClick xmlns:r="http://schemas.openxmlformats.org/officeDocument/2006/relationships" r:id="rId2"/>
            </a:rPr>
            <a:t>https://pedagogie.ac-guadeloupe.fr/delegation_aux_enseignements_artistiques_et_laction_culturelle_daac/adage</a:t>
          </a:r>
          <a:endParaRPr lang="fr-FR" sz="1400" dirty="0"/>
        </a:p>
      </dgm:t>
    </dgm:pt>
    <dgm:pt modelId="{DED41566-6BD7-4B42-AEF4-450A90AF4411}" type="parTrans" cxnId="{86A1A9E8-8A8F-A94C-A936-C628A219C685}">
      <dgm:prSet/>
      <dgm:spPr/>
      <dgm:t>
        <a:bodyPr/>
        <a:lstStyle/>
        <a:p>
          <a:endParaRPr lang="fr-FR" sz="1800"/>
        </a:p>
      </dgm:t>
    </dgm:pt>
    <dgm:pt modelId="{6572E89F-6C2D-7E46-A7BD-C9B31BF45BE4}" type="sibTrans" cxnId="{86A1A9E8-8A8F-A94C-A936-C628A219C685}">
      <dgm:prSet/>
      <dgm:spPr/>
      <dgm:t>
        <a:bodyPr/>
        <a:lstStyle/>
        <a:p>
          <a:endParaRPr lang="fr-FR" sz="1800"/>
        </a:p>
      </dgm:t>
    </dgm:pt>
    <dgm:pt modelId="{67C5EE6C-167E-E846-978D-2B970D27D1CD}">
      <dgm:prSet custT="1"/>
      <dgm:spPr/>
      <dgm:t>
        <a:bodyPr/>
        <a:lstStyle/>
        <a:p>
          <a:endParaRPr lang="fr-FR" sz="1100"/>
        </a:p>
      </dgm:t>
    </dgm:pt>
    <dgm:pt modelId="{9D5EE883-26B4-BC4C-8E8A-278658536C8F}" type="parTrans" cxnId="{8892EA94-74FA-364F-9D46-447E2C36694F}">
      <dgm:prSet/>
      <dgm:spPr/>
      <dgm:t>
        <a:bodyPr/>
        <a:lstStyle/>
        <a:p>
          <a:endParaRPr lang="fr-FR" sz="1800"/>
        </a:p>
      </dgm:t>
    </dgm:pt>
    <dgm:pt modelId="{4F19DE2C-9F7C-3045-BA48-77A95B5C3F59}" type="sibTrans" cxnId="{8892EA94-74FA-364F-9D46-447E2C36694F}">
      <dgm:prSet/>
      <dgm:spPr/>
      <dgm:t>
        <a:bodyPr/>
        <a:lstStyle/>
        <a:p>
          <a:endParaRPr lang="fr-FR" sz="1800"/>
        </a:p>
      </dgm:t>
    </dgm:pt>
    <dgm:pt modelId="{04285E06-BE76-AB48-ADC4-CEA9C19C2478}" type="pres">
      <dgm:prSet presAssocID="{9590098F-2D1D-D44C-89A2-7C03D8C2928E}" presName="Name0" presStyleCnt="0">
        <dgm:presLayoutVars>
          <dgm:chMax val="7"/>
          <dgm:chPref val="7"/>
          <dgm:dir/>
        </dgm:presLayoutVars>
      </dgm:prSet>
      <dgm:spPr/>
      <dgm:t>
        <a:bodyPr/>
        <a:lstStyle/>
        <a:p>
          <a:endParaRPr lang="fr-FR"/>
        </a:p>
      </dgm:t>
    </dgm:pt>
    <dgm:pt modelId="{C518C069-DCA4-EB40-8372-4DA08A144504}" type="pres">
      <dgm:prSet presAssocID="{9590098F-2D1D-D44C-89A2-7C03D8C2928E}" presName="Name1" presStyleCnt="0"/>
      <dgm:spPr/>
      <dgm:t>
        <a:bodyPr/>
        <a:lstStyle/>
        <a:p>
          <a:endParaRPr lang="fr-FR"/>
        </a:p>
      </dgm:t>
    </dgm:pt>
    <dgm:pt modelId="{FA505266-7183-494E-8EBE-D44ACDEC7814}" type="pres">
      <dgm:prSet presAssocID="{9590098F-2D1D-D44C-89A2-7C03D8C2928E}" presName="cycle" presStyleCnt="0"/>
      <dgm:spPr/>
      <dgm:t>
        <a:bodyPr/>
        <a:lstStyle/>
        <a:p>
          <a:endParaRPr lang="fr-FR"/>
        </a:p>
      </dgm:t>
    </dgm:pt>
    <dgm:pt modelId="{5DD451C3-9515-AE4A-B971-943E81F7DF38}" type="pres">
      <dgm:prSet presAssocID="{9590098F-2D1D-D44C-89A2-7C03D8C2928E}" presName="srcNode" presStyleLbl="node1" presStyleIdx="0" presStyleCnt="4"/>
      <dgm:spPr/>
      <dgm:t>
        <a:bodyPr/>
        <a:lstStyle/>
        <a:p>
          <a:endParaRPr lang="fr-FR"/>
        </a:p>
      </dgm:t>
    </dgm:pt>
    <dgm:pt modelId="{FFEB5751-90E8-A94A-8DC8-8F83DE7990E7}" type="pres">
      <dgm:prSet presAssocID="{9590098F-2D1D-D44C-89A2-7C03D8C2928E}" presName="conn" presStyleLbl="parChTrans1D2" presStyleIdx="0" presStyleCnt="1"/>
      <dgm:spPr/>
      <dgm:t>
        <a:bodyPr/>
        <a:lstStyle/>
        <a:p>
          <a:endParaRPr lang="fr-FR"/>
        </a:p>
      </dgm:t>
    </dgm:pt>
    <dgm:pt modelId="{BE5D9A97-F95B-C144-B7C4-C74865AECA48}" type="pres">
      <dgm:prSet presAssocID="{9590098F-2D1D-D44C-89A2-7C03D8C2928E}" presName="extraNode" presStyleLbl="node1" presStyleIdx="0" presStyleCnt="4"/>
      <dgm:spPr/>
      <dgm:t>
        <a:bodyPr/>
        <a:lstStyle/>
        <a:p>
          <a:endParaRPr lang="fr-FR"/>
        </a:p>
      </dgm:t>
    </dgm:pt>
    <dgm:pt modelId="{3BD228A4-511C-3B44-AE76-4D5F78263417}" type="pres">
      <dgm:prSet presAssocID="{9590098F-2D1D-D44C-89A2-7C03D8C2928E}" presName="dstNode" presStyleLbl="node1" presStyleIdx="0" presStyleCnt="4"/>
      <dgm:spPr/>
      <dgm:t>
        <a:bodyPr/>
        <a:lstStyle/>
        <a:p>
          <a:endParaRPr lang="fr-FR"/>
        </a:p>
      </dgm:t>
    </dgm:pt>
    <dgm:pt modelId="{61F7F47E-C880-0844-9341-CD7E4748D255}" type="pres">
      <dgm:prSet presAssocID="{E47736FC-8345-7341-9114-ADE2C22E425A}" presName="text_1" presStyleLbl="node1" presStyleIdx="0" presStyleCnt="4">
        <dgm:presLayoutVars>
          <dgm:bulletEnabled val="1"/>
        </dgm:presLayoutVars>
      </dgm:prSet>
      <dgm:spPr/>
      <dgm:t>
        <a:bodyPr/>
        <a:lstStyle/>
        <a:p>
          <a:endParaRPr lang="fr-FR"/>
        </a:p>
      </dgm:t>
    </dgm:pt>
    <dgm:pt modelId="{AA1BC8C9-12AA-DF44-AEB6-FA285B6286D3}" type="pres">
      <dgm:prSet presAssocID="{E47736FC-8345-7341-9114-ADE2C22E425A}" presName="accent_1" presStyleCnt="0"/>
      <dgm:spPr/>
      <dgm:t>
        <a:bodyPr/>
        <a:lstStyle/>
        <a:p>
          <a:endParaRPr lang="fr-FR"/>
        </a:p>
      </dgm:t>
    </dgm:pt>
    <dgm:pt modelId="{7249C912-D50A-754B-AC56-6652F288393A}" type="pres">
      <dgm:prSet presAssocID="{E47736FC-8345-7341-9114-ADE2C22E425A}" presName="accentRepeatNode" presStyleLbl="solidFgAcc1" presStyleIdx="0" presStyleCnt="4"/>
      <dgm:spPr/>
      <dgm:t>
        <a:bodyPr/>
        <a:lstStyle/>
        <a:p>
          <a:endParaRPr lang="fr-FR"/>
        </a:p>
      </dgm:t>
    </dgm:pt>
    <dgm:pt modelId="{74DDF022-75EF-6D46-9530-B6C596F529B5}" type="pres">
      <dgm:prSet presAssocID="{577FE3D7-D61C-E445-94C2-32E073AC8183}" presName="text_2" presStyleLbl="node1" presStyleIdx="1" presStyleCnt="4">
        <dgm:presLayoutVars>
          <dgm:bulletEnabled val="1"/>
        </dgm:presLayoutVars>
      </dgm:prSet>
      <dgm:spPr/>
      <dgm:t>
        <a:bodyPr/>
        <a:lstStyle/>
        <a:p>
          <a:endParaRPr lang="fr-FR"/>
        </a:p>
      </dgm:t>
    </dgm:pt>
    <dgm:pt modelId="{A8D42503-CB31-A64F-B3F1-1EF1E5860919}" type="pres">
      <dgm:prSet presAssocID="{577FE3D7-D61C-E445-94C2-32E073AC8183}" presName="accent_2" presStyleCnt="0"/>
      <dgm:spPr/>
      <dgm:t>
        <a:bodyPr/>
        <a:lstStyle/>
        <a:p>
          <a:endParaRPr lang="fr-FR"/>
        </a:p>
      </dgm:t>
    </dgm:pt>
    <dgm:pt modelId="{E3E6F4FF-684A-9A43-9821-4E5FB46D88C8}" type="pres">
      <dgm:prSet presAssocID="{577FE3D7-D61C-E445-94C2-32E073AC8183}" presName="accentRepeatNode" presStyleLbl="solidFgAcc1" presStyleIdx="1" presStyleCnt="4"/>
      <dgm:spPr/>
      <dgm:t>
        <a:bodyPr/>
        <a:lstStyle/>
        <a:p>
          <a:endParaRPr lang="fr-FR"/>
        </a:p>
      </dgm:t>
    </dgm:pt>
    <dgm:pt modelId="{92F7AAE7-77A7-CD43-9311-F2D5D13037F2}" type="pres">
      <dgm:prSet presAssocID="{5C2DF5EF-0496-9048-80EC-80E76AB0ACE8}" presName="text_3" presStyleLbl="node1" presStyleIdx="2" presStyleCnt="4">
        <dgm:presLayoutVars>
          <dgm:bulletEnabled val="1"/>
        </dgm:presLayoutVars>
      </dgm:prSet>
      <dgm:spPr/>
      <dgm:t>
        <a:bodyPr/>
        <a:lstStyle/>
        <a:p>
          <a:endParaRPr lang="fr-FR"/>
        </a:p>
      </dgm:t>
    </dgm:pt>
    <dgm:pt modelId="{DB899F8B-3B24-ED41-8EE1-A958A926124F}" type="pres">
      <dgm:prSet presAssocID="{5C2DF5EF-0496-9048-80EC-80E76AB0ACE8}" presName="accent_3" presStyleCnt="0"/>
      <dgm:spPr/>
      <dgm:t>
        <a:bodyPr/>
        <a:lstStyle/>
        <a:p>
          <a:endParaRPr lang="fr-FR"/>
        </a:p>
      </dgm:t>
    </dgm:pt>
    <dgm:pt modelId="{9048F650-F39B-1A4C-9930-295916A5D18B}" type="pres">
      <dgm:prSet presAssocID="{5C2DF5EF-0496-9048-80EC-80E76AB0ACE8}" presName="accentRepeatNode" presStyleLbl="solidFgAcc1" presStyleIdx="2" presStyleCnt="4"/>
      <dgm:spPr/>
      <dgm:t>
        <a:bodyPr/>
        <a:lstStyle/>
        <a:p>
          <a:endParaRPr lang="fr-FR"/>
        </a:p>
      </dgm:t>
    </dgm:pt>
    <dgm:pt modelId="{752E33E8-17D1-5D4E-B241-98281BFF3708}" type="pres">
      <dgm:prSet presAssocID="{A6509343-E6B8-0040-9604-FEC0C183B04F}" presName="text_4" presStyleLbl="node1" presStyleIdx="3" presStyleCnt="4">
        <dgm:presLayoutVars>
          <dgm:bulletEnabled val="1"/>
        </dgm:presLayoutVars>
      </dgm:prSet>
      <dgm:spPr/>
      <dgm:t>
        <a:bodyPr/>
        <a:lstStyle/>
        <a:p>
          <a:endParaRPr lang="fr-FR"/>
        </a:p>
      </dgm:t>
    </dgm:pt>
    <dgm:pt modelId="{41B88E6A-ACA8-2249-9B83-4FB22018DD89}" type="pres">
      <dgm:prSet presAssocID="{A6509343-E6B8-0040-9604-FEC0C183B04F}" presName="accent_4" presStyleCnt="0"/>
      <dgm:spPr/>
      <dgm:t>
        <a:bodyPr/>
        <a:lstStyle/>
        <a:p>
          <a:endParaRPr lang="fr-FR"/>
        </a:p>
      </dgm:t>
    </dgm:pt>
    <dgm:pt modelId="{5EB96784-E3EF-DE41-8A68-250EFC3B66EF}" type="pres">
      <dgm:prSet presAssocID="{A6509343-E6B8-0040-9604-FEC0C183B04F}" presName="accentRepeatNode" presStyleLbl="solidFgAcc1" presStyleIdx="3" presStyleCnt="4"/>
      <dgm:spPr/>
      <dgm:t>
        <a:bodyPr/>
        <a:lstStyle/>
        <a:p>
          <a:endParaRPr lang="fr-FR"/>
        </a:p>
      </dgm:t>
    </dgm:pt>
  </dgm:ptLst>
  <dgm:cxnLst>
    <dgm:cxn modelId="{1F0DF075-01DF-874E-B05D-56FA94F41B7E}" type="presOf" srcId="{9590098F-2D1D-D44C-89A2-7C03D8C2928E}" destId="{04285E06-BE76-AB48-ADC4-CEA9C19C2478}" srcOrd="0" destOrd="0" presId="urn:microsoft.com/office/officeart/2008/layout/VerticalCurvedList"/>
    <dgm:cxn modelId="{B3CFC101-800E-1E44-BD84-02B2C6E6C471}" type="presOf" srcId="{31B5D6EC-F12E-004C-AD3E-61BD797A5E78}" destId="{74DDF022-75EF-6D46-9530-B6C596F529B5}" srcOrd="0" destOrd="2" presId="urn:microsoft.com/office/officeart/2008/layout/VerticalCurvedList"/>
    <dgm:cxn modelId="{8804DF0D-81D9-8B41-B83E-E2614BBAF916}" srcId="{577FE3D7-D61C-E445-94C2-32E073AC8183}" destId="{B167CAA4-2FD8-CA42-ADE2-53325FA962AF}" srcOrd="0" destOrd="0" parTransId="{544013FC-9A66-0548-9C5D-AC9727D48D42}" sibTransId="{B3D32F42-96EA-E043-B6DE-7D46AC4C0D67}"/>
    <dgm:cxn modelId="{DFC294BC-F5B5-A341-B8B9-681E28D75620}" srcId="{9590098F-2D1D-D44C-89A2-7C03D8C2928E}" destId="{5C2DF5EF-0496-9048-80EC-80E76AB0ACE8}" srcOrd="2" destOrd="0" parTransId="{0EC1136F-B9FE-C646-8E56-AE86A08281B0}" sibTransId="{8D926E98-3A6E-2440-AEA9-16DDB96AFC3E}"/>
    <dgm:cxn modelId="{7945E3FB-C932-CC43-A9F4-3505E69A1327}" type="presOf" srcId="{A6509343-E6B8-0040-9604-FEC0C183B04F}" destId="{752E33E8-17D1-5D4E-B241-98281BFF3708}" srcOrd="0" destOrd="0" presId="urn:microsoft.com/office/officeart/2008/layout/VerticalCurvedList"/>
    <dgm:cxn modelId="{B30C51B2-89C3-384B-B25B-40F1B7679590}" srcId="{9590098F-2D1D-D44C-89A2-7C03D8C2928E}" destId="{E47736FC-8345-7341-9114-ADE2C22E425A}" srcOrd="0" destOrd="0" parTransId="{976E3BB3-C7ED-8C45-B952-070065E352CE}" sibTransId="{7D04241C-CFDA-A74B-B6DC-D4B7162EBDB5}"/>
    <dgm:cxn modelId="{A6B7BB22-FF59-3648-8BBC-245F13C2E06D}" type="presOf" srcId="{7D04241C-CFDA-A74B-B6DC-D4B7162EBDB5}" destId="{FFEB5751-90E8-A94A-8DC8-8F83DE7990E7}" srcOrd="0" destOrd="0" presId="urn:microsoft.com/office/officeart/2008/layout/VerticalCurvedList"/>
    <dgm:cxn modelId="{B6A4B614-A8AF-BE44-B6F2-E2B38537ED2F}" srcId="{5C2DF5EF-0496-9048-80EC-80E76AB0ACE8}" destId="{28FF4FC7-105B-5944-B3CB-00A3EE691D93}" srcOrd="0" destOrd="0" parTransId="{08894549-0096-3A46-B201-A00A895C71B9}" sibTransId="{51665DEA-7515-7440-9717-57B0403BF47A}"/>
    <dgm:cxn modelId="{8EFDF197-5276-744F-8DA1-1671AED7EEE8}" srcId="{577FE3D7-D61C-E445-94C2-32E073AC8183}" destId="{31B5D6EC-F12E-004C-AD3E-61BD797A5E78}" srcOrd="1" destOrd="0" parTransId="{F53B05C1-48B2-2343-9FFA-51CAC1330BBF}" sibTransId="{DE4B43F1-052A-524B-A639-6C879A82D799}"/>
    <dgm:cxn modelId="{A5BD1ACD-A4E3-2342-9197-D0C2ACF121DF}" type="presOf" srcId="{B167CAA4-2FD8-CA42-ADE2-53325FA962AF}" destId="{74DDF022-75EF-6D46-9530-B6C596F529B5}" srcOrd="0" destOrd="1" presId="urn:microsoft.com/office/officeart/2008/layout/VerticalCurvedList"/>
    <dgm:cxn modelId="{86A1A9E8-8A8F-A94C-A936-C628A219C685}" srcId="{9590098F-2D1D-D44C-89A2-7C03D8C2928E}" destId="{A6509343-E6B8-0040-9604-FEC0C183B04F}" srcOrd="3" destOrd="0" parTransId="{DED41566-6BD7-4B42-AEF4-450A90AF4411}" sibTransId="{6572E89F-6C2D-7E46-A7BD-C9B31BF45BE4}"/>
    <dgm:cxn modelId="{B7A416C0-2610-344D-BC4C-421A53D47FAD}" type="presOf" srcId="{5C2DF5EF-0496-9048-80EC-80E76AB0ACE8}" destId="{92F7AAE7-77A7-CD43-9311-F2D5D13037F2}" srcOrd="0" destOrd="0" presId="urn:microsoft.com/office/officeart/2008/layout/VerticalCurvedList"/>
    <dgm:cxn modelId="{E4838DC0-43AB-4848-A968-0551C4C2C147}" srcId="{9590098F-2D1D-D44C-89A2-7C03D8C2928E}" destId="{577FE3D7-D61C-E445-94C2-32E073AC8183}" srcOrd="1" destOrd="0" parTransId="{64527B3E-E7C5-624F-82BE-2BED78EBD069}" sibTransId="{CB073189-7D8D-824B-A782-259EDE2078F4}"/>
    <dgm:cxn modelId="{3269C693-F40D-2645-836F-79586420C239}" type="presOf" srcId="{28FF4FC7-105B-5944-B3CB-00A3EE691D93}" destId="{92F7AAE7-77A7-CD43-9311-F2D5D13037F2}" srcOrd="0" destOrd="1" presId="urn:microsoft.com/office/officeart/2008/layout/VerticalCurvedList"/>
    <dgm:cxn modelId="{E63DF93D-8B3E-ED4E-ABEB-6891E375DD2A}" type="presOf" srcId="{67C5EE6C-167E-E846-978D-2B970D27D1CD}" destId="{752E33E8-17D1-5D4E-B241-98281BFF3708}" srcOrd="0" destOrd="1" presId="urn:microsoft.com/office/officeart/2008/layout/VerticalCurvedList"/>
    <dgm:cxn modelId="{8892EA94-74FA-364F-9D46-447E2C36694F}" srcId="{A6509343-E6B8-0040-9604-FEC0C183B04F}" destId="{67C5EE6C-167E-E846-978D-2B970D27D1CD}" srcOrd="0" destOrd="0" parTransId="{9D5EE883-26B4-BC4C-8E8A-278658536C8F}" sibTransId="{4F19DE2C-9F7C-3045-BA48-77A95B5C3F59}"/>
    <dgm:cxn modelId="{30EC5D35-CFDC-D64B-B5A6-A7833A8C7B46}" type="presOf" srcId="{E47736FC-8345-7341-9114-ADE2C22E425A}" destId="{61F7F47E-C880-0844-9341-CD7E4748D255}" srcOrd="0" destOrd="0" presId="urn:microsoft.com/office/officeart/2008/layout/VerticalCurvedList"/>
    <dgm:cxn modelId="{4557F300-7F5F-E24D-8E34-94BCB5E185B0}" type="presOf" srcId="{577FE3D7-D61C-E445-94C2-32E073AC8183}" destId="{74DDF022-75EF-6D46-9530-B6C596F529B5}" srcOrd="0" destOrd="0" presId="urn:microsoft.com/office/officeart/2008/layout/VerticalCurvedList"/>
    <dgm:cxn modelId="{E552D8B3-B1AC-0B46-B9EE-7C8AFEB3717A}" type="presParOf" srcId="{04285E06-BE76-AB48-ADC4-CEA9C19C2478}" destId="{C518C069-DCA4-EB40-8372-4DA08A144504}" srcOrd="0" destOrd="0" presId="urn:microsoft.com/office/officeart/2008/layout/VerticalCurvedList"/>
    <dgm:cxn modelId="{8330796A-FA17-C04D-BF2A-6580E5CBB19B}" type="presParOf" srcId="{C518C069-DCA4-EB40-8372-4DA08A144504}" destId="{FA505266-7183-494E-8EBE-D44ACDEC7814}" srcOrd="0" destOrd="0" presId="urn:microsoft.com/office/officeart/2008/layout/VerticalCurvedList"/>
    <dgm:cxn modelId="{8784313C-EB7F-684A-AC74-ECBBEC9CB863}" type="presParOf" srcId="{FA505266-7183-494E-8EBE-D44ACDEC7814}" destId="{5DD451C3-9515-AE4A-B971-943E81F7DF38}" srcOrd="0" destOrd="0" presId="urn:microsoft.com/office/officeart/2008/layout/VerticalCurvedList"/>
    <dgm:cxn modelId="{F0F19284-6795-E849-ACCF-A8F3D6EA3BE7}" type="presParOf" srcId="{FA505266-7183-494E-8EBE-D44ACDEC7814}" destId="{FFEB5751-90E8-A94A-8DC8-8F83DE7990E7}" srcOrd="1" destOrd="0" presId="urn:microsoft.com/office/officeart/2008/layout/VerticalCurvedList"/>
    <dgm:cxn modelId="{08B48D13-AA02-5B44-B1AB-46AB0F4C3981}" type="presParOf" srcId="{FA505266-7183-494E-8EBE-D44ACDEC7814}" destId="{BE5D9A97-F95B-C144-B7C4-C74865AECA48}" srcOrd="2" destOrd="0" presId="urn:microsoft.com/office/officeart/2008/layout/VerticalCurvedList"/>
    <dgm:cxn modelId="{0509B5C2-8AFB-D243-BBD3-C888C7BBCDE8}" type="presParOf" srcId="{FA505266-7183-494E-8EBE-D44ACDEC7814}" destId="{3BD228A4-511C-3B44-AE76-4D5F78263417}" srcOrd="3" destOrd="0" presId="urn:microsoft.com/office/officeart/2008/layout/VerticalCurvedList"/>
    <dgm:cxn modelId="{CF811382-047D-884B-AC1D-14973E133322}" type="presParOf" srcId="{C518C069-DCA4-EB40-8372-4DA08A144504}" destId="{61F7F47E-C880-0844-9341-CD7E4748D255}" srcOrd="1" destOrd="0" presId="urn:microsoft.com/office/officeart/2008/layout/VerticalCurvedList"/>
    <dgm:cxn modelId="{3DCA07ED-1181-034E-9DCF-4DEBED0D4288}" type="presParOf" srcId="{C518C069-DCA4-EB40-8372-4DA08A144504}" destId="{AA1BC8C9-12AA-DF44-AEB6-FA285B6286D3}" srcOrd="2" destOrd="0" presId="urn:microsoft.com/office/officeart/2008/layout/VerticalCurvedList"/>
    <dgm:cxn modelId="{B903E355-C54B-DA45-963B-C0D8609A2BFC}" type="presParOf" srcId="{AA1BC8C9-12AA-DF44-AEB6-FA285B6286D3}" destId="{7249C912-D50A-754B-AC56-6652F288393A}" srcOrd="0" destOrd="0" presId="urn:microsoft.com/office/officeart/2008/layout/VerticalCurvedList"/>
    <dgm:cxn modelId="{775752CF-9413-0C42-869F-99DE9A1F7BAD}" type="presParOf" srcId="{C518C069-DCA4-EB40-8372-4DA08A144504}" destId="{74DDF022-75EF-6D46-9530-B6C596F529B5}" srcOrd="3" destOrd="0" presId="urn:microsoft.com/office/officeart/2008/layout/VerticalCurvedList"/>
    <dgm:cxn modelId="{68052023-B265-DB4B-A84D-15858DE80FFA}" type="presParOf" srcId="{C518C069-DCA4-EB40-8372-4DA08A144504}" destId="{A8D42503-CB31-A64F-B3F1-1EF1E5860919}" srcOrd="4" destOrd="0" presId="urn:microsoft.com/office/officeart/2008/layout/VerticalCurvedList"/>
    <dgm:cxn modelId="{E032D2C4-B401-DF44-96E7-C79E48C9A17C}" type="presParOf" srcId="{A8D42503-CB31-A64F-B3F1-1EF1E5860919}" destId="{E3E6F4FF-684A-9A43-9821-4E5FB46D88C8}" srcOrd="0" destOrd="0" presId="urn:microsoft.com/office/officeart/2008/layout/VerticalCurvedList"/>
    <dgm:cxn modelId="{824831ED-31A9-A740-ACF1-2FADB33FAD49}" type="presParOf" srcId="{C518C069-DCA4-EB40-8372-4DA08A144504}" destId="{92F7AAE7-77A7-CD43-9311-F2D5D13037F2}" srcOrd="5" destOrd="0" presId="urn:microsoft.com/office/officeart/2008/layout/VerticalCurvedList"/>
    <dgm:cxn modelId="{6FD1973A-4BAC-CD45-B0C0-BDAD0A7A9FCA}" type="presParOf" srcId="{C518C069-DCA4-EB40-8372-4DA08A144504}" destId="{DB899F8B-3B24-ED41-8EE1-A958A926124F}" srcOrd="6" destOrd="0" presId="urn:microsoft.com/office/officeart/2008/layout/VerticalCurvedList"/>
    <dgm:cxn modelId="{BEAEC085-D9BD-794B-A1AF-8F3BC7ACC9CB}" type="presParOf" srcId="{DB899F8B-3B24-ED41-8EE1-A958A926124F}" destId="{9048F650-F39B-1A4C-9930-295916A5D18B}" srcOrd="0" destOrd="0" presId="urn:microsoft.com/office/officeart/2008/layout/VerticalCurvedList"/>
    <dgm:cxn modelId="{DD8A1876-336C-F44C-9EA9-6402772E2329}" type="presParOf" srcId="{C518C069-DCA4-EB40-8372-4DA08A144504}" destId="{752E33E8-17D1-5D4E-B241-98281BFF3708}" srcOrd="7" destOrd="0" presId="urn:microsoft.com/office/officeart/2008/layout/VerticalCurvedList"/>
    <dgm:cxn modelId="{1371D1FD-443A-DA47-A919-680AA63EA266}" type="presParOf" srcId="{C518C069-DCA4-EB40-8372-4DA08A144504}" destId="{41B88E6A-ACA8-2249-9B83-4FB22018DD89}" srcOrd="8" destOrd="0" presId="urn:microsoft.com/office/officeart/2008/layout/VerticalCurvedList"/>
    <dgm:cxn modelId="{5D694187-CAEE-3340-99B2-D99C4C26B5B1}" type="presParOf" srcId="{41B88E6A-ACA8-2249-9B83-4FB22018DD89}" destId="{5EB96784-E3EF-DE41-8A68-250EFC3B66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44C2DA-16E5-D942-B658-E7186A6502DA}" type="doc">
      <dgm:prSet loTypeId="urn:microsoft.com/office/officeart/2005/8/layout/lProcess2" loCatId="" qsTypeId="urn:microsoft.com/office/officeart/2005/8/quickstyle/simple5" qsCatId="simple" csTypeId="urn:microsoft.com/office/officeart/2005/8/colors/accent1_2" csCatId="accent1" phldr="1"/>
      <dgm:spPr/>
      <dgm:t>
        <a:bodyPr/>
        <a:lstStyle/>
        <a:p>
          <a:endParaRPr lang="fr-FR"/>
        </a:p>
      </dgm:t>
    </dgm:pt>
    <dgm:pt modelId="{90EC4837-CF30-1942-8216-75F04617DB46}">
      <dgm:prSet custT="1"/>
      <dgm:spPr/>
      <dgm:t>
        <a:bodyPr/>
        <a:lstStyle/>
        <a:p>
          <a:pPr rtl="0"/>
          <a:r>
            <a:rPr lang="fr-FR" sz="2400" u="sng" dirty="0" smtClean="0">
              <a:solidFill>
                <a:schemeClr val="tx2"/>
              </a:solidFill>
            </a:rPr>
            <a:t>Semaine académique du créole en mars 2022 </a:t>
          </a:r>
          <a:r>
            <a:rPr lang="fr-FR" sz="2400" dirty="0" smtClean="0">
              <a:solidFill>
                <a:schemeClr val="tx2"/>
              </a:solidFill>
            </a:rPr>
            <a:t>: </a:t>
          </a:r>
          <a:endParaRPr lang="fr-FR" sz="2400" dirty="0">
            <a:solidFill>
              <a:schemeClr val="tx2"/>
            </a:solidFill>
          </a:endParaRPr>
        </a:p>
      </dgm:t>
    </dgm:pt>
    <dgm:pt modelId="{AA4B131B-1C1B-4B41-8D8C-8660D945CEE1}" type="parTrans" cxnId="{274B7DEB-BC53-A140-A4C1-15A9715A1201}">
      <dgm:prSet/>
      <dgm:spPr/>
      <dgm:t>
        <a:bodyPr/>
        <a:lstStyle/>
        <a:p>
          <a:endParaRPr lang="fr-FR">
            <a:solidFill>
              <a:schemeClr val="tx1"/>
            </a:solidFill>
          </a:endParaRPr>
        </a:p>
      </dgm:t>
    </dgm:pt>
    <dgm:pt modelId="{144C9A5D-00BA-A54A-AF56-CAE46D706B65}" type="sibTrans" cxnId="{274B7DEB-BC53-A140-A4C1-15A9715A1201}">
      <dgm:prSet/>
      <dgm:spPr/>
      <dgm:t>
        <a:bodyPr/>
        <a:lstStyle/>
        <a:p>
          <a:endParaRPr lang="fr-FR">
            <a:solidFill>
              <a:schemeClr val="tx1"/>
            </a:solidFill>
          </a:endParaRPr>
        </a:p>
      </dgm:t>
    </dgm:pt>
    <dgm:pt modelId="{2108C6D0-21C6-9D48-B6E3-D9A40DDC31DE}">
      <dgm:prSet custT="1"/>
      <dgm:spPr/>
      <dgm:t>
        <a:bodyPr/>
        <a:lstStyle/>
        <a:p>
          <a:pPr rtl="0"/>
          <a:r>
            <a:rPr lang="fr-FR" sz="2800" dirty="0" smtClean="0">
              <a:solidFill>
                <a:schemeClr val="tx1"/>
              </a:solidFill>
            </a:rPr>
            <a:t>La chanson populaire.</a:t>
          </a:r>
          <a:endParaRPr lang="fr-FR" sz="2800" dirty="0">
            <a:solidFill>
              <a:schemeClr val="tx1"/>
            </a:solidFill>
          </a:endParaRPr>
        </a:p>
      </dgm:t>
    </dgm:pt>
    <dgm:pt modelId="{863549FB-56DF-6C4E-B860-F5C19D554574}" type="parTrans" cxnId="{ABC9AC26-B782-EB4A-864D-21524FE0BB88}">
      <dgm:prSet/>
      <dgm:spPr/>
      <dgm:t>
        <a:bodyPr/>
        <a:lstStyle/>
        <a:p>
          <a:endParaRPr lang="fr-FR">
            <a:solidFill>
              <a:schemeClr val="tx1"/>
            </a:solidFill>
          </a:endParaRPr>
        </a:p>
      </dgm:t>
    </dgm:pt>
    <dgm:pt modelId="{2AE07936-F0AA-F840-A409-7FF8A40FD3A5}" type="sibTrans" cxnId="{ABC9AC26-B782-EB4A-864D-21524FE0BB88}">
      <dgm:prSet/>
      <dgm:spPr/>
      <dgm:t>
        <a:bodyPr/>
        <a:lstStyle/>
        <a:p>
          <a:endParaRPr lang="fr-FR">
            <a:solidFill>
              <a:schemeClr val="tx1"/>
            </a:solidFill>
          </a:endParaRPr>
        </a:p>
      </dgm:t>
    </dgm:pt>
    <dgm:pt modelId="{7B52E64B-55B5-5741-A457-BA41D146F447}" type="pres">
      <dgm:prSet presAssocID="{6344C2DA-16E5-D942-B658-E7186A6502DA}" presName="theList" presStyleCnt="0">
        <dgm:presLayoutVars>
          <dgm:dir/>
          <dgm:animLvl val="lvl"/>
          <dgm:resizeHandles val="exact"/>
        </dgm:presLayoutVars>
      </dgm:prSet>
      <dgm:spPr/>
      <dgm:t>
        <a:bodyPr/>
        <a:lstStyle/>
        <a:p>
          <a:endParaRPr lang="fr-FR"/>
        </a:p>
      </dgm:t>
    </dgm:pt>
    <dgm:pt modelId="{1E55CF5D-6055-D64B-8A2F-CD17A9D50A4D}" type="pres">
      <dgm:prSet presAssocID="{90EC4837-CF30-1942-8216-75F04617DB46}" presName="compNode" presStyleCnt="0"/>
      <dgm:spPr/>
      <dgm:t>
        <a:bodyPr/>
        <a:lstStyle/>
        <a:p>
          <a:endParaRPr lang="fr-FR"/>
        </a:p>
      </dgm:t>
    </dgm:pt>
    <dgm:pt modelId="{32D57ED7-DF80-3E4E-B590-C02EF06715EE}" type="pres">
      <dgm:prSet presAssocID="{90EC4837-CF30-1942-8216-75F04617DB46}" presName="aNode" presStyleLbl="bgShp" presStyleIdx="0" presStyleCnt="1"/>
      <dgm:spPr/>
      <dgm:t>
        <a:bodyPr/>
        <a:lstStyle/>
        <a:p>
          <a:endParaRPr lang="fr-FR"/>
        </a:p>
      </dgm:t>
    </dgm:pt>
    <dgm:pt modelId="{85CC2681-5F52-7E47-87C6-64628E07EAF8}" type="pres">
      <dgm:prSet presAssocID="{90EC4837-CF30-1942-8216-75F04617DB46}" presName="textNode" presStyleLbl="bgShp" presStyleIdx="0" presStyleCnt="1"/>
      <dgm:spPr/>
      <dgm:t>
        <a:bodyPr/>
        <a:lstStyle/>
        <a:p>
          <a:endParaRPr lang="fr-FR"/>
        </a:p>
      </dgm:t>
    </dgm:pt>
    <dgm:pt modelId="{1EFAB8FB-902F-E94F-A959-CFD23D84AFF5}" type="pres">
      <dgm:prSet presAssocID="{90EC4837-CF30-1942-8216-75F04617DB46}" presName="compChildNode" presStyleCnt="0"/>
      <dgm:spPr/>
      <dgm:t>
        <a:bodyPr/>
        <a:lstStyle/>
        <a:p>
          <a:endParaRPr lang="fr-FR"/>
        </a:p>
      </dgm:t>
    </dgm:pt>
    <dgm:pt modelId="{B5ACBE45-F0D5-9B4B-A4B0-40786E1C204B}" type="pres">
      <dgm:prSet presAssocID="{90EC4837-CF30-1942-8216-75F04617DB46}" presName="theInnerList" presStyleCnt="0"/>
      <dgm:spPr/>
      <dgm:t>
        <a:bodyPr/>
        <a:lstStyle/>
        <a:p>
          <a:endParaRPr lang="fr-FR"/>
        </a:p>
      </dgm:t>
    </dgm:pt>
    <dgm:pt modelId="{DC192D9F-591F-614D-B58B-805FA74F3B9E}" type="pres">
      <dgm:prSet presAssocID="{2108C6D0-21C6-9D48-B6E3-D9A40DDC31DE}" presName="childNode" presStyleLbl="node1" presStyleIdx="0" presStyleCnt="1" custScaleY="90051">
        <dgm:presLayoutVars>
          <dgm:bulletEnabled val="1"/>
        </dgm:presLayoutVars>
      </dgm:prSet>
      <dgm:spPr/>
      <dgm:t>
        <a:bodyPr/>
        <a:lstStyle/>
        <a:p>
          <a:endParaRPr lang="fr-FR"/>
        </a:p>
      </dgm:t>
    </dgm:pt>
  </dgm:ptLst>
  <dgm:cxnLst>
    <dgm:cxn modelId="{274B7DEB-BC53-A140-A4C1-15A9715A1201}" srcId="{6344C2DA-16E5-D942-B658-E7186A6502DA}" destId="{90EC4837-CF30-1942-8216-75F04617DB46}" srcOrd="0" destOrd="0" parTransId="{AA4B131B-1C1B-4B41-8D8C-8660D945CEE1}" sibTransId="{144C9A5D-00BA-A54A-AF56-CAE46D706B65}"/>
    <dgm:cxn modelId="{B7065A43-EEBB-2D40-8537-B77C96A45201}" type="presOf" srcId="{90EC4837-CF30-1942-8216-75F04617DB46}" destId="{32D57ED7-DF80-3E4E-B590-C02EF06715EE}" srcOrd="0" destOrd="0" presId="urn:microsoft.com/office/officeart/2005/8/layout/lProcess2"/>
    <dgm:cxn modelId="{ACB3D188-FCEA-9A49-9AA4-3720759AC816}" type="presOf" srcId="{6344C2DA-16E5-D942-B658-E7186A6502DA}" destId="{7B52E64B-55B5-5741-A457-BA41D146F447}" srcOrd="0" destOrd="0" presId="urn:microsoft.com/office/officeart/2005/8/layout/lProcess2"/>
    <dgm:cxn modelId="{D1042EE9-A6EA-CE45-B2B9-3E1C79F98298}" type="presOf" srcId="{90EC4837-CF30-1942-8216-75F04617DB46}" destId="{85CC2681-5F52-7E47-87C6-64628E07EAF8}" srcOrd="1" destOrd="0" presId="urn:microsoft.com/office/officeart/2005/8/layout/lProcess2"/>
    <dgm:cxn modelId="{ABC9AC26-B782-EB4A-864D-21524FE0BB88}" srcId="{90EC4837-CF30-1942-8216-75F04617DB46}" destId="{2108C6D0-21C6-9D48-B6E3-D9A40DDC31DE}" srcOrd="0" destOrd="0" parTransId="{863549FB-56DF-6C4E-B860-F5C19D554574}" sibTransId="{2AE07936-F0AA-F840-A409-7FF8A40FD3A5}"/>
    <dgm:cxn modelId="{18F29D35-DE80-724A-A8C5-37A7413D7567}" type="presOf" srcId="{2108C6D0-21C6-9D48-B6E3-D9A40DDC31DE}" destId="{DC192D9F-591F-614D-B58B-805FA74F3B9E}" srcOrd="0" destOrd="0" presId="urn:microsoft.com/office/officeart/2005/8/layout/lProcess2"/>
    <dgm:cxn modelId="{22D8169B-8EB5-074E-9396-08779250A6B1}" type="presParOf" srcId="{7B52E64B-55B5-5741-A457-BA41D146F447}" destId="{1E55CF5D-6055-D64B-8A2F-CD17A9D50A4D}" srcOrd="0" destOrd="0" presId="urn:microsoft.com/office/officeart/2005/8/layout/lProcess2"/>
    <dgm:cxn modelId="{97DB96FD-615A-4C4A-95C6-AC03FFE4F9E7}" type="presParOf" srcId="{1E55CF5D-6055-D64B-8A2F-CD17A9D50A4D}" destId="{32D57ED7-DF80-3E4E-B590-C02EF06715EE}" srcOrd="0" destOrd="0" presId="urn:microsoft.com/office/officeart/2005/8/layout/lProcess2"/>
    <dgm:cxn modelId="{FA4EF272-2C6B-0348-8776-F3B0B3CAE149}" type="presParOf" srcId="{1E55CF5D-6055-D64B-8A2F-CD17A9D50A4D}" destId="{85CC2681-5F52-7E47-87C6-64628E07EAF8}" srcOrd="1" destOrd="0" presId="urn:microsoft.com/office/officeart/2005/8/layout/lProcess2"/>
    <dgm:cxn modelId="{525BDA70-6EAD-564F-87A0-BE658CE7F044}" type="presParOf" srcId="{1E55CF5D-6055-D64B-8A2F-CD17A9D50A4D}" destId="{1EFAB8FB-902F-E94F-A959-CFD23D84AFF5}" srcOrd="2" destOrd="0" presId="urn:microsoft.com/office/officeart/2005/8/layout/lProcess2"/>
    <dgm:cxn modelId="{B982AEF4-C3EE-984A-9292-897BEF213638}" type="presParOf" srcId="{1EFAB8FB-902F-E94F-A959-CFD23D84AFF5}" destId="{B5ACBE45-F0D5-9B4B-A4B0-40786E1C204B}" srcOrd="0" destOrd="0" presId="urn:microsoft.com/office/officeart/2005/8/layout/lProcess2"/>
    <dgm:cxn modelId="{C4AFA31A-5E63-B64D-B1B1-BAA98937D0ED}" type="presParOf" srcId="{B5ACBE45-F0D5-9B4B-A4B0-40786E1C204B}" destId="{DC192D9F-591F-614D-B58B-805FA74F3B9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96665-45EC-954C-8B81-8ECFEAEDB75E}">
      <dsp:nvSpPr>
        <dsp:cNvPr id="0" name=""/>
        <dsp:cNvSpPr/>
      </dsp:nvSpPr>
      <dsp:spPr>
        <a:xfrm>
          <a:off x="-5141860" y="-787646"/>
          <a:ext cx="6123235" cy="6123235"/>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005F6-A819-D94B-BA5E-5B712E7CD115}">
      <dsp:nvSpPr>
        <dsp:cNvPr id="0" name=""/>
        <dsp:cNvSpPr/>
      </dsp:nvSpPr>
      <dsp:spPr>
        <a:xfrm>
          <a:off x="366041" y="239494"/>
          <a:ext cx="10705853" cy="47880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0053" tIns="35560" rIns="35560" bIns="35560" numCol="1" spcCol="1270" anchor="ctr" anchorCtr="0">
          <a:noAutofit/>
        </a:bodyPr>
        <a:lstStyle/>
        <a:p>
          <a:pPr lvl="0" algn="l" defTabSz="622300" rtl="0">
            <a:lnSpc>
              <a:spcPct val="90000"/>
            </a:lnSpc>
            <a:spcBef>
              <a:spcPct val="0"/>
            </a:spcBef>
            <a:spcAft>
              <a:spcPct val="35000"/>
            </a:spcAft>
          </a:pPr>
          <a:r>
            <a:rPr lang="fr-FR" sz="1400" kern="1200" smtClean="0">
              <a:latin typeface="Arial" charset="0"/>
              <a:ea typeface="Arial" charset="0"/>
              <a:cs typeface="Arial" charset="0"/>
            </a:rPr>
            <a:t>Sarah MOZAR  - Chargée de mission d’inspection </a:t>
          </a:r>
        </a:p>
        <a:p>
          <a:pPr lvl="0" algn="l" defTabSz="622300" rtl="0">
            <a:lnSpc>
              <a:spcPct val="90000"/>
            </a:lnSpc>
            <a:spcBef>
              <a:spcPct val="0"/>
            </a:spcBef>
            <a:spcAft>
              <a:spcPct val="35000"/>
            </a:spcAft>
          </a:pPr>
          <a:r>
            <a:rPr lang="fr-FR" sz="1400" kern="1200" smtClean="0">
              <a:latin typeface="Arial" charset="0"/>
              <a:ea typeface="Arial" charset="0"/>
              <a:cs typeface="Arial" charset="0"/>
              <a:hlinkClick xmlns:r="http://schemas.openxmlformats.org/officeDocument/2006/relationships" r:id="rId1"/>
            </a:rPr>
            <a:t>sarah.mozar@ac-guadeloupe.fr</a:t>
          </a:r>
          <a:r>
            <a:rPr lang="fr-FR" sz="1400" kern="1200" smtClean="0">
              <a:latin typeface="Arial" charset="0"/>
              <a:ea typeface="Arial" charset="0"/>
              <a:cs typeface="Arial" charset="0"/>
            </a:rPr>
            <a:t> </a:t>
          </a:r>
          <a:endParaRPr lang="fr-FR" sz="1400" kern="1200" dirty="0">
            <a:latin typeface="Arial" charset="0"/>
            <a:ea typeface="Arial" charset="0"/>
            <a:cs typeface="Arial" charset="0"/>
          </a:endParaRPr>
        </a:p>
      </dsp:txBody>
      <dsp:txXfrm>
        <a:off x="366041" y="239494"/>
        <a:ext cx="10705853" cy="478807"/>
      </dsp:txXfrm>
    </dsp:sp>
    <dsp:sp modelId="{100CC544-AE77-F44A-AA77-5E6E3817EC2F}">
      <dsp:nvSpPr>
        <dsp:cNvPr id="0" name=""/>
        <dsp:cNvSpPr/>
      </dsp:nvSpPr>
      <dsp:spPr>
        <a:xfrm>
          <a:off x="66786" y="179643"/>
          <a:ext cx="598509" cy="59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E3334-EC18-D24E-8186-AF3AAD80B93E}">
      <dsp:nvSpPr>
        <dsp:cNvPr id="0" name=""/>
        <dsp:cNvSpPr/>
      </dsp:nvSpPr>
      <dsp:spPr>
        <a:xfrm>
          <a:off x="759892" y="957614"/>
          <a:ext cx="10312002" cy="47880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0053" tIns="35560" rIns="35560" bIns="35560" numCol="1" spcCol="1270" anchor="ctr" anchorCtr="0">
          <a:noAutofit/>
        </a:bodyPr>
        <a:lstStyle/>
        <a:p>
          <a:pPr lvl="0" algn="l" defTabSz="622300" rtl="0">
            <a:lnSpc>
              <a:spcPct val="90000"/>
            </a:lnSpc>
            <a:spcBef>
              <a:spcPct val="0"/>
            </a:spcBef>
            <a:spcAft>
              <a:spcPct val="35000"/>
            </a:spcAft>
          </a:pPr>
          <a:r>
            <a:rPr lang="fr-FR" sz="1400" kern="1200" smtClean="0">
              <a:latin typeface="Arial" charset="0"/>
              <a:ea typeface="Arial" charset="0"/>
              <a:cs typeface="Arial" charset="0"/>
            </a:rPr>
            <a:t>Francelise BERTELY-AHOUA - Chargée de mission </a:t>
          </a:r>
        </a:p>
        <a:p>
          <a:pPr lvl="0" algn="l" defTabSz="622300" rtl="0">
            <a:lnSpc>
              <a:spcPct val="90000"/>
            </a:lnSpc>
            <a:spcBef>
              <a:spcPct val="0"/>
            </a:spcBef>
            <a:spcAft>
              <a:spcPct val="35000"/>
            </a:spcAft>
          </a:pPr>
          <a:r>
            <a:rPr lang="fr-FR" sz="1400" kern="1200" smtClean="0">
              <a:latin typeface="Arial" charset="0"/>
              <a:ea typeface="Arial" charset="0"/>
              <a:cs typeface="Arial" charset="0"/>
              <a:hlinkClick xmlns:r="http://schemas.openxmlformats.org/officeDocument/2006/relationships" r:id="rId2"/>
            </a:rPr>
            <a:t>france-lise.bertely@ac-guadeloupe.fr</a:t>
          </a:r>
          <a:r>
            <a:rPr lang="fr-FR" sz="1400" kern="1200" smtClean="0">
              <a:latin typeface="Arial" charset="0"/>
              <a:ea typeface="Arial" charset="0"/>
              <a:cs typeface="Arial" charset="0"/>
            </a:rPr>
            <a:t> </a:t>
          </a:r>
          <a:endParaRPr lang="fr-FR" sz="1400" kern="1200" dirty="0">
            <a:latin typeface="Arial" charset="0"/>
            <a:ea typeface="Arial" charset="0"/>
            <a:cs typeface="Arial" charset="0"/>
          </a:endParaRPr>
        </a:p>
      </dsp:txBody>
      <dsp:txXfrm>
        <a:off x="759892" y="957614"/>
        <a:ext cx="10312002" cy="478807"/>
      </dsp:txXfrm>
    </dsp:sp>
    <dsp:sp modelId="{99C5D160-57F4-BA4D-811A-C9E02E592602}">
      <dsp:nvSpPr>
        <dsp:cNvPr id="0" name=""/>
        <dsp:cNvSpPr/>
      </dsp:nvSpPr>
      <dsp:spPr>
        <a:xfrm>
          <a:off x="460638" y="897763"/>
          <a:ext cx="598509" cy="59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6C540-5268-3A46-B43E-1688E973D6C1}">
      <dsp:nvSpPr>
        <dsp:cNvPr id="0" name=""/>
        <dsp:cNvSpPr/>
      </dsp:nvSpPr>
      <dsp:spPr>
        <a:xfrm>
          <a:off x="939991" y="1675735"/>
          <a:ext cx="10131903" cy="47880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0053" tIns="35560" rIns="35560" bIns="35560" numCol="1" spcCol="1270" anchor="ctr" anchorCtr="0">
          <a:noAutofit/>
        </a:bodyPr>
        <a:lstStyle/>
        <a:p>
          <a:pPr lvl="0" algn="l" defTabSz="622300" rtl="0">
            <a:lnSpc>
              <a:spcPct val="90000"/>
            </a:lnSpc>
            <a:spcBef>
              <a:spcPct val="0"/>
            </a:spcBef>
            <a:spcAft>
              <a:spcPct val="35000"/>
            </a:spcAft>
          </a:pPr>
          <a:r>
            <a:rPr lang="fr-FR" sz="1400" kern="1200" smtClean="0">
              <a:latin typeface="Arial" charset="0"/>
              <a:ea typeface="Arial" charset="0"/>
              <a:cs typeface="Arial" charset="0"/>
            </a:rPr>
            <a:t>Jeffrey SELLIN – Chargé de mission</a:t>
          </a:r>
        </a:p>
        <a:p>
          <a:pPr lvl="0" algn="l" defTabSz="622300" rtl="0">
            <a:lnSpc>
              <a:spcPct val="90000"/>
            </a:lnSpc>
            <a:spcBef>
              <a:spcPct val="0"/>
            </a:spcBef>
            <a:spcAft>
              <a:spcPct val="35000"/>
            </a:spcAft>
          </a:pPr>
          <a:r>
            <a:rPr lang="fr-FR" sz="1400" kern="1200" smtClean="0">
              <a:latin typeface="Arial" charset="0"/>
              <a:ea typeface="Arial" charset="0"/>
              <a:cs typeface="Arial" charset="0"/>
              <a:hlinkClick xmlns:r="http://schemas.openxmlformats.org/officeDocument/2006/relationships" r:id="rId3"/>
            </a:rPr>
            <a:t>jselllin@ac-guadeloupe.fr</a:t>
          </a:r>
          <a:r>
            <a:rPr lang="fr-FR" sz="1400" kern="1200" smtClean="0">
              <a:latin typeface="Arial" charset="0"/>
              <a:ea typeface="Arial" charset="0"/>
              <a:cs typeface="Arial" charset="0"/>
            </a:rPr>
            <a:t> </a:t>
          </a:r>
          <a:endParaRPr lang="fr-FR" sz="1400" kern="1200" dirty="0">
            <a:latin typeface="Arial" charset="0"/>
            <a:ea typeface="Arial" charset="0"/>
            <a:cs typeface="Arial" charset="0"/>
          </a:endParaRPr>
        </a:p>
      </dsp:txBody>
      <dsp:txXfrm>
        <a:off x="939991" y="1675735"/>
        <a:ext cx="10131903" cy="478807"/>
      </dsp:txXfrm>
    </dsp:sp>
    <dsp:sp modelId="{F979D8E4-B1AF-3644-8F66-8255EB8E8846}">
      <dsp:nvSpPr>
        <dsp:cNvPr id="0" name=""/>
        <dsp:cNvSpPr/>
      </dsp:nvSpPr>
      <dsp:spPr>
        <a:xfrm>
          <a:off x="640736" y="1615884"/>
          <a:ext cx="598509" cy="59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E34FF-A18D-6240-B4A5-B4AFD7E9ECF9}">
      <dsp:nvSpPr>
        <dsp:cNvPr id="0" name=""/>
        <dsp:cNvSpPr/>
      </dsp:nvSpPr>
      <dsp:spPr>
        <a:xfrm>
          <a:off x="939991" y="2393400"/>
          <a:ext cx="10131903" cy="47880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0053" tIns="35560" rIns="35560" bIns="35560" numCol="1" spcCol="1270" anchor="ctr" anchorCtr="0">
          <a:noAutofit/>
        </a:bodyPr>
        <a:lstStyle/>
        <a:p>
          <a:pPr lvl="0" algn="l" defTabSz="622300" rtl="0">
            <a:lnSpc>
              <a:spcPct val="90000"/>
            </a:lnSpc>
            <a:spcBef>
              <a:spcPct val="0"/>
            </a:spcBef>
            <a:spcAft>
              <a:spcPct val="35000"/>
            </a:spcAft>
          </a:pPr>
          <a:r>
            <a:rPr lang="fr-FR" sz="1400" kern="1200" dirty="0" smtClean="0">
              <a:latin typeface="Arial" charset="0"/>
              <a:ea typeface="Arial" charset="0"/>
              <a:cs typeface="Arial" charset="0"/>
            </a:rPr>
            <a:t>Elsa INIMOD-DERNAULT – Correspondante de formation</a:t>
          </a:r>
        </a:p>
        <a:p>
          <a:pPr lvl="0" algn="l" defTabSz="622300" rtl="0">
            <a:lnSpc>
              <a:spcPct val="90000"/>
            </a:lnSpc>
            <a:spcBef>
              <a:spcPct val="0"/>
            </a:spcBef>
            <a:spcAft>
              <a:spcPct val="35000"/>
            </a:spcAft>
          </a:pPr>
          <a:r>
            <a:rPr lang="fr-FR" sz="1400" kern="1200" dirty="0" smtClean="0">
              <a:latin typeface="Arial" charset="0"/>
              <a:ea typeface="Arial" charset="0"/>
              <a:cs typeface="Arial" charset="0"/>
              <a:hlinkClick xmlns:r="http://schemas.openxmlformats.org/officeDocument/2006/relationships" r:id="rId4"/>
            </a:rPr>
            <a:t>Elsa-Florence.Inimod@ac-guadeloupe.fr</a:t>
          </a:r>
          <a:r>
            <a:rPr lang="fr-FR" sz="1400" kern="1200" dirty="0" smtClean="0">
              <a:latin typeface="Arial" charset="0"/>
              <a:ea typeface="Arial" charset="0"/>
              <a:cs typeface="Arial" charset="0"/>
            </a:rPr>
            <a:t> </a:t>
          </a:r>
        </a:p>
      </dsp:txBody>
      <dsp:txXfrm>
        <a:off x="939991" y="2393400"/>
        <a:ext cx="10131903" cy="478807"/>
      </dsp:txXfrm>
    </dsp:sp>
    <dsp:sp modelId="{9B7F42D3-FD74-A945-815D-035E70CDDAA6}">
      <dsp:nvSpPr>
        <dsp:cNvPr id="0" name=""/>
        <dsp:cNvSpPr/>
      </dsp:nvSpPr>
      <dsp:spPr>
        <a:xfrm>
          <a:off x="640736" y="2333549"/>
          <a:ext cx="598509" cy="59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F9EF2-F778-CE4D-A0CE-7917D3CC1E5C}">
      <dsp:nvSpPr>
        <dsp:cNvPr id="0" name=""/>
        <dsp:cNvSpPr/>
      </dsp:nvSpPr>
      <dsp:spPr>
        <a:xfrm>
          <a:off x="759892" y="3111520"/>
          <a:ext cx="10312002" cy="47880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0053" tIns="35560" rIns="35560" bIns="35560" numCol="1" spcCol="1270" anchor="ctr" anchorCtr="0">
          <a:noAutofit/>
        </a:bodyPr>
        <a:lstStyle/>
        <a:p>
          <a:pPr lvl="0" algn="l" defTabSz="622300" rtl="0">
            <a:lnSpc>
              <a:spcPct val="90000"/>
            </a:lnSpc>
            <a:spcBef>
              <a:spcPct val="0"/>
            </a:spcBef>
            <a:spcAft>
              <a:spcPct val="35000"/>
            </a:spcAft>
          </a:pPr>
          <a:r>
            <a:rPr lang="fr-FR" sz="1400" kern="1200" dirty="0" err="1" smtClean="0">
              <a:latin typeface="Arial" charset="0"/>
              <a:ea typeface="Arial" charset="0"/>
              <a:cs typeface="Arial" charset="0"/>
            </a:rPr>
            <a:t>Marika</a:t>
          </a:r>
          <a:r>
            <a:rPr lang="fr-FR" sz="1400" kern="1200" dirty="0" smtClean="0">
              <a:latin typeface="Arial" charset="0"/>
              <a:ea typeface="Arial" charset="0"/>
              <a:cs typeface="Arial" charset="0"/>
            </a:rPr>
            <a:t> NELHOMME - IAN</a:t>
          </a:r>
        </a:p>
        <a:p>
          <a:pPr lvl="0" algn="l" defTabSz="622300" rtl="0">
            <a:lnSpc>
              <a:spcPct val="90000"/>
            </a:lnSpc>
            <a:spcBef>
              <a:spcPct val="0"/>
            </a:spcBef>
            <a:spcAft>
              <a:spcPct val="35000"/>
            </a:spcAft>
          </a:pPr>
          <a:r>
            <a:rPr lang="fr-FR" sz="1400" kern="1200" dirty="0" smtClean="0">
              <a:latin typeface="Arial" charset="0"/>
              <a:ea typeface="Arial" charset="0"/>
              <a:cs typeface="Arial" charset="0"/>
              <a:hlinkClick xmlns:r="http://schemas.openxmlformats.org/officeDocument/2006/relationships" r:id="rId5"/>
            </a:rPr>
            <a:t>Marika.Nelhommee@ac-guadeloupe.fr</a:t>
          </a:r>
          <a:r>
            <a:rPr lang="fr-FR" sz="1400" kern="1200" dirty="0" smtClean="0">
              <a:latin typeface="Arial" charset="0"/>
              <a:ea typeface="Arial" charset="0"/>
              <a:cs typeface="Arial" charset="0"/>
            </a:rPr>
            <a:t> </a:t>
          </a:r>
          <a:endParaRPr lang="fr-FR" sz="1400" kern="1200" dirty="0">
            <a:latin typeface="Arial" charset="0"/>
            <a:ea typeface="Arial" charset="0"/>
            <a:cs typeface="Arial" charset="0"/>
          </a:endParaRPr>
        </a:p>
      </dsp:txBody>
      <dsp:txXfrm>
        <a:off x="759892" y="3111520"/>
        <a:ext cx="10312002" cy="478807"/>
      </dsp:txXfrm>
    </dsp:sp>
    <dsp:sp modelId="{605A67A6-9379-DE46-8A7A-656F363CE902}">
      <dsp:nvSpPr>
        <dsp:cNvPr id="0" name=""/>
        <dsp:cNvSpPr/>
      </dsp:nvSpPr>
      <dsp:spPr>
        <a:xfrm>
          <a:off x="460638" y="3051669"/>
          <a:ext cx="598509" cy="59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93DB0-634C-4DA3-8BCC-4252514977DF}">
      <dsp:nvSpPr>
        <dsp:cNvPr id="0" name=""/>
        <dsp:cNvSpPr/>
      </dsp:nvSpPr>
      <dsp:spPr>
        <a:xfrm>
          <a:off x="366041" y="3829640"/>
          <a:ext cx="10705853" cy="47880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0053" tIns="35560" rIns="35560" bIns="35560" numCol="1" spcCol="1270" anchor="ctr" anchorCtr="0">
          <a:noAutofit/>
        </a:bodyPr>
        <a:lstStyle/>
        <a:p>
          <a:pPr lvl="0" algn="l" defTabSz="622300" rtl="0">
            <a:lnSpc>
              <a:spcPct val="90000"/>
            </a:lnSpc>
            <a:spcBef>
              <a:spcPct val="0"/>
            </a:spcBef>
            <a:spcAft>
              <a:spcPct val="35000"/>
            </a:spcAft>
          </a:pPr>
          <a:r>
            <a:rPr lang="fr-FR" sz="1400" kern="1200" dirty="0" smtClean="0">
              <a:latin typeface="Arial" charset="0"/>
              <a:ea typeface="Arial" charset="0"/>
              <a:cs typeface="Arial" charset="0"/>
            </a:rPr>
            <a:t>Firmin THEOPHILE- PFA</a:t>
          </a:r>
        </a:p>
        <a:p>
          <a:pPr lvl="0" algn="l" defTabSz="622300" rtl="0">
            <a:lnSpc>
              <a:spcPct val="90000"/>
            </a:lnSpc>
            <a:spcBef>
              <a:spcPct val="0"/>
            </a:spcBef>
            <a:spcAft>
              <a:spcPct val="35000"/>
            </a:spcAft>
          </a:pPr>
          <a:r>
            <a:rPr lang="fr-FR" sz="1400" kern="1200" dirty="0" smtClean="0">
              <a:latin typeface="Arial" charset="0"/>
              <a:ea typeface="Arial" charset="0"/>
              <a:cs typeface="Arial" charset="0"/>
              <a:hlinkClick xmlns:r="http://schemas.openxmlformats.org/officeDocument/2006/relationships" r:id="rId6"/>
            </a:rPr>
            <a:t>Firmin-jerome.theophile@ac-guadeloupe.fr</a:t>
          </a:r>
          <a:r>
            <a:rPr lang="fr-FR" sz="1400" kern="1200" dirty="0" smtClean="0">
              <a:latin typeface="Arial" charset="0"/>
              <a:ea typeface="Arial" charset="0"/>
              <a:cs typeface="Arial" charset="0"/>
            </a:rPr>
            <a:t> </a:t>
          </a:r>
          <a:endParaRPr lang="fr-FR" sz="1400" kern="1200" dirty="0">
            <a:latin typeface="Arial" charset="0"/>
            <a:ea typeface="Arial" charset="0"/>
            <a:cs typeface="Arial" charset="0"/>
          </a:endParaRPr>
        </a:p>
      </dsp:txBody>
      <dsp:txXfrm>
        <a:off x="366041" y="3829640"/>
        <a:ext cx="10705853" cy="478807"/>
      </dsp:txXfrm>
    </dsp:sp>
    <dsp:sp modelId="{4E3F8220-542E-4FAD-B8AB-DA7CD98CCB24}">
      <dsp:nvSpPr>
        <dsp:cNvPr id="0" name=""/>
        <dsp:cNvSpPr/>
      </dsp:nvSpPr>
      <dsp:spPr>
        <a:xfrm>
          <a:off x="66786" y="3769789"/>
          <a:ext cx="598509" cy="59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FC00C-E99E-794D-849B-8284331907EB}">
      <dsp:nvSpPr>
        <dsp:cNvPr id="0" name=""/>
        <dsp:cNvSpPr/>
      </dsp:nvSpPr>
      <dsp:spPr>
        <a:xfrm>
          <a:off x="-5297091" y="-811297"/>
          <a:ext cx="6308046" cy="6308046"/>
        </a:xfrm>
        <a:prstGeom prst="blockArc">
          <a:avLst>
            <a:gd name="adj1" fmla="val 18900000"/>
            <a:gd name="adj2" fmla="val 2700000"/>
            <a:gd name="adj3" fmla="val 34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CC3E8-CF1C-7349-A86E-C2A7FAB1EFAD}">
      <dsp:nvSpPr>
        <dsp:cNvPr id="0" name=""/>
        <dsp:cNvSpPr/>
      </dsp:nvSpPr>
      <dsp:spPr>
        <a:xfrm>
          <a:off x="650340" y="468545"/>
          <a:ext cx="10032947" cy="93709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43815" tIns="35560" rIns="35560" bIns="35560" numCol="1" spcCol="1270" anchor="ctr" anchorCtr="0">
          <a:noAutofit/>
        </a:bodyPr>
        <a:lstStyle/>
        <a:p>
          <a:pPr lvl="0" algn="l" defTabSz="622300" rtl="0">
            <a:lnSpc>
              <a:spcPct val="90000"/>
            </a:lnSpc>
            <a:spcBef>
              <a:spcPct val="0"/>
            </a:spcBef>
            <a:spcAft>
              <a:spcPct val="35000"/>
            </a:spcAft>
          </a:pPr>
          <a:r>
            <a:rPr lang="fr-FR" sz="1400" kern="1200" dirty="0" smtClean="0">
              <a:latin typeface="Arial" charset="0"/>
              <a:ea typeface="Arial" charset="0"/>
              <a:cs typeface="Arial" charset="0"/>
            </a:rPr>
            <a:t>Echanges mails </a:t>
          </a:r>
          <a:r>
            <a:rPr lang="fr-FR" sz="1400" b="1" u="sng" kern="1200" dirty="0" smtClean="0">
              <a:latin typeface="Arial" charset="0"/>
              <a:ea typeface="Arial" charset="0"/>
              <a:cs typeface="Arial" charset="0"/>
            </a:rPr>
            <a:t>uniquement</a:t>
          </a:r>
          <a:r>
            <a:rPr lang="fr-FR" sz="1400" kern="1200" dirty="0" smtClean="0">
              <a:latin typeface="Arial" charset="0"/>
              <a:ea typeface="Arial" charset="0"/>
              <a:cs typeface="Arial" charset="0"/>
            </a:rPr>
            <a:t> via BWETAMEL</a:t>
          </a:r>
          <a:endParaRPr lang="fr-FR" sz="1400" kern="1200" dirty="0">
            <a:latin typeface="Arial" charset="0"/>
            <a:ea typeface="Arial" charset="0"/>
            <a:cs typeface="Arial" charset="0"/>
          </a:endParaRPr>
        </a:p>
      </dsp:txBody>
      <dsp:txXfrm>
        <a:off x="650340" y="468545"/>
        <a:ext cx="10032947" cy="937090"/>
      </dsp:txXfrm>
    </dsp:sp>
    <dsp:sp modelId="{4548D3C3-32A7-104A-B9AD-E45D257F64A3}">
      <dsp:nvSpPr>
        <dsp:cNvPr id="0" name=""/>
        <dsp:cNvSpPr/>
      </dsp:nvSpPr>
      <dsp:spPr>
        <a:xfrm>
          <a:off x="64659" y="351408"/>
          <a:ext cx="1171362" cy="11713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E4716-6F9A-024B-B1F0-83E777640A1E}">
      <dsp:nvSpPr>
        <dsp:cNvPr id="0" name=""/>
        <dsp:cNvSpPr/>
      </dsp:nvSpPr>
      <dsp:spPr>
        <a:xfrm>
          <a:off x="990972" y="1874180"/>
          <a:ext cx="9692314" cy="93709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43815"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latin typeface="Arial" charset="0"/>
              <a:ea typeface="Arial" charset="0"/>
              <a:cs typeface="Arial" charset="0"/>
            </a:rPr>
            <a:t>En cas de problème informatique : https://bv.ac-guadeloupe.fr/leka/</a:t>
          </a:r>
          <a:endParaRPr lang="fr-FR" sz="1400" kern="1200" dirty="0">
            <a:latin typeface="Arial" charset="0"/>
            <a:ea typeface="Arial" charset="0"/>
            <a:cs typeface="Arial" charset="0"/>
          </a:endParaRPr>
        </a:p>
      </dsp:txBody>
      <dsp:txXfrm>
        <a:off x="990972" y="1874180"/>
        <a:ext cx="9692314" cy="937090"/>
      </dsp:txXfrm>
    </dsp:sp>
    <dsp:sp modelId="{FA66023B-DAF1-3C4A-A1D3-54DF9E996231}">
      <dsp:nvSpPr>
        <dsp:cNvPr id="0" name=""/>
        <dsp:cNvSpPr/>
      </dsp:nvSpPr>
      <dsp:spPr>
        <a:xfrm>
          <a:off x="405291" y="1757044"/>
          <a:ext cx="1171362" cy="11713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57A50-E3F7-774A-A264-0190045C153A}">
      <dsp:nvSpPr>
        <dsp:cNvPr id="0" name=""/>
        <dsp:cNvSpPr/>
      </dsp:nvSpPr>
      <dsp:spPr>
        <a:xfrm>
          <a:off x="650340" y="3279815"/>
          <a:ext cx="10032947" cy="93709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43815" tIns="35560" rIns="35560" bIns="35560" numCol="1" spcCol="1270" anchor="ctr" anchorCtr="0">
          <a:noAutofit/>
        </a:bodyPr>
        <a:lstStyle/>
        <a:p>
          <a:pPr lvl="0" algn="l" defTabSz="622300" rtl="0">
            <a:lnSpc>
              <a:spcPct val="90000"/>
            </a:lnSpc>
            <a:spcBef>
              <a:spcPct val="0"/>
            </a:spcBef>
            <a:spcAft>
              <a:spcPct val="35000"/>
            </a:spcAft>
          </a:pPr>
          <a:r>
            <a:rPr lang="fr-FR" sz="1400" kern="1200" dirty="0" smtClean="0">
              <a:latin typeface="Arial" charset="0"/>
              <a:ea typeface="Arial" charset="0"/>
              <a:cs typeface="Arial" charset="0"/>
            </a:rPr>
            <a:t>Remontée des effectifs fixée au </a:t>
          </a:r>
          <a:r>
            <a:rPr lang="fr-FR" sz="1400" u="sng" kern="1200" dirty="0" smtClean="0">
              <a:latin typeface="Arial" charset="0"/>
              <a:ea typeface="Arial" charset="0"/>
              <a:cs typeface="Arial" charset="0"/>
            </a:rPr>
            <a:t>vendredi 15 octobre 2021</a:t>
          </a:r>
          <a:endParaRPr lang="fr-FR" sz="1400" kern="1200" dirty="0">
            <a:latin typeface="Arial" charset="0"/>
            <a:ea typeface="Arial" charset="0"/>
            <a:cs typeface="Arial" charset="0"/>
          </a:endParaRPr>
        </a:p>
      </dsp:txBody>
      <dsp:txXfrm>
        <a:off x="650340" y="3279815"/>
        <a:ext cx="10032947" cy="937090"/>
      </dsp:txXfrm>
    </dsp:sp>
    <dsp:sp modelId="{720BE815-DF67-9142-85A3-4171334785ED}">
      <dsp:nvSpPr>
        <dsp:cNvPr id="0" name=""/>
        <dsp:cNvSpPr/>
      </dsp:nvSpPr>
      <dsp:spPr>
        <a:xfrm>
          <a:off x="64659" y="3162679"/>
          <a:ext cx="1171362" cy="11713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5751-90E8-A94A-8DC8-8F83DE7990E7}">
      <dsp:nvSpPr>
        <dsp:cNvPr id="0" name=""/>
        <dsp:cNvSpPr/>
      </dsp:nvSpPr>
      <dsp:spPr>
        <a:xfrm>
          <a:off x="-5155874" y="-790103"/>
          <a:ext cx="6142437" cy="6142437"/>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16EEE-2562-C94A-9CBE-5F6D6CAF8FD2}">
      <dsp:nvSpPr>
        <dsp:cNvPr id="0" name=""/>
        <dsp:cNvSpPr/>
      </dsp:nvSpPr>
      <dsp:spPr>
        <a:xfrm>
          <a:off x="320040" y="207398"/>
          <a:ext cx="10248952" cy="414615"/>
        </a:xfrm>
        <a:prstGeom prst="rect">
          <a:avLst/>
        </a:prstGeom>
        <a:solidFill>
          <a:srgbClr val="FDBF61"/>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Ressources audio et vidéo</a:t>
          </a:r>
          <a:endParaRPr lang="fr-FR" sz="1600" kern="1200" dirty="0">
            <a:latin typeface="Arial" charset="0"/>
            <a:ea typeface="Arial" charset="0"/>
            <a:cs typeface="Arial" charset="0"/>
          </a:endParaRPr>
        </a:p>
      </dsp:txBody>
      <dsp:txXfrm>
        <a:off x="320040" y="207398"/>
        <a:ext cx="10248952" cy="414615"/>
      </dsp:txXfrm>
    </dsp:sp>
    <dsp:sp modelId="{D2C6101D-C9FA-5B48-81D5-981D8FD19C87}">
      <dsp:nvSpPr>
        <dsp:cNvPr id="0" name=""/>
        <dsp:cNvSpPr/>
      </dsp:nvSpPr>
      <dsp:spPr>
        <a:xfrm>
          <a:off x="60905" y="155572"/>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82817-29C2-8648-ABC0-0CE4BDBCA7EA}">
      <dsp:nvSpPr>
        <dsp:cNvPr id="0" name=""/>
        <dsp:cNvSpPr/>
      </dsp:nvSpPr>
      <dsp:spPr>
        <a:xfrm>
          <a:off x="695511" y="829687"/>
          <a:ext cx="9873481"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35560" rIns="35560" bIns="35560" numCol="1" spcCol="1270" anchor="ctr" anchorCtr="0">
          <a:noAutofit/>
        </a:bodyPr>
        <a:lstStyle/>
        <a:p>
          <a:pPr lvl="0" algn="l" defTabSz="622300">
            <a:lnSpc>
              <a:spcPct val="90000"/>
            </a:lnSpc>
            <a:spcBef>
              <a:spcPct val="0"/>
            </a:spcBef>
            <a:spcAft>
              <a:spcPct val="35000"/>
            </a:spcAft>
          </a:pPr>
          <a:r>
            <a:rPr lang="en-US" sz="1400" kern="1200" dirty="0" err="1" smtClean="0">
              <a:latin typeface="Arial" charset="0"/>
              <a:ea typeface="Arial" charset="0"/>
              <a:cs typeface="Arial" charset="0"/>
            </a:rPr>
            <a:t>Audiolingua</a:t>
          </a:r>
          <a:r>
            <a:rPr lang="en-US" sz="1400" kern="1200" dirty="0" smtClean="0">
              <a:latin typeface="Arial" charset="0"/>
              <a:ea typeface="Arial" charset="0"/>
              <a:cs typeface="Arial" charset="0"/>
            </a:rPr>
            <a:t> : </a:t>
          </a:r>
          <a:r>
            <a:rPr lang="en-US" sz="1400" kern="1200" dirty="0" smtClean="0">
              <a:latin typeface="Arial" charset="0"/>
              <a:ea typeface="Arial" charset="0"/>
              <a:cs typeface="Arial" charset="0"/>
              <a:hlinkClick xmlns:r="http://schemas.openxmlformats.org/officeDocument/2006/relationships" r:id="rId1"/>
            </a:rPr>
            <a:t>https://audio-lingua.eu/spip.php?rubrique16</a:t>
          </a:r>
          <a:endParaRPr lang="en-US" sz="1400" kern="1200" dirty="0" smtClean="0">
            <a:latin typeface="Arial" charset="0"/>
            <a:ea typeface="Arial" charset="0"/>
            <a:cs typeface="Arial" charset="0"/>
          </a:endParaRPr>
        </a:p>
        <a:p>
          <a:pPr lvl="0" algn="l" defTabSz="622300">
            <a:lnSpc>
              <a:spcPct val="90000"/>
            </a:lnSpc>
            <a:spcBef>
              <a:spcPct val="0"/>
            </a:spcBef>
            <a:spcAft>
              <a:spcPct val="35000"/>
            </a:spcAft>
          </a:pPr>
          <a:r>
            <a:rPr lang="en-US" sz="1400" kern="1200" dirty="0" err="1" smtClean="0">
              <a:latin typeface="Arial" charset="0"/>
              <a:ea typeface="Arial" charset="0"/>
              <a:cs typeface="Arial" charset="0"/>
            </a:rPr>
            <a:t>Autorisation</a:t>
          </a:r>
          <a:r>
            <a:rPr lang="en-US" sz="1400" kern="1200" dirty="0" smtClean="0">
              <a:latin typeface="Arial" charset="0"/>
              <a:ea typeface="Arial" charset="0"/>
              <a:cs typeface="Arial" charset="0"/>
            </a:rPr>
            <a:t> : </a:t>
          </a:r>
          <a:r>
            <a:rPr lang="fr-FR" sz="1400" kern="1200" dirty="0" smtClean="0">
              <a:latin typeface="Arial" charset="0"/>
              <a:ea typeface="Arial" charset="0"/>
              <a:cs typeface="Arial" charset="0"/>
              <a:hlinkClick xmlns:r="http://schemas.openxmlformats.org/officeDocument/2006/relationships" r:id="rId2"/>
            </a:rPr>
            <a:t>https://audio-lingua.eu/IMG/pdf/lotorizasyon_pou_pibliye.pdf</a:t>
          </a:r>
          <a:r>
            <a:rPr lang="fr-FR" sz="1400" kern="1200" dirty="0" smtClean="0">
              <a:latin typeface="Arial" charset="0"/>
              <a:ea typeface="Arial" charset="0"/>
              <a:cs typeface="Arial" charset="0"/>
            </a:rPr>
            <a:t> </a:t>
          </a:r>
        </a:p>
      </dsp:txBody>
      <dsp:txXfrm>
        <a:off x="695511" y="829687"/>
        <a:ext cx="9873481" cy="414615"/>
      </dsp:txXfrm>
    </dsp:sp>
    <dsp:sp modelId="{FA5BDD0B-DAF8-E248-B163-ECF98742FC17}">
      <dsp:nvSpPr>
        <dsp:cNvPr id="0" name=""/>
        <dsp:cNvSpPr/>
      </dsp:nvSpPr>
      <dsp:spPr>
        <a:xfrm>
          <a:off x="436377" y="777860"/>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62817-0D94-FE4B-8148-ED7A5F68C3EB}">
      <dsp:nvSpPr>
        <dsp:cNvPr id="0" name=""/>
        <dsp:cNvSpPr/>
      </dsp:nvSpPr>
      <dsp:spPr>
        <a:xfrm>
          <a:off x="901268" y="1451519"/>
          <a:ext cx="9667724"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Arial" charset="0"/>
              <a:ea typeface="Arial" charset="0"/>
              <a:cs typeface="Arial" charset="0"/>
            </a:rPr>
            <a:t>Site </a:t>
          </a:r>
          <a:r>
            <a:rPr lang="en-US" sz="1600" kern="1200" dirty="0" err="1" smtClean="0">
              <a:latin typeface="Arial" charset="0"/>
              <a:ea typeface="Arial" charset="0"/>
              <a:cs typeface="Arial" charset="0"/>
            </a:rPr>
            <a:t>académique</a:t>
          </a:r>
          <a:r>
            <a:rPr lang="en-US" sz="1600" kern="1200" dirty="0" smtClean="0">
              <a:latin typeface="Arial" charset="0"/>
              <a:ea typeface="Arial" charset="0"/>
              <a:cs typeface="Arial" charset="0"/>
            </a:rPr>
            <a:t> </a:t>
          </a:r>
          <a:r>
            <a:rPr lang="en-US" sz="1600" kern="1200" dirty="0" smtClean="0">
              <a:latin typeface="Arial" charset="0"/>
              <a:ea typeface="Arial" charset="0"/>
              <a:cs typeface="Arial" charset="0"/>
              <a:hlinkClick xmlns:r="http://schemas.openxmlformats.org/officeDocument/2006/relationships" r:id="rId3"/>
            </a:rPr>
            <a:t>http://</a:t>
          </a:r>
          <a:r>
            <a:rPr lang="en-US" sz="1400" kern="1200" dirty="0" smtClean="0">
              <a:latin typeface="Arial" charset="0"/>
              <a:ea typeface="Arial" charset="0"/>
              <a:cs typeface="Arial" charset="0"/>
              <a:hlinkClick xmlns:r="http://schemas.openxmlformats.org/officeDocument/2006/relationships" r:id="rId3"/>
            </a:rPr>
            <a:t>pedagogie.acguadeloupe.fr/langues_vivantes_regionales/ressources_pedagogiques/ressources_audio</a:t>
          </a:r>
          <a:r>
            <a:rPr lang="en-US" sz="1400" kern="1200" dirty="0" smtClean="0">
              <a:latin typeface="Arial" charset="0"/>
              <a:ea typeface="Arial" charset="0"/>
              <a:cs typeface="Arial" charset="0"/>
            </a:rPr>
            <a:t> </a:t>
          </a:r>
          <a:endParaRPr lang="fr-FR" sz="1600" kern="1200" dirty="0" smtClean="0">
            <a:latin typeface="Arial" charset="0"/>
            <a:ea typeface="Arial" charset="0"/>
            <a:cs typeface="Arial" charset="0"/>
          </a:endParaRPr>
        </a:p>
      </dsp:txBody>
      <dsp:txXfrm>
        <a:off x="901268" y="1451519"/>
        <a:ext cx="9667724" cy="414615"/>
      </dsp:txXfrm>
    </dsp:sp>
    <dsp:sp modelId="{D7A01016-ACB4-8544-BD35-3240DA6BE7DA}">
      <dsp:nvSpPr>
        <dsp:cNvPr id="0" name=""/>
        <dsp:cNvSpPr/>
      </dsp:nvSpPr>
      <dsp:spPr>
        <a:xfrm>
          <a:off x="642133" y="1399692"/>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9375A-03C3-4247-8AA3-4339906DAE6F}">
      <dsp:nvSpPr>
        <dsp:cNvPr id="0" name=""/>
        <dsp:cNvSpPr/>
      </dsp:nvSpPr>
      <dsp:spPr>
        <a:xfrm>
          <a:off x="966964" y="2073807"/>
          <a:ext cx="9602028"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Tann é konprann : </a:t>
          </a:r>
          <a:r>
            <a:rPr lang="fr-FR" sz="1600" kern="1200" smtClean="0">
              <a:latin typeface="Arial" charset="0"/>
              <a:ea typeface="Arial" charset="0"/>
              <a:cs typeface="Arial" charset="0"/>
              <a:hlinkClick xmlns:r="http://schemas.openxmlformats.org/officeDocument/2006/relationships" r:id="rId4"/>
            </a:rPr>
            <a:t>https://www.timalo.com/tann-konprann/</a:t>
          </a:r>
          <a:endParaRPr lang="fr-FR" sz="1600" kern="1200" dirty="0" smtClean="0">
            <a:latin typeface="Arial" charset="0"/>
            <a:ea typeface="Arial" charset="0"/>
            <a:cs typeface="Arial" charset="0"/>
          </a:endParaRPr>
        </a:p>
      </dsp:txBody>
      <dsp:txXfrm>
        <a:off x="966964" y="2073807"/>
        <a:ext cx="9602028" cy="414615"/>
      </dsp:txXfrm>
    </dsp:sp>
    <dsp:sp modelId="{6820C04E-AFCC-0C43-B7B0-6A93A9A63AA0}">
      <dsp:nvSpPr>
        <dsp:cNvPr id="0" name=""/>
        <dsp:cNvSpPr/>
      </dsp:nvSpPr>
      <dsp:spPr>
        <a:xfrm>
          <a:off x="707829" y="2021980"/>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38470-F43B-AE41-8E89-B934079FDE66}">
      <dsp:nvSpPr>
        <dsp:cNvPr id="0" name=""/>
        <dsp:cNvSpPr/>
      </dsp:nvSpPr>
      <dsp:spPr>
        <a:xfrm>
          <a:off x="901268" y="2696095"/>
          <a:ext cx="9667724"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Mès é labitid : </a:t>
          </a:r>
          <a:r>
            <a:rPr lang="fr-FR" sz="1600" kern="1200" smtClean="0">
              <a:latin typeface="Arial" charset="0"/>
              <a:ea typeface="Arial" charset="0"/>
              <a:cs typeface="Arial" charset="0"/>
              <a:hlinkClick xmlns:r="http://schemas.openxmlformats.org/officeDocument/2006/relationships" r:id="rId5"/>
            </a:rPr>
            <a:t>https://la1ere.francetvinfo.fr/guadeloupe/emissions-radio/mes-e-labitid</a:t>
          </a:r>
          <a:endParaRPr lang="fr-FR" sz="1600" kern="1200" dirty="0" smtClean="0">
            <a:latin typeface="Arial" charset="0"/>
            <a:ea typeface="Arial" charset="0"/>
            <a:cs typeface="Arial" charset="0"/>
          </a:endParaRPr>
        </a:p>
      </dsp:txBody>
      <dsp:txXfrm>
        <a:off x="901268" y="2696095"/>
        <a:ext cx="9667724" cy="414615"/>
      </dsp:txXfrm>
    </dsp:sp>
    <dsp:sp modelId="{4EF72896-221F-234D-8FE3-1C471E30504D}">
      <dsp:nvSpPr>
        <dsp:cNvPr id="0" name=""/>
        <dsp:cNvSpPr/>
      </dsp:nvSpPr>
      <dsp:spPr>
        <a:xfrm>
          <a:off x="642133" y="2644268"/>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1B183-DB64-BD44-91A6-4F34CC813D08}">
      <dsp:nvSpPr>
        <dsp:cNvPr id="0" name=""/>
        <dsp:cNvSpPr/>
      </dsp:nvSpPr>
      <dsp:spPr>
        <a:xfrm>
          <a:off x="695511" y="3317927"/>
          <a:ext cx="9873481"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Pawòl a moun lontan : </a:t>
          </a:r>
          <a:r>
            <a:rPr lang="fr-FR" sz="1600" kern="1200" smtClean="0">
              <a:latin typeface="Arial" charset="0"/>
              <a:ea typeface="Arial" charset="0"/>
              <a:cs typeface="Arial" charset="0"/>
              <a:hlinkClick xmlns:r="http://schemas.openxmlformats.org/officeDocument/2006/relationships" r:id="rId6"/>
            </a:rPr>
            <a:t>https://www.rci.fm/guadeloupe/Animateur/Marvel</a:t>
          </a:r>
          <a:endParaRPr lang="fr-FR" sz="1600" kern="1200" dirty="0" smtClean="0">
            <a:latin typeface="Arial" charset="0"/>
            <a:ea typeface="Arial" charset="0"/>
            <a:cs typeface="Arial" charset="0"/>
          </a:endParaRPr>
        </a:p>
      </dsp:txBody>
      <dsp:txXfrm>
        <a:off x="695511" y="3317927"/>
        <a:ext cx="9873481" cy="414615"/>
      </dsp:txXfrm>
    </dsp:sp>
    <dsp:sp modelId="{593E7CE4-8CAD-AD4E-AE61-42F02F8FA58B}">
      <dsp:nvSpPr>
        <dsp:cNvPr id="0" name=""/>
        <dsp:cNvSpPr/>
      </dsp:nvSpPr>
      <dsp:spPr>
        <a:xfrm>
          <a:off x="436377" y="3266100"/>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2537E-4245-F344-9EFE-EA38D6D5FFB5}">
      <dsp:nvSpPr>
        <dsp:cNvPr id="0" name=""/>
        <dsp:cNvSpPr/>
      </dsp:nvSpPr>
      <dsp:spPr>
        <a:xfrm>
          <a:off x="320040" y="3940215"/>
          <a:ext cx="10248952"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charset="0"/>
              <a:ea typeface="Arial" charset="0"/>
              <a:cs typeface="Arial" charset="0"/>
            </a:rPr>
            <a:t>Conférences et interview audio : </a:t>
          </a:r>
          <a:r>
            <a:rPr lang="fr-FR" sz="1600" kern="1200" dirty="0" smtClean="0">
              <a:latin typeface="Arial" charset="0"/>
              <a:ea typeface="Arial" charset="0"/>
              <a:cs typeface="Arial" charset="0"/>
              <a:hlinkClick xmlns:r="http://schemas.openxmlformats.org/officeDocument/2006/relationships" r:id="rId7"/>
            </a:rPr>
            <a:t>http://www.lameca.org/</a:t>
          </a:r>
          <a:r>
            <a:rPr lang="fr-FR" sz="1600" kern="1200" dirty="0" smtClean="0">
              <a:latin typeface="Arial" charset="0"/>
              <a:ea typeface="Arial" charset="0"/>
              <a:cs typeface="Arial" charset="0"/>
            </a:rPr>
            <a:t> </a:t>
          </a:r>
          <a:endParaRPr lang="fr-FR" sz="1600" kern="1200" dirty="0">
            <a:latin typeface="Arial" charset="0"/>
            <a:ea typeface="Arial" charset="0"/>
            <a:cs typeface="Arial" charset="0"/>
          </a:endParaRPr>
        </a:p>
      </dsp:txBody>
      <dsp:txXfrm>
        <a:off x="320040" y="3940215"/>
        <a:ext cx="10248952" cy="414615"/>
      </dsp:txXfrm>
    </dsp:sp>
    <dsp:sp modelId="{D3B0B186-CF43-814D-A6A5-AD5BA1C22011}">
      <dsp:nvSpPr>
        <dsp:cNvPr id="0" name=""/>
        <dsp:cNvSpPr/>
      </dsp:nvSpPr>
      <dsp:spPr>
        <a:xfrm>
          <a:off x="60905" y="3888388"/>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5751-90E8-A94A-8DC8-8F83DE7990E7}">
      <dsp:nvSpPr>
        <dsp:cNvPr id="0" name=""/>
        <dsp:cNvSpPr/>
      </dsp:nvSpPr>
      <dsp:spPr>
        <a:xfrm>
          <a:off x="-5155874" y="-790103"/>
          <a:ext cx="6142437" cy="6142437"/>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16EEE-2562-C94A-9CBE-5F6D6CAF8FD2}">
      <dsp:nvSpPr>
        <dsp:cNvPr id="0" name=""/>
        <dsp:cNvSpPr/>
      </dsp:nvSpPr>
      <dsp:spPr>
        <a:xfrm>
          <a:off x="320040" y="207398"/>
          <a:ext cx="10248952" cy="414615"/>
        </a:xfrm>
        <a:prstGeom prst="rect">
          <a:avLst/>
        </a:prstGeom>
        <a:solidFill>
          <a:srgbClr val="FDBF61"/>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5720" rIns="45720" bIns="45720" numCol="1" spcCol="1270" anchor="ctr" anchorCtr="0">
          <a:noAutofit/>
        </a:bodyPr>
        <a:lstStyle/>
        <a:p>
          <a:pPr lvl="0" algn="l" defTabSz="800100">
            <a:lnSpc>
              <a:spcPct val="90000"/>
            </a:lnSpc>
            <a:spcBef>
              <a:spcPct val="0"/>
            </a:spcBef>
            <a:spcAft>
              <a:spcPct val="35000"/>
            </a:spcAft>
          </a:pPr>
          <a:r>
            <a:rPr lang="fr-FR" sz="1800" kern="1200" dirty="0" smtClean="0">
              <a:latin typeface="Arial" charset="0"/>
              <a:ea typeface="Arial" charset="0"/>
              <a:cs typeface="Arial" charset="0"/>
            </a:rPr>
            <a:t>Ressources audio et vidéo</a:t>
          </a:r>
          <a:endParaRPr lang="fr-FR" sz="1800" kern="1200" dirty="0">
            <a:latin typeface="Arial" charset="0"/>
            <a:ea typeface="Arial" charset="0"/>
            <a:cs typeface="Arial" charset="0"/>
          </a:endParaRPr>
        </a:p>
      </dsp:txBody>
      <dsp:txXfrm>
        <a:off x="320040" y="207398"/>
        <a:ext cx="10248952" cy="414615"/>
      </dsp:txXfrm>
    </dsp:sp>
    <dsp:sp modelId="{D2C6101D-C9FA-5B48-81D5-981D8FD19C87}">
      <dsp:nvSpPr>
        <dsp:cNvPr id="0" name=""/>
        <dsp:cNvSpPr/>
      </dsp:nvSpPr>
      <dsp:spPr>
        <a:xfrm>
          <a:off x="60905" y="155572"/>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B1707-3C31-564B-A2AB-BF32A0CE6373}">
      <dsp:nvSpPr>
        <dsp:cNvPr id="0" name=""/>
        <dsp:cNvSpPr/>
      </dsp:nvSpPr>
      <dsp:spPr>
        <a:xfrm>
          <a:off x="695511" y="829687"/>
          <a:ext cx="9873481"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en-US" sz="1600" kern="1200" smtClean="0">
              <a:latin typeface="Arial" charset="0"/>
              <a:ea typeface="Arial" charset="0"/>
              <a:cs typeface="Arial" charset="0"/>
            </a:rPr>
            <a:t>Tandakayou : </a:t>
          </a:r>
          <a:r>
            <a:rPr lang="en-US" sz="1600" kern="1200" smtClean="0">
              <a:latin typeface="Arial" charset="0"/>
              <a:ea typeface="Arial" charset="0"/>
              <a:cs typeface="Arial" charset="0"/>
              <a:hlinkClick xmlns:r="http://schemas.openxmlformats.org/officeDocument/2006/relationships" r:id="rId1"/>
            </a:rPr>
            <a:t>https://la1ere.francetvinfo.fr/guadeloupe/emissions/tandakayou</a:t>
          </a:r>
          <a:endParaRPr lang="fr-FR" sz="1600" kern="1200">
            <a:latin typeface="Arial" charset="0"/>
            <a:ea typeface="Arial" charset="0"/>
            <a:cs typeface="Arial" charset="0"/>
          </a:endParaRPr>
        </a:p>
      </dsp:txBody>
      <dsp:txXfrm>
        <a:off x="695511" y="829687"/>
        <a:ext cx="9873481" cy="414615"/>
      </dsp:txXfrm>
    </dsp:sp>
    <dsp:sp modelId="{2438DD6D-521D-3B4D-A1A5-608F9AE7789C}">
      <dsp:nvSpPr>
        <dsp:cNvPr id="0" name=""/>
        <dsp:cNvSpPr/>
      </dsp:nvSpPr>
      <dsp:spPr>
        <a:xfrm>
          <a:off x="436377" y="777860"/>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B51EF3-513B-AC40-B1A4-0C786AB355D3}">
      <dsp:nvSpPr>
        <dsp:cNvPr id="0" name=""/>
        <dsp:cNvSpPr/>
      </dsp:nvSpPr>
      <dsp:spPr>
        <a:xfrm>
          <a:off x="901268" y="1451519"/>
          <a:ext cx="9667724"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Varan Caraïbes </a:t>
          </a:r>
          <a:r>
            <a:rPr lang="fr-FR" sz="1600" kern="1200" smtClean="0">
              <a:latin typeface="Arial" charset="0"/>
              <a:ea typeface="Arial" charset="0"/>
              <a:cs typeface="Arial" charset="0"/>
              <a:hlinkClick xmlns:r="http://schemas.openxmlformats.org/officeDocument/2006/relationships" r:id="rId2"/>
            </a:rPr>
            <a:t>www.varancaraibes.com</a:t>
          </a:r>
          <a:endParaRPr lang="fr-FR" sz="1600" kern="1200" dirty="0">
            <a:latin typeface="Arial" charset="0"/>
            <a:ea typeface="Arial" charset="0"/>
            <a:cs typeface="Arial" charset="0"/>
          </a:endParaRPr>
        </a:p>
      </dsp:txBody>
      <dsp:txXfrm>
        <a:off x="901268" y="1451519"/>
        <a:ext cx="9667724" cy="414615"/>
      </dsp:txXfrm>
    </dsp:sp>
    <dsp:sp modelId="{CECB1989-DBFC-7D43-B736-B55668E281B6}">
      <dsp:nvSpPr>
        <dsp:cNvPr id="0" name=""/>
        <dsp:cNvSpPr/>
      </dsp:nvSpPr>
      <dsp:spPr>
        <a:xfrm>
          <a:off x="642133" y="1399692"/>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4D098-EF36-FB42-9BF3-5C7F68CEB23C}">
      <dsp:nvSpPr>
        <dsp:cNvPr id="0" name=""/>
        <dsp:cNvSpPr/>
      </dsp:nvSpPr>
      <dsp:spPr>
        <a:xfrm>
          <a:off x="966964" y="2073807"/>
          <a:ext cx="9602028" cy="414615"/>
        </a:xfrm>
        <a:prstGeom prst="rect">
          <a:avLst/>
        </a:prstGeom>
        <a:solidFill>
          <a:srgbClr val="FDBF61"/>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Autres ressources</a:t>
          </a:r>
          <a:endParaRPr lang="fr-FR" sz="1600" kern="1200" dirty="0">
            <a:latin typeface="Arial" charset="0"/>
            <a:ea typeface="Arial" charset="0"/>
            <a:cs typeface="Arial" charset="0"/>
          </a:endParaRPr>
        </a:p>
      </dsp:txBody>
      <dsp:txXfrm>
        <a:off x="966964" y="2073807"/>
        <a:ext cx="9602028" cy="414615"/>
      </dsp:txXfrm>
    </dsp:sp>
    <dsp:sp modelId="{351EA530-9D17-CE45-A7E9-D55A7FA1B692}">
      <dsp:nvSpPr>
        <dsp:cNvPr id="0" name=""/>
        <dsp:cNvSpPr/>
      </dsp:nvSpPr>
      <dsp:spPr>
        <a:xfrm>
          <a:off x="707829" y="2021980"/>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DDDEA-79EF-5748-A867-856F5F3D1D89}">
      <dsp:nvSpPr>
        <dsp:cNvPr id="0" name=""/>
        <dsp:cNvSpPr/>
      </dsp:nvSpPr>
      <dsp:spPr>
        <a:xfrm>
          <a:off x="901268" y="2696095"/>
          <a:ext cx="9667724"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Cahiers de vacances : http://www.ac-guadeloupe.fr/www/des_cahiers_de_vacances_pour_preparer_la_reprise</a:t>
          </a:r>
          <a:endParaRPr lang="fr-FR" sz="1600" kern="1200">
            <a:latin typeface="Arial" charset="0"/>
            <a:ea typeface="Arial" charset="0"/>
            <a:cs typeface="Arial" charset="0"/>
          </a:endParaRPr>
        </a:p>
      </dsp:txBody>
      <dsp:txXfrm>
        <a:off x="901268" y="2696095"/>
        <a:ext cx="9667724" cy="414615"/>
      </dsp:txXfrm>
    </dsp:sp>
    <dsp:sp modelId="{9C001959-F20C-3445-9136-B1E8BB71C976}">
      <dsp:nvSpPr>
        <dsp:cNvPr id="0" name=""/>
        <dsp:cNvSpPr/>
      </dsp:nvSpPr>
      <dsp:spPr>
        <a:xfrm>
          <a:off x="642133" y="2644268"/>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1D586-E25C-6B4D-9B44-3A4D8CE225E1}">
      <dsp:nvSpPr>
        <dsp:cNvPr id="0" name=""/>
        <dsp:cNvSpPr/>
      </dsp:nvSpPr>
      <dsp:spPr>
        <a:xfrm>
          <a:off x="695511" y="3317927"/>
          <a:ext cx="9873481"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Cahiers créoles du Patrimoine de la Caraïbe (6 numéros)</a:t>
          </a:r>
          <a:endParaRPr lang="fr-FR" sz="1600" kern="1200">
            <a:latin typeface="Arial" charset="0"/>
            <a:ea typeface="Arial" charset="0"/>
            <a:cs typeface="Arial" charset="0"/>
          </a:endParaRPr>
        </a:p>
      </dsp:txBody>
      <dsp:txXfrm>
        <a:off x="695511" y="3317927"/>
        <a:ext cx="9873481" cy="414615"/>
      </dsp:txXfrm>
    </dsp:sp>
    <dsp:sp modelId="{4F679D3D-8A38-5C4D-9B22-4A7A1093951E}">
      <dsp:nvSpPr>
        <dsp:cNvPr id="0" name=""/>
        <dsp:cNvSpPr/>
      </dsp:nvSpPr>
      <dsp:spPr>
        <a:xfrm>
          <a:off x="436377" y="3266100"/>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E11AD8-4CF5-8044-BF24-86C2DA5654DC}">
      <dsp:nvSpPr>
        <dsp:cNvPr id="0" name=""/>
        <dsp:cNvSpPr/>
      </dsp:nvSpPr>
      <dsp:spPr>
        <a:xfrm>
          <a:off x="320040" y="3940215"/>
          <a:ext cx="10248952" cy="4146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101" tIns="40640" rIns="40640" bIns="40640" numCol="1" spcCol="1270" anchor="ctr" anchorCtr="0">
          <a:noAutofit/>
        </a:bodyPr>
        <a:lstStyle/>
        <a:p>
          <a:pPr lvl="0" algn="l" defTabSz="711200">
            <a:lnSpc>
              <a:spcPct val="90000"/>
            </a:lnSpc>
            <a:spcBef>
              <a:spcPct val="0"/>
            </a:spcBef>
            <a:spcAft>
              <a:spcPct val="35000"/>
            </a:spcAft>
          </a:pPr>
          <a:r>
            <a:rPr lang="fr-FR" sz="1600" kern="1200" smtClean="0">
              <a:latin typeface="Arial" charset="0"/>
              <a:ea typeface="Arial" charset="0"/>
              <a:cs typeface="Arial" charset="0"/>
            </a:rPr>
            <a:t>Mythologies créoles </a:t>
          </a:r>
          <a:r>
            <a:rPr lang="fr-FR" sz="1600" kern="1200" smtClean="0">
              <a:latin typeface="Arial" charset="0"/>
              <a:ea typeface="Arial" charset="0"/>
              <a:cs typeface="Arial" charset="0"/>
              <a:hlinkClick xmlns:r="http://schemas.openxmlformats.org/officeDocument/2006/relationships" r:id="rId3"/>
            </a:rPr>
            <a:t>https://www.reseau-canope.fr/art-des-caraibes-ameriques/agir-en-classe/mythologies-creoles.html/</a:t>
          </a:r>
          <a:r>
            <a:rPr lang="fr-FR" sz="1600" kern="1200" smtClean="0">
              <a:latin typeface="Arial" charset="0"/>
              <a:ea typeface="Arial" charset="0"/>
              <a:cs typeface="Arial" charset="0"/>
            </a:rPr>
            <a:t> sur le site de Réseau Canopé</a:t>
          </a:r>
          <a:endParaRPr lang="fr-FR" sz="1600" kern="1200">
            <a:latin typeface="Arial" charset="0"/>
            <a:ea typeface="Arial" charset="0"/>
            <a:cs typeface="Arial" charset="0"/>
          </a:endParaRPr>
        </a:p>
      </dsp:txBody>
      <dsp:txXfrm>
        <a:off x="320040" y="3940215"/>
        <a:ext cx="10248952" cy="414615"/>
      </dsp:txXfrm>
    </dsp:sp>
    <dsp:sp modelId="{6B9F42E9-02EA-8B44-87C2-5BFD5EC4804E}">
      <dsp:nvSpPr>
        <dsp:cNvPr id="0" name=""/>
        <dsp:cNvSpPr/>
      </dsp:nvSpPr>
      <dsp:spPr>
        <a:xfrm>
          <a:off x="60905" y="3888388"/>
          <a:ext cx="518269" cy="5182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5751-90E8-A94A-8DC8-8F83DE7990E7}">
      <dsp:nvSpPr>
        <dsp:cNvPr id="0" name=""/>
        <dsp:cNvSpPr/>
      </dsp:nvSpPr>
      <dsp:spPr>
        <a:xfrm>
          <a:off x="-5158024" y="-790103"/>
          <a:ext cx="6142437" cy="6142437"/>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887EC-8774-3C43-B160-906727929969}">
      <dsp:nvSpPr>
        <dsp:cNvPr id="0" name=""/>
        <dsp:cNvSpPr/>
      </dsp:nvSpPr>
      <dsp:spPr>
        <a:xfrm>
          <a:off x="528401" y="350744"/>
          <a:ext cx="10051408" cy="701853"/>
        </a:xfrm>
        <a:prstGeom prst="rect">
          <a:avLst/>
        </a:prstGeom>
        <a:solidFill>
          <a:srgbClr val="FDBF61"/>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latin typeface="Arial" charset="0"/>
              <a:ea typeface="Arial" charset="0"/>
              <a:cs typeface="Arial" charset="0"/>
            </a:rPr>
            <a:t>Autres ressources</a:t>
          </a:r>
          <a:endParaRPr lang="fr-FR" sz="1400" kern="1200" dirty="0">
            <a:latin typeface="Arial" charset="0"/>
            <a:ea typeface="Arial" charset="0"/>
            <a:cs typeface="Arial" charset="0"/>
          </a:endParaRPr>
        </a:p>
      </dsp:txBody>
      <dsp:txXfrm>
        <a:off x="528401" y="350744"/>
        <a:ext cx="10051408" cy="701853"/>
      </dsp:txXfrm>
    </dsp:sp>
    <dsp:sp modelId="{351EA530-9D17-CE45-A7E9-D55A7FA1B692}">
      <dsp:nvSpPr>
        <dsp:cNvPr id="0" name=""/>
        <dsp:cNvSpPr/>
      </dsp:nvSpPr>
      <dsp:spPr>
        <a:xfrm>
          <a:off x="76776" y="263012"/>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BD5261-DFC1-9D4F-BDF8-AFEE87DA8FB5}">
      <dsp:nvSpPr>
        <dsp:cNvPr id="0" name=""/>
        <dsp:cNvSpPr/>
      </dsp:nvSpPr>
      <dsp:spPr>
        <a:xfrm>
          <a:off x="917823" y="1403706"/>
          <a:ext cx="9649019" cy="7018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35560" rIns="35560" bIns="35560" numCol="1" spcCol="1270" anchor="ctr" anchorCtr="0">
          <a:noAutofit/>
        </a:bodyPr>
        <a:lstStyle/>
        <a:p>
          <a:pPr lvl="0" algn="l" defTabSz="622300">
            <a:lnSpc>
              <a:spcPct val="90000"/>
            </a:lnSpc>
            <a:spcBef>
              <a:spcPct val="0"/>
            </a:spcBef>
            <a:spcAft>
              <a:spcPct val="35000"/>
            </a:spcAft>
          </a:pPr>
          <a:r>
            <a:rPr lang="fr-FR" sz="1400" kern="1200" smtClean="0">
              <a:latin typeface="Arial" charset="0"/>
              <a:ea typeface="Arial" charset="0"/>
              <a:cs typeface="Arial" charset="0"/>
            </a:rPr>
            <a:t>Productions simenn kréyòl an lékòl-la : </a:t>
          </a:r>
          <a:r>
            <a:rPr lang="fr-FR" sz="1400" kern="1200" smtClean="0">
              <a:latin typeface="Arial" charset="0"/>
              <a:ea typeface="Arial" charset="0"/>
              <a:cs typeface="Arial" charset="0"/>
              <a:hlinkClick xmlns:r="http://schemas.openxmlformats.org/officeDocument/2006/relationships" r:id="rId1"/>
            </a:rPr>
            <a:t>http://pedagogie.ac-guadeloupe.fr/langue_vivante_regionale_creole/archives_ressources_pedagogiques_semaines_creole</a:t>
          </a:r>
          <a:endParaRPr lang="fr-FR" sz="1400" kern="1200">
            <a:latin typeface="Arial" charset="0"/>
            <a:ea typeface="Arial" charset="0"/>
            <a:cs typeface="Arial" charset="0"/>
          </a:endParaRPr>
        </a:p>
      </dsp:txBody>
      <dsp:txXfrm>
        <a:off x="917823" y="1403706"/>
        <a:ext cx="9649019" cy="701853"/>
      </dsp:txXfrm>
    </dsp:sp>
    <dsp:sp modelId="{DCCA5748-C21D-2C48-A800-99B82B6A981E}">
      <dsp:nvSpPr>
        <dsp:cNvPr id="0" name=""/>
        <dsp:cNvSpPr/>
      </dsp:nvSpPr>
      <dsp:spPr>
        <a:xfrm>
          <a:off x="479165" y="1315975"/>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11893-5B04-5A45-A62C-3B29F2605509}">
      <dsp:nvSpPr>
        <dsp:cNvPr id="0" name=""/>
        <dsp:cNvSpPr/>
      </dsp:nvSpPr>
      <dsp:spPr>
        <a:xfrm>
          <a:off x="917823" y="2456669"/>
          <a:ext cx="9649019" cy="7018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latin typeface="Arial" charset="0"/>
              <a:ea typeface="Arial" charset="0"/>
              <a:cs typeface="Arial" charset="0"/>
            </a:rPr>
            <a:t>Bibliothèque numérique caraïbe Amazonie plateau des Guyanes, </a:t>
          </a:r>
          <a:r>
            <a:rPr lang="fr-FR" sz="1400" kern="1200" dirty="0" smtClean="0">
              <a:latin typeface="Arial" charset="0"/>
              <a:ea typeface="Arial" charset="0"/>
              <a:cs typeface="Arial" charset="0"/>
              <a:hlinkClick xmlns:r="http://schemas.openxmlformats.org/officeDocument/2006/relationships" r:id="rId2"/>
            </a:rPr>
            <a:t>http://www.manioc.org/</a:t>
          </a:r>
          <a:r>
            <a:rPr lang="fr-FR" sz="1400" kern="1200" dirty="0" smtClean="0">
              <a:latin typeface="Arial" charset="0"/>
              <a:ea typeface="Arial" charset="0"/>
              <a:cs typeface="Arial" charset="0"/>
            </a:rPr>
            <a:t> ( documents audio, vidéo, images, </a:t>
          </a:r>
          <a:r>
            <a:rPr lang="fr-FR" sz="1400" kern="1200" dirty="0" err="1" smtClean="0">
              <a:latin typeface="Arial" charset="0"/>
              <a:ea typeface="Arial" charset="0"/>
              <a:cs typeface="Arial" charset="0"/>
            </a:rPr>
            <a:t>catalogeus</a:t>
          </a:r>
          <a:r>
            <a:rPr lang="fr-FR" sz="1400" kern="1200" dirty="0" smtClean="0">
              <a:latin typeface="Arial" charset="0"/>
              <a:ea typeface="Arial" charset="0"/>
              <a:cs typeface="Arial" charset="0"/>
            </a:rPr>
            <a:t>, études et recherches …)</a:t>
          </a:r>
          <a:endParaRPr lang="fr-FR" sz="1400" kern="1200" dirty="0">
            <a:latin typeface="Arial" charset="0"/>
            <a:ea typeface="Arial" charset="0"/>
            <a:cs typeface="Arial" charset="0"/>
          </a:endParaRPr>
        </a:p>
      </dsp:txBody>
      <dsp:txXfrm>
        <a:off x="917823" y="2456669"/>
        <a:ext cx="9649019" cy="701853"/>
      </dsp:txXfrm>
    </dsp:sp>
    <dsp:sp modelId="{0C9B339E-86FB-374D-A904-6A41E6FC94BA}">
      <dsp:nvSpPr>
        <dsp:cNvPr id="0" name=""/>
        <dsp:cNvSpPr/>
      </dsp:nvSpPr>
      <dsp:spPr>
        <a:xfrm>
          <a:off x="479165" y="2368937"/>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4CC16-8E44-D24F-B4F5-7299BB53F47A}">
      <dsp:nvSpPr>
        <dsp:cNvPr id="0" name=""/>
        <dsp:cNvSpPr/>
      </dsp:nvSpPr>
      <dsp:spPr>
        <a:xfrm>
          <a:off x="515435" y="3509632"/>
          <a:ext cx="10051408" cy="7018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latin typeface="Arial" charset="0"/>
              <a:ea typeface="Arial" charset="0"/>
              <a:cs typeface="Arial" charset="0"/>
            </a:rPr>
            <a:t>Learning </a:t>
          </a:r>
          <a:r>
            <a:rPr lang="fr-FR" sz="1400" kern="1200" dirty="0" err="1" smtClean="0">
              <a:latin typeface="Arial" charset="0"/>
              <a:ea typeface="Arial" charset="0"/>
              <a:cs typeface="Arial" charset="0"/>
            </a:rPr>
            <a:t>apps</a:t>
          </a:r>
          <a:r>
            <a:rPr lang="fr-FR" sz="1400" kern="1200" dirty="0" smtClean="0">
              <a:latin typeface="Arial" charset="0"/>
              <a:ea typeface="Arial" charset="0"/>
              <a:cs typeface="Arial" charset="0"/>
            </a:rPr>
            <a:t> </a:t>
          </a:r>
          <a:r>
            <a:rPr lang="fr-FR" sz="1400" kern="1200" dirty="0" smtClean="0">
              <a:latin typeface="Arial" charset="0"/>
              <a:ea typeface="Arial" charset="0"/>
              <a:cs typeface="Arial" charset="0"/>
              <a:hlinkClick xmlns:r="http://schemas.openxmlformats.org/officeDocument/2006/relationships" r:id="rId3"/>
            </a:rPr>
            <a:t>https://learningapps.org/</a:t>
          </a:r>
          <a:endParaRPr lang="fr-FR" sz="1400" kern="1200" dirty="0" smtClean="0">
            <a:latin typeface="Arial" charset="0"/>
            <a:ea typeface="Arial" charset="0"/>
            <a:cs typeface="Arial" charset="0"/>
          </a:endParaRPr>
        </a:p>
        <a:p>
          <a:pPr lvl="0" algn="l" defTabSz="622300">
            <a:lnSpc>
              <a:spcPct val="90000"/>
            </a:lnSpc>
            <a:spcBef>
              <a:spcPct val="0"/>
            </a:spcBef>
            <a:spcAft>
              <a:spcPct val="35000"/>
            </a:spcAft>
          </a:pPr>
          <a:r>
            <a:rPr lang="fr-FR" sz="1400" kern="1200" dirty="0" smtClean="0">
              <a:latin typeface="Arial" charset="0"/>
              <a:ea typeface="Arial" charset="0"/>
              <a:cs typeface="Arial" charset="0"/>
            </a:rPr>
            <a:t>Pour ce qui existe déjà en créole : </a:t>
          </a:r>
          <a:r>
            <a:rPr lang="fr-FR" sz="1400" kern="1200" dirty="0" smtClean="0">
              <a:latin typeface="Arial" charset="0"/>
              <a:ea typeface="Arial" charset="0"/>
              <a:cs typeface="Arial" charset="0"/>
              <a:hlinkClick xmlns:r="http://schemas.openxmlformats.org/officeDocument/2006/relationships" r:id="rId4"/>
            </a:rPr>
            <a:t>https://learningapps.org/index.php?s=cr%C3%A9ole</a:t>
          </a:r>
          <a:endParaRPr lang="fr-FR" sz="1400" kern="1200" dirty="0">
            <a:latin typeface="Arial" charset="0"/>
            <a:ea typeface="Arial" charset="0"/>
            <a:cs typeface="Arial" charset="0"/>
          </a:endParaRPr>
        </a:p>
      </dsp:txBody>
      <dsp:txXfrm>
        <a:off x="515435" y="3509632"/>
        <a:ext cx="10051408" cy="701853"/>
      </dsp:txXfrm>
    </dsp:sp>
    <dsp:sp modelId="{BC2C2815-0FE8-9249-B27B-77652721E94A}">
      <dsp:nvSpPr>
        <dsp:cNvPr id="0" name=""/>
        <dsp:cNvSpPr/>
      </dsp:nvSpPr>
      <dsp:spPr>
        <a:xfrm>
          <a:off x="76776" y="3421900"/>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5751-90E8-A94A-8DC8-8F83DE7990E7}">
      <dsp:nvSpPr>
        <dsp:cNvPr id="0" name=""/>
        <dsp:cNvSpPr/>
      </dsp:nvSpPr>
      <dsp:spPr>
        <a:xfrm>
          <a:off x="-5158024" y="-790103"/>
          <a:ext cx="6142437" cy="6142437"/>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7F47E-C880-0844-9341-CD7E4748D255}">
      <dsp:nvSpPr>
        <dsp:cNvPr id="0" name=""/>
        <dsp:cNvSpPr/>
      </dsp:nvSpPr>
      <dsp:spPr>
        <a:xfrm>
          <a:off x="515435" y="350744"/>
          <a:ext cx="10051408" cy="701853"/>
        </a:xfrm>
        <a:prstGeom prst="rect">
          <a:avLst/>
        </a:prstGeom>
        <a:solidFill>
          <a:srgbClr val="FDBF61"/>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45720" rIns="45720" bIns="45720" numCol="1" spcCol="1270" anchor="ctr" anchorCtr="0">
          <a:noAutofit/>
        </a:bodyPr>
        <a:lstStyle/>
        <a:p>
          <a:pPr lvl="0" algn="l" defTabSz="800100">
            <a:lnSpc>
              <a:spcPct val="90000"/>
            </a:lnSpc>
            <a:spcBef>
              <a:spcPct val="0"/>
            </a:spcBef>
            <a:spcAft>
              <a:spcPct val="35000"/>
            </a:spcAft>
          </a:pPr>
          <a:r>
            <a:rPr lang="fr-FR" sz="1800" kern="1200" smtClean="0"/>
            <a:t>Partenaires </a:t>
          </a:r>
          <a:endParaRPr lang="fr-FR" sz="1800" kern="1200" dirty="0"/>
        </a:p>
      </dsp:txBody>
      <dsp:txXfrm>
        <a:off x="515435" y="350744"/>
        <a:ext cx="10051408" cy="701853"/>
      </dsp:txXfrm>
    </dsp:sp>
    <dsp:sp modelId="{7249C912-D50A-754B-AC56-6652F288393A}">
      <dsp:nvSpPr>
        <dsp:cNvPr id="0" name=""/>
        <dsp:cNvSpPr/>
      </dsp:nvSpPr>
      <dsp:spPr>
        <a:xfrm>
          <a:off x="76776" y="263012"/>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DF022-75EF-6D46-9530-B6C596F529B5}">
      <dsp:nvSpPr>
        <dsp:cNvPr id="0" name=""/>
        <dsp:cNvSpPr/>
      </dsp:nvSpPr>
      <dsp:spPr>
        <a:xfrm>
          <a:off x="917823" y="1403706"/>
          <a:ext cx="9649019" cy="7018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40640" rIns="40640" bIns="40640" numCol="1" spcCol="1270" anchor="t" anchorCtr="0">
          <a:noAutofit/>
        </a:bodyPr>
        <a:lstStyle/>
        <a:p>
          <a:pPr lvl="0" algn="l" defTabSz="711200">
            <a:lnSpc>
              <a:spcPct val="90000"/>
            </a:lnSpc>
            <a:spcBef>
              <a:spcPct val="0"/>
            </a:spcBef>
            <a:spcAft>
              <a:spcPct val="35000"/>
            </a:spcAft>
          </a:pPr>
          <a:r>
            <a:rPr lang="fr-FR" sz="1600" b="1" kern="1200" smtClean="0"/>
            <a:t>CLEMI et Radio Inter S’Cool</a:t>
          </a:r>
          <a:endParaRPr lang="fr-FR" sz="1600" kern="1200"/>
        </a:p>
        <a:p>
          <a:pPr marL="57150" lvl="1" indent="-57150" algn="l" defTabSz="488950">
            <a:lnSpc>
              <a:spcPct val="90000"/>
            </a:lnSpc>
            <a:spcBef>
              <a:spcPct val="0"/>
            </a:spcBef>
            <a:spcAft>
              <a:spcPct val="15000"/>
            </a:spcAft>
            <a:buChar char="••"/>
          </a:pPr>
          <a:r>
            <a:rPr lang="fr-FR" sz="1100" kern="1200" dirty="0" smtClean="0"/>
            <a:t>PERGENT Patrick : 0590478107  / JOVIEN Jacques : 0690 72 99 00</a:t>
          </a:r>
          <a:endParaRPr lang="fr-FR" sz="1100" kern="1200" dirty="0"/>
        </a:p>
        <a:p>
          <a:pPr marL="57150" lvl="1" indent="-57150" algn="l" defTabSz="488950">
            <a:lnSpc>
              <a:spcPct val="90000"/>
            </a:lnSpc>
            <a:spcBef>
              <a:spcPct val="0"/>
            </a:spcBef>
            <a:spcAft>
              <a:spcPct val="15000"/>
            </a:spcAft>
            <a:buChar char="••"/>
          </a:pPr>
          <a:r>
            <a:rPr lang="fr-FR" sz="1100" kern="1200" dirty="0" smtClean="0"/>
            <a:t>Mail : </a:t>
          </a:r>
          <a:r>
            <a:rPr lang="fr-FR" sz="1100" kern="1200" dirty="0" smtClean="0">
              <a:hlinkClick xmlns:r="http://schemas.openxmlformats.org/officeDocument/2006/relationships" r:id="rId1"/>
            </a:rPr>
            <a:t>ce.clemi@ac-guadeloupe.fr</a:t>
          </a:r>
          <a:endParaRPr lang="fr-FR" sz="1100" kern="1200" dirty="0"/>
        </a:p>
      </dsp:txBody>
      <dsp:txXfrm>
        <a:off x="917823" y="1403706"/>
        <a:ext cx="9649019" cy="701853"/>
      </dsp:txXfrm>
    </dsp:sp>
    <dsp:sp modelId="{E3E6F4FF-684A-9A43-9821-4E5FB46D88C8}">
      <dsp:nvSpPr>
        <dsp:cNvPr id="0" name=""/>
        <dsp:cNvSpPr/>
      </dsp:nvSpPr>
      <dsp:spPr>
        <a:xfrm>
          <a:off x="479165" y="1315975"/>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F7AAE7-77A7-CD43-9311-F2D5D13037F2}">
      <dsp:nvSpPr>
        <dsp:cNvPr id="0" name=""/>
        <dsp:cNvSpPr/>
      </dsp:nvSpPr>
      <dsp:spPr>
        <a:xfrm>
          <a:off x="917823" y="2456669"/>
          <a:ext cx="9649019" cy="7018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45720" rIns="45720" bIns="45720" numCol="1" spcCol="1270" anchor="t" anchorCtr="0">
          <a:noAutofit/>
        </a:bodyPr>
        <a:lstStyle/>
        <a:p>
          <a:pPr lvl="0" algn="l" defTabSz="800100">
            <a:lnSpc>
              <a:spcPct val="90000"/>
            </a:lnSpc>
            <a:spcBef>
              <a:spcPct val="0"/>
            </a:spcBef>
            <a:spcAft>
              <a:spcPct val="35000"/>
            </a:spcAft>
          </a:pPr>
          <a:r>
            <a:rPr lang="fr-FR" sz="1800" b="1" kern="1200" smtClean="0"/>
            <a:t>Cinéwoulé</a:t>
          </a:r>
          <a:endParaRPr lang="fr-FR" sz="1800" kern="1200"/>
        </a:p>
        <a:p>
          <a:pPr marL="114300" lvl="1" indent="-114300" algn="l" defTabSz="533400">
            <a:lnSpc>
              <a:spcPct val="90000"/>
            </a:lnSpc>
            <a:spcBef>
              <a:spcPct val="0"/>
            </a:spcBef>
            <a:spcAft>
              <a:spcPct val="15000"/>
            </a:spcAft>
            <a:buChar char="••"/>
          </a:pPr>
          <a:r>
            <a:rPr lang="fr-FR" sz="1200" kern="1200" smtClean="0"/>
            <a:t>CESAIRE Jean-Marc 0690 61 78 77</a:t>
          </a:r>
          <a:endParaRPr lang="fr-FR" sz="1200" kern="1200"/>
        </a:p>
      </dsp:txBody>
      <dsp:txXfrm>
        <a:off x="917823" y="2456669"/>
        <a:ext cx="9649019" cy="701853"/>
      </dsp:txXfrm>
    </dsp:sp>
    <dsp:sp modelId="{9048F650-F39B-1A4C-9930-295916A5D18B}">
      <dsp:nvSpPr>
        <dsp:cNvPr id="0" name=""/>
        <dsp:cNvSpPr/>
      </dsp:nvSpPr>
      <dsp:spPr>
        <a:xfrm>
          <a:off x="479165" y="2368937"/>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E33E8-17D1-5D4E-B241-98281BFF3708}">
      <dsp:nvSpPr>
        <dsp:cNvPr id="0" name=""/>
        <dsp:cNvSpPr/>
      </dsp:nvSpPr>
      <dsp:spPr>
        <a:xfrm>
          <a:off x="515435" y="3509632"/>
          <a:ext cx="10051408" cy="70185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7096" tIns="35560" rIns="35560" bIns="35560" numCol="1" spcCol="1270" anchor="t" anchorCtr="0">
          <a:noAutofit/>
        </a:bodyPr>
        <a:lstStyle/>
        <a:p>
          <a:pPr lvl="0" algn="l" defTabSz="622300">
            <a:lnSpc>
              <a:spcPct val="90000"/>
            </a:lnSpc>
            <a:spcBef>
              <a:spcPct val="0"/>
            </a:spcBef>
            <a:spcAft>
              <a:spcPct val="35000"/>
            </a:spcAft>
          </a:pPr>
          <a:r>
            <a:rPr lang="fr-FR" sz="1400" b="1" kern="1200" dirty="0" smtClean="0"/>
            <a:t>ADAGE </a:t>
          </a:r>
          <a:r>
            <a:rPr lang="fr-FR" sz="1400" kern="1200" dirty="0" smtClean="0"/>
            <a:t>: application dédiée à la généralisation de l'éducation artistique et culturelle : </a:t>
          </a:r>
          <a:r>
            <a:rPr lang="fr-FR" sz="1400" kern="1200" dirty="0" smtClean="0">
              <a:hlinkClick xmlns:r="http://schemas.openxmlformats.org/officeDocument/2006/relationships" r:id="rId2"/>
            </a:rPr>
            <a:t>https://pedagogie.ac-guadeloupe.fr/delegation_aux_enseignements_artistiques_et_laction_culturelle_daac/adage</a:t>
          </a:r>
          <a:endParaRPr lang="fr-FR" sz="1400" kern="1200" dirty="0"/>
        </a:p>
        <a:p>
          <a:pPr marL="57150" lvl="1" indent="-57150" algn="l" defTabSz="488950">
            <a:lnSpc>
              <a:spcPct val="90000"/>
            </a:lnSpc>
            <a:spcBef>
              <a:spcPct val="0"/>
            </a:spcBef>
            <a:spcAft>
              <a:spcPct val="15000"/>
            </a:spcAft>
            <a:buChar char="••"/>
          </a:pPr>
          <a:endParaRPr lang="fr-FR" sz="1100" kern="1200"/>
        </a:p>
      </dsp:txBody>
      <dsp:txXfrm>
        <a:off x="515435" y="3509632"/>
        <a:ext cx="10051408" cy="701853"/>
      </dsp:txXfrm>
    </dsp:sp>
    <dsp:sp modelId="{5EB96784-E3EF-DE41-8A68-250EFC3B66EF}">
      <dsp:nvSpPr>
        <dsp:cNvPr id="0" name=""/>
        <dsp:cNvSpPr/>
      </dsp:nvSpPr>
      <dsp:spPr>
        <a:xfrm>
          <a:off x="76776" y="3421900"/>
          <a:ext cx="877316" cy="8773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7ED7-DF80-3E4E-B590-C02EF06715EE}">
      <dsp:nvSpPr>
        <dsp:cNvPr id="0" name=""/>
        <dsp:cNvSpPr/>
      </dsp:nvSpPr>
      <dsp:spPr>
        <a:xfrm>
          <a:off x="0" y="0"/>
          <a:ext cx="11197390" cy="4491789"/>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u="sng" kern="1200" dirty="0" smtClean="0">
              <a:solidFill>
                <a:schemeClr val="tx2"/>
              </a:solidFill>
            </a:rPr>
            <a:t>Semaine académique du créole en mars 2022 </a:t>
          </a:r>
          <a:r>
            <a:rPr lang="fr-FR" sz="2400" kern="1200" dirty="0" smtClean="0">
              <a:solidFill>
                <a:schemeClr val="tx2"/>
              </a:solidFill>
            </a:rPr>
            <a:t>: </a:t>
          </a:r>
          <a:endParaRPr lang="fr-FR" sz="2400" kern="1200" dirty="0">
            <a:solidFill>
              <a:schemeClr val="tx2"/>
            </a:solidFill>
          </a:endParaRPr>
        </a:p>
      </dsp:txBody>
      <dsp:txXfrm>
        <a:off x="0" y="0"/>
        <a:ext cx="11197390" cy="1347536"/>
      </dsp:txXfrm>
    </dsp:sp>
    <dsp:sp modelId="{DC192D9F-591F-614D-B58B-805FA74F3B9E}">
      <dsp:nvSpPr>
        <dsp:cNvPr id="0" name=""/>
        <dsp:cNvSpPr/>
      </dsp:nvSpPr>
      <dsp:spPr>
        <a:xfrm>
          <a:off x="1119738" y="1492775"/>
          <a:ext cx="8957912" cy="262918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0">
            <a:lnSpc>
              <a:spcPct val="90000"/>
            </a:lnSpc>
            <a:spcBef>
              <a:spcPct val="0"/>
            </a:spcBef>
            <a:spcAft>
              <a:spcPct val="35000"/>
            </a:spcAft>
          </a:pPr>
          <a:r>
            <a:rPr lang="fr-FR" sz="2800" kern="1200" dirty="0" smtClean="0">
              <a:solidFill>
                <a:schemeClr val="tx1"/>
              </a:solidFill>
            </a:rPr>
            <a:t>La chanson populaire.</a:t>
          </a:r>
          <a:endParaRPr lang="fr-FR" sz="2800" kern="1200" dirty="0">
            <a:solidFill>
              <a:schemeClr val="tx1"/>
            </a:solidFill>
          </a:endParaRPr>
        </a:p>
      </dsp:txBody>
      <dsp:txXfrm>
        <a:off x="1196744" y="1569781"/>
        <a:ext cx="8803900" cy="24751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D2FCF-081E-0447-AD88-3BAB86E2C886}" type="datetimeFigureOut">
              <a:rPr lang="fr-FR" smtClean="0"/>
              <a:t>21/09/2021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21069-C980-E047-9FF0-281D96243C24}" type="slidenum">
              <a:rPr lang="fr-FR" smtClean="0"/>
              <a:t>‹N°›</a:t>
            </a:fld>
            <a:endParaRPr lang="fr-FR"/>
          </a:p>
        </p:txBody>
      </p:sp>
    </p:spTree>
    <p:extLst>
      <p:ext uri="{BB962C8B-B14F-4D97-AF65-F5344CB8AC3E}">
        <p14:creationId xmlns:p14="http://schemas.microsoft.com/office/powerpoint/2010/main" val="11491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21069-C980-E047-9FF0-281D96243C24}" type="slidenum">
              <a:rPr lang="fr-FR" smtClean="0"/>
              <a:t>4</a:t>
            </a:fld>
            <a:endParaRPr lang="fr-FR"/>
          </a:p>
        </p:txBody>
      </p:sp>
    </p:spTree>
    <p:extLst>
      <p:ext uri="{BB962C8B-B14F-4D97-AF65-F5344CB8AC3E}">
        <p14:creationId xmlns:p14="http://schemas.microsoft.com/office/powerpoint/2010/main" val="13875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21069-C980-E047-9FF0-281D96243C24}" type="slidenum">
              <a:rPr lang="fr-FR" smtClean="0"/>
              <a:t>5</a:t>
            </a:fld>
            <a:endParaRPr lang="fr-FR"/>
          </a:p>
        </p:txBody>
      </p:sp>
    </p:spTree>
    <p:extLst>
      <p:ext uri="{BB962C8B-B14F-4D97-AF65-F5344CB8AC3E}">
        <p14:creationId xmlns:p14="http://schemas.microsoft.com/office/powerpoint/2010/main" val="125648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21069-C980-E047-9FF0-281D96243C24}" type="slidenum">
              <a:rPr lang="fr-FR" smtClean="0"/>
              <a:t>6</a:t>
            </a:fld>
            <a:endParaRPr lang="fr-FR"/>
          </a:p>
        </p:txBody>
      </p:sp>
    </p:spTree>
    <p:extLst>
      <p:ext uri="{BB962C8B-B14F-4D97-AF65-F5344CB8AC3E}">
        <p14:creationId xmlns:p14="http://schemas.microsoft.com/office/powerpoint/2010/main" val="55048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921069-C980-E047-9FF0-281D96243C24}" type="slidenum">
              <a:rPr lang="fr-FR" smtClean="0"/>
              <a:t>7</a:t>
            </a:fld>
            <a:endParaRPr lang="fr-FR"/>
          </a:p>
        </p:txBody>
      </p:sp>
    </p:spTree>
    <p:extLst>
      <p:ext uri="{BB962C8B-B14F-4D97-AF65-F5344CB8AC3E}">
        <p14:creationId xmlns:p14="http://schemas.microsoft.com/office/powerpoint/2010/main" val="412722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Cliquez et modifiez le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8ABE3C1-DBE1-495D-B57B-2849774B866A}" type="datetimeFigureOut">
              <a:rPr lang="en-US" smtClean="0"/>
              <a:t>9/21/2021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Cliquez et modifiez le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6E9DEC-419B-4CC5-A080-3B06BD5A8291}" type="datetimeFigureOut">
              <a:rPr lang="en-US" smtClean="0"/>
              <a:t>9/21/2021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Cliquez et modifiez le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6E9DEC-419B-4CC5-A080-3B06BD5A8291}" type="datetimeFigureOut">
              <a:rPr lang="en-US" smtClean="0"/>
              <a:t>9/21/2021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Cliquez et modifiez le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D6E9DEC-419B-4CC5-A080-3B06BD5A8291}" type="datetimeFigureOut">
              <a:rPr lang="en-US" smtClean="0"/>
              <a:t>9/21/2021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Cliquez et modifiez le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Date Placeholder 2"/>
          <p:cNvSpPr>
            <a:spLocks noGrp="1"/>
          </p:cNvSpPr>
          <p:nvPr>
            <p:ph type="dt" sz="half" idx="10"/>
          </p:nvPr>
        </p:nvSpPr>
        <p:spPr/>
        <p:txBody>
          <a:bodyPr/>
          <a:lstStyle/>
          <a:p>
            <a:fld id="{9D6E9DEC-419B-4CC5-A080-3B06BD5A8291}" type="datetimeFigureOut">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Cliquez et modifiez le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3" name="Date Placeholder 2"/>
          <p:cNvSpPr>
            <a:spLocks noGrp="1"/>
          </p:cNvSpPr>
          <p:nvPr>
            <p:ph type="dt" sz="half" idx="10"/>
          </p:nvPr>
        </p:nvSpPr>
        <p:spPr/>
        <p:txBody>
          <a:bodyPr/>
          <a:lstStyle/>
          <a:p>
            <a:fld id="{9D6E9DEC-419B-4CC5-A080-3B06BD5A8291}" type="datetimeFigureOut">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78E61D-D431-422C-9764-11DAFE33AB63}" type="datetimeFigureOut">
              <a:rPr lang="en-US" smtClean="0"/>
              <a:t>9/21/2021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Cliquez et modifiez le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0578ACC-22D6-47C1-A373-4FD133E34F3C}" type="datetimeFigureOut">
              <a:rPr lang="en-US" smtClean="0"/>
              <a:t>9/21/2021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Cliquez et modifiez le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9/21/2021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5921163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egifrance.gouv.fr/loda/id/JORFTEXT00004208067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gifrance.gouv.fr/loda/id/JORFTEXT00004208067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cache.media.eduscol.education.fr/file/lycee_pro_2018/92/4/grille_horaire_eleve_en_baccalaureat_professionnel_102892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duscol.education.fr/1923/le-certificat-d-aptitude-professionnelle-ca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7622" y="1658562"/>
            <a:ext cx="11244978" cy="2220829"/>
          </a:xfrm>
        </p:spPr>
        <p:txBody>
          <a:bodyPr>
            <a:normAutofit/>
          </a:bodyPr>
          <a:lstStyle/>
          <a:p>
            <a:pPr algn="l"/>
            <a:r>
              <a:rPr lang="fr-FR" sz="4000" dirty="0" smtClean="0">
                <a:latin typeface="Arial" charset="0"/>
                <a:ea typeface="Arial" charset="0"/>
                <a:cs typeface="Arial" charset="0"/>
              </a:rPr>
              <a:t>Réunion de rentrée des professeurs de créole en lycée professionnel</a:t>
            </a:r>
            <a:endParaRPr lang="fr-FR" sz="4000" dirty="0">
              <a:latin typeface="Arial" charset="0"/>
              <a:ea typeface="Arial" charset="0"/>
              <a:cs typeface="Arial" charset="0"/>
            </a:endParaRPr>
          </a:p>
        </p:txBody>
      </p:sp>
      <p:sp>
        <p:nvSpPr>
          <p:cNvPr id="3" name="Sous-titre 2"/>
          <p:cNvSpPr>
            <a:spLocks noGrp="1"/>
          </p:cNvSpPr>
          <p:nvPr>
            <p:ph type="subTitle" idx="1"/>
          </p:nvPr>
        </p:nvSpPr>
        <p:spPr>
          <a:xfrm>
            <a:off x="4983180" y="4047789"/>
            <a:ext cx="8637072" cy="977621"/>
          </a:xfrm>
        </p:spPr>
        <p:txBody>
          <a:bodyPr/>
          <a:lstStyle/>
          <a:p>
            <a:r>
              <a:rPr lang="fr-FR" dirty="0" smtClean="0">
                <a:latin typeface="Arial" charset="0"/>
                <a:ea typeface="Arial" charset="0"/>
                <a:cs typeface="Arial" charset="0"/>
              </a:rPr>
              <a:t>Mercredi 22 septembre 2021 - 14h00 - Visioconférence</a:t>
            </a:r>
            <a:endParaRPr lang="fr-FR" dirty="0">
              <a:latin typeface="Arial" charset="0"/>
              <a:ea typeface="Arial" charset="0"/>
              <a:cs typeface="Arial" charset="0"/>
            </a:endParaRPr>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latin typeface="Arial" charset="0"/>
                <a:ea typeface="Arial" charset="0"/>
                <a:cs typeface="Arial" charset="0"/>
              </a:rPr>
              <a:t>Mission Académique LVR-Créole - 09/2021</a:t>
            </a:r>
            <a:endParaRPr lang="fr-FR" sz="1200" dirty="0">
              <a:latin typeface="Arial" charset="0"/>
              <a:ea typeface="Arial" charset="0"/>
              <a:cs typeface="Arial" charset="0"/>
            </a:endParaRPr>
          </a:p>
        </p:txBody>
      </p:sp>
      <p:pic>
        <p:nvPicPr>
          <p:cNvPr id="5" name="Image 4"/>
          <p:cNvPicPr>
            <a:picLocks noChangeAspect="1"/>
          </p:cNvPicPr>
          <p:nvPr/>
        </p:nvPicPr>
        <p:blipFill>
          <a:blip r:embed="rId2"/>
          <a:stretch>
            <a:fillRect/>
          </a:stretch>
        </p:blipFill>
        <p:spPr>
          <a:xfrm>
            <a:off x="9026536" y="598878"/>
            <a:ext cx="3051164" cy="1422994"/>
          </a:xfrm>
          <a:prstGeom prst="rect">
            <a:avLst/>
          </a:prstGeom>
        </p:spPr>
      </p:pic>
    </p:spTree>
    <p:extLst>
      <p:ext uri="{BB962C8B-B14F-4D97-AF65-F5344CB8AC3E}">
        <p14:creationId xmlns:p14="http://schemas.microsoft.com/office/powerpoint/2010/main" val="101888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charset="0"/>
                <a:ea typeface="Arial" charset="0"/>
                <a:cs typeface="Arial" charset="0"/>
              </a:rPr>
              <a:t>Liste des spécialités ouvrant droit à un enseignement de LVB</a:t>
            </a:r>
            <a:endParaRPr lang="fr-FR" dirty="0">
              <a:latin typeface="Arial" charset="0"/>
              <a:ea typeface="Arial" charset="0"/>
              <a:cs typeface="Arial" charset="0"/>
            </a:endParaRPr>
          </a:p>
        </p:txBody>
      </p:sp>
      <p:sp>
        <p:nvSpPr>
          <p:cNvPr id="3" name="Espace réservé du contenu 2"/>
          <p:cNvSpPr>
            <a:spLocks noGrp="1"/>
          </p:cNvSpPr>
          <p:nvPr>
            <p:ph idx="1"/>
          </p:nvPr>
        </p:nvSpPr>
        <p:spPr/>
        <p:txBody>
          <a:bodyPr>
            <a:normAutofit fontScale="92500" lnSpcReduction="20000"/>
          </a:bodyPr>
          <a:lstStyle/>
          <a:p>
            <a:r>
              <a:rPr lang="fr-FR" dirty="0" smtClean="0">
                <a:effectLst/>
                <a:latin typeface="Arial" charset="0"/>
                <a:ea typeface="Arial" charset="0"/>
                <a:cs typeface="Arial" charset="0"/>
              </a:rPr>
              <a:t>Accueil </a:t>
            </a:r>
            <a:r>
              <a:rPr lang="fr-FR" dirty="0">
                <a:effectLst/>
                <a:latin typeface="Arial" charset="0"/>
                <a:ea typeface="Arial" charset="0"/>
                <a:cs typeface="Arial" charset="0"/>
              </a:rPr>
              <a:t>Relation Client &amp; Usagers ; </a:t>
            </a:r>
            <a:endParaRPr lang="fr-FR" dirty="0" smtClean="0">
              <a:effectLst/>
              <a:latin typeface="Arial" charset="0"/>
              <a:ea typeface="Arial" charset="0"/>
              <a:cs typeface="Arial" charset="0"/>
            </a:endParaRPr>
          </a:p>
          <a:p>
            <a:r>
              <a:rPr lang="fr-FR" dirty="0" smtClean="0">
                <a:effectLst/>
                <a:latin typeface="Arial" charset="0"/>
                <a:ea typeface="Arial" charset="0"/>
                <a:cs typeface="Arial" charset="0"/>
              </a:rPr>
              <a:t>Commerce </a:t>
            </a:r>
            <a:r>
              <a:rPr lang="fr-FR" dirty="0">
                <a:effectLst/>
                <a:latin typeface="Arial" charset="0"/>
                <a:ea typeface="Arial" charset="0"/>
                <a:cs typeface="Arial" charset="0"/>
              </a:rPr>
              <a:t>; </a:t>
            </a:r>
            <a:endParaRPr lang="fr-FR" dirty="0" smtClean="0">
              <a:effectLst/>
              <a:latin typeface="Arial" charset="0"/>
              <a:ea typeface="Arial" charset="0"/>
              <a:cs typeface="Arial" charset="0"/>
            </a:endParaRPr>
          </a:p>
          <a:p>
            <a:r>
              <a:rPr lang="fr-FR" dirty="0" smtClean="0">
                <a:effectLst/>
                <a:latin typeface="Arial" charset="0"/>
                <a:ea typeface="Arial" charset="0"/>
                <a:cs typeface="Arial" charset="0"/>
              </a:rPr>
              <a:t>Gestion-Administration </a:t>
            </a:r>
            <a:r>
              <a:rPr lang="fr-FR" dirty="0">
                <a:effectLst/>
                <a:latin typeface="Arial" charset="0"/>
                <a:ea typeface="Arial" charset="0"/>
                <a:cs typeface="Arial" charset="0"/>
              </a:rPr>
              <a:t>; </a:t>
            </a:r>
            <a:endParaRPr lang="fr-FR" dirty="0" smtClean="0">
              <a:effectLst/>
              <a:latin typeface="Arial" charset="0"/>
              <a:ea typeface="Arial" charset="0"/>
              <a:cs typeface="Arial" charset="0"/>
            </a:endParaRPr>
          </a:p>
          <a:p>
            <a:r>
              <a:rPr lang="fr-FR" dirty="0" smtClean="0">
                <a:effectLst/>
                <a:latin typeface="Arial" charset="0"/>
                <a:ea typeface="Arial" charset="0"/>
                <a:cs typeface="Arial" charset="0"/>
              </a:rPr>
              <a:t>Logistique </a:t>
            </a:r>
            <a:r>
              <a:rPr lang="fr-FR" dirty="0">
                <a:effectLst/>
                <a:latin typeface="Arial" charset="0"/>
                <a:ea typeface="Arial" charset="0"/>
                <a:cs typeface="Arial" charset="0"/>
              </a:rPr>
              <a:t>; </a:t>
            </a:r>
            <a:endParaRPr lang="fr-FR" dirty="0" smtClean="0">
              <a:effectLst/>
              <a:latin typeface="Arial" charset="0"/>
              <a:ea typeface="Arial" charset="0"/>
              <a:cs typeface="Arial" charset="0"/>
            </a:endParaRPr>
          </a:p>
          <a:p>
            <a:r>
              <a:rPr lang="fr-FR" dirty="0" smtClean="0">
                <a:effectLst/>
                <a:latin typeface="Arial" charset="0"/>
                <a:ea typeface="Arial" charset="0"/>
                <a:cs typeface="Arial" charset="0"/>
              </a:rPr>
              <a:t>Métiers </a:t>
            </a:r>
            <a:r>
              <a:rPr lang="fr-FR" dirty="0">
                <a:effectLst/>
                <a:latin typeface="Arial" charset="0"/>
                <a:ea typeface="Arial" charset="0"/>
                <a:cs typeface="Arial" charset="0"/>
              </a:rPr>
              <a:t>de la sécurité ; </a:t>
            </a:r>
            <a:endParaRPr lang="fr-FR" dirty="0" smtClean="0">
              <a:effectLst/>
              <a:latin typeface="Arial" charset="0"/>
              <a:ea typeface="Arial" charset="0"/>
              <a:cs typeface="Arial" charset="0"/>
            </a:endParaRPr>
          </a:p>
          <a:p>
            <a:r>
              <a:rPr lang="fr-FR" dirty="0" smtClean="0">
                <a:effectLst/>
                <a:latin typeface="Arial" charset="0"/>
                <a:ea typeface="Arial" charset="0"/>
                <a:cs typeface="Arial" charset="0"/>
              </a:rPr>
              <a:t>Service </a:t>
            </a:r>
            <a:r>
              <a:rPr lang="fr-FR" dirty="0">
                <a:effectLst/>
                <a:latin typeface="Arial" charset="0"/>
                <a:ea typeface="Arial" charset="0"/>
                <a:cs typeface="Arial" charset="0"/>
              </a:rPr>
              <a:t>de sécurité et vie locale </a:t>
            </a:r>
            <a:r>
              <a:rPr lang="fr-FR" dirty="0" smtClean="0">
                <a:effectLst/>
                <a:latin typeface="Arial" charset="0"/>
                <a:ea typeface="Arial" charset="0"/>
                <a:cs typeface="Arial" charset="0"/>
              </a:rPr>
              <a:t>;</a:t>
            </a:r>
          </a:p>
          <a:p>
            <a:r>
              <a:rPr lang="fr-FR" dirty="0" smtClean="0">
                <a:effectLst/>
                <a:latin typeface="Arial" charset="0"/>
                <a:ea typeface="Arial" charset="0"/>
                <a:cs typeface="Arial" charset="0"/>
              </a:rPr>
              <a:t> </a:t>
            </a:r>
            <a:r>
              <a:rPr lang="fr-FR" dirty="0">
                <a:effectLst/>
                <a:latin typeface="Arial" charset="0"/>
                <a:ea typeface="Arial" charset="0"/>
                <a:cs typeface="Arial" charset="0"/>
              </a:rPr>
              <a:t>Transport ; </a:t>
            </a:r>
            <a:endParaRPr lang="fr-FR" dirty="0" smtClean="0">
              <a:effectLst/>
              <a:latin typeface="Arial" charset="0"/>
              <a:ea typeface="Arial" charset="0"/>
              <a:cs typeface="Arial" charset="0"/>
            </a:endParaRPr>
          </a:p>
          <a:p>
            <a:r>
              <a:rPr lang="fr-FR" dirty="0" smtClean="0">
                <a:effectLst/>
                <a:latin typeface="Arial" charset="0"/>
                <a:ea typeface="Arial" charset="0"/>
                <a:cs typeface="Arial" charset="0"/>
              </a:rPr>
              <a:t>Vente </a:t>
            </a:r>
            <a:r>
              <a:rPr lang="fr-FR" dirty="0">
                <a:effectLst/>
                <a:latin typeface="Arial" charset="0"/>
                <a:ea typeface="Arial" charset="0"/>
                <a:cs typeface="Arial" charset="0"/>
              </a:rPr>
              <a:t>(</a:t>
            </a:r>
            <a:r>
              <a:rPr lang="fr-FR" i="1" dirty="0">
                <a:effectLst/>
                <a:latin typeface="Arial" charset="0"/>
                <a:ea typeface="Arial" charset="0"/>
                <a:cs typeface="Arial" charset="0"/>
              </a:rPr>
              <a:t>prospection, négociation, suivi de clientèle</a:t>
            </a:r>
            <a:r>
              <a:rPr lang="fr-FR" dirty="0" smtClean="0">
                <a:effectLst/>
                <a:latin typeface="Arial" charset="0"/>
                <a:ea typeface="Arial" charset="0"/>
                <a:cs typeface="Arial" charset="0"/>
              </a:rPr>
              <a:t>).</a:t>
            </a:r>
          </a:p>
          <a:p>
            <a:endParaRPr lang="fr-FR" dirty="0">
              <a:effectLst/>
              <a:latin typeface="Arial" charset="0"/>
              <a:ea typeface="Arial" charset="0"/>
              <a:cs typeface="Arial" charset="0"/>
            </a:endParaRPr>
          </a:p>
          <a:p>
            <a:pPr marL="0" indent="0">
              <a:buNone/>
            </a:pPr>
            <a:r>
              <a:rPr lang="fr-FR" b="1" dirty="0">
                <a:solidFill>
                  <a:srgbClr val="FF0000"/>
                </a:solidFill>
                <a:effectLst/>
                <a:latin typeface="Arial" charset="0"/>
                <a:ea typeface="Arial" charset="0"/>
                <a:cs typeface="Arial" charset="0"/>
              </a:rPr>
              <a:t>Source</a:t>
            </a:r>
            <a:r>
              <a:rPr lang="fr-FR" dirty="0">
                <a:solidFill>
                  <a:srgbClr val="FF0000"/>
                </a:solidFill>
                <a:effectLst/>
                <a:latin typeface="Arial" charset="0"/>
                <a:ea typeface="Arial" charset="0"/>
                <a:cs typeface="Arial" charset="0"/>
              </a:rPr>
              <a:t> </a:t>
            </a:r>
            <a:r>
              <a:rPr lang="fr-FR" dirty="0" smtClean="0">
                <a:solidFill>
                  <a:srgbClr val="FF0000"/>
                </a:solidFill>
                <a:effectLst/>
                <a:latin typeface="Arial" charset="0"/>
                <a:ea typeface="Arial" charset="0"/>
                <a:cs typeface="Arial" charset="0"/>
              </a:rPr>
              <a:t>: </a:t>
            </a:r>
            <a:r>
              <a:rPr lang="fr-FR" sz="2000" dirty="0" smtClean="0">
                <a:solidFill>
                  <a:srgbClr val="FF0000"/>
                </a:solidFill>
                <a:effectLst/>
                <a:latin typeface="Arial" charset="0"/>
                <a:ea typeface="Arial" charset="0"/>
                <a:cs typeface="Arial" charset="0"/>
              </a:rPr>
              <a:t>arrêté </a:t>
            </a:r>
            <a:r>
              <a:rPr lang="fr-FR" sz="2000" dirty="0">
                <a:solidFill>
                  <a:srgbClr val="FF0000"/>
                </a:solidFill>
                <a:effectLst/>
                <a:latin typeface="Arial" charset="0"/>
                <a:ea typeface="Arial" charset="0"/>
                <a:cs typeface="Arial" charset="0"/>
              </a:rPr>
              <a:t>du 19 avril 2019 portant application des nouvelles organisations d'enseignement dispensés dans les formations sous statut scolaire préparant au baccalauréat professionnel et au certificat d'aptitude</a:t>
            </a:r>
            <a:endParaRPr lang="fr-FR" sz="2000" dirty="0">
              <a:solidFill>
                <a:srgbClr val="FF0000"/>
              </a:solidFill>
              <a:latin typeface="Arial" charset="0"/>
              <a:ea typeface="Arial" charset="0"/>
              <a:cs typeface="Arial" charset="0"/>
            </a:endParaRPr>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891876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ea typeface="Arial" charset="0"/>
                <a:cs typeface="Arial" charset="0"/>
              </a:rPr>
              <a:t>Niveaux</a:t>
            </a:r>
            <a:r>
              <a:rPr lang="fr-FR" dirty="0" smtClean="0">
                <a:latin typeface="+mn-lt"/>
              </a:rPr>
              <a:t> du CECRL </a:t>
            </a:r>
            <a:r>
              <a:rPr lang="fr-FR" dirty="0" smtClean="0">
                <a:latin typeface="+mn-lt"/>
                <a:ea typeface="Arial" charset="0"/>
                <a:cs typeface="Arial" charset="0"/>
              </a:rPr>
              <a:t>attendus</a:t>
            </a:r>
            <a:r>
              <a:rPr lang="fr-FR" dirty="0" smtClean="0">
                <a:latin typeface="+mn-lt"/>
              </a:rPr>
              <a:t> :</a:t>
            </a:r>
            <a:endParaRPr lang="fr-FR" dirty="0">
              <a:latin typeface="+mn-lt"/>
            </a:endParaRPr>
          </a:p>
        </p:txBody>
      </p:sp>
      <p:sp>
        <p:nvSpPr>
          <p:cNvPr id="3" name="Espace réservé du contenu 2"/>
          <p:cNvSpPr>
            <a:spLocks noGrp="1"/>
          </p:cNvSpPr>
          <p:nvPr>
            <p:ph idx="1"/>
          </p:nvPr>
        </p:nvSpPr>
        <p:spPr/>
        <p:txBody>
          <a:bodyPr/>
          <a:lstStyle/>
          <a:p>
            <a:r>
              <a:rPr lang="fr-FR" dirty="0" smtClean="0"/>
              <a:t>Niveau A2 </a:t>
            </a:r>
            <a:r>
              <a:rPr lang="fr-FR" dirty="0"/>
              <a:t>: </a:t>
            </a:r>
            <a:r>
              <a:rPr lang="fr-FR" dirty="0" smtClean="0"/>
              <a:t> </a:t>
            </a:r>
            <a:r>
              <a:rPr lang="fr-FR" dirty="0"/>
              <a:t>Pour les spécialités du CAP qui comportent une </a:t>
            </a:r>
            <a:r>
              <a:rPr lang="fr-FR" dirty="0" smtClean="0"/>
              <a:t>unité </a:t>
            </a:r>
            <a:r>
              <a:rPr lang="fr-FR" dirty="0"/>
              <a:t>facultative de langue </a:t>
            </a:r>
            <a:r>
              <a:rPr lang="fr-FR" dirty="0" smtClean="0"/>
              <a:t>vivante.</a:t>
            </a:r>
          </a:p>
          <a:p>
            <a:r>
              <a:rPr lang="fr-FR" dirty="0" smtClean="0"/>
              <a:t>Niveau A2+ : Pour la LVB en terminale Bac Pro</a:t>
            </a:r>
          </a:p>
          <a:p>
            <a:r>
              <a:rPr lang="fr-FR" dirty="0" smtClean="0"/>
              <a:t>Niveau B1: Pour l’épreuve facultative de créole en terminale Bac Pro</a:t>
            </a:r>
            <a:endParaRPr lang="fr-FR"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107974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5921" y="0"/>
            <a:ext cx="9613861" cy="2790825"/>
          </a:xfrm>
        </p:spPr>
        <p:txBody>
          <a:bodyPr>
            <a:normAutofit/>
          </a:bodyPr>
          <a:lstStyle/>
          <a:p>
            <a:r>
              <a:rPr lang="fr-FR" dirty="0">
                <a:latin typeface="+mn-lt"/>
              </a:rPr>
              <a:t/>
            </a:r>
            <a:br>
              <a:rPr lang="fr-FR" dirty="0">
                <a:latin typeface="+mn-lt"/>
              </a:rPr>
            </a:br>
            <a:r>
              <a:rPr lang="fr-FR" sz="2400" dirty="0">
                <a:latin typeface="Arial" charset="0"/>
                <a:ea typeface="Arial" charset="0"/>
                <a:cs typeface="Arial" charset="0"/>
              </a:rPr>
              <a:t>Programme d'enseignement de langues vivantes des classes préparant au certificat d'aptitude professionnelle et des classes préparant au baccalauréat professionnel</a:t>
            </a:r>
          </a:p>
        </p:txBody>
      </p:sp>
      <p:sp>
        <p:nvSpPr>
          <p:cNvPr id="3" name="Espace réservé du contenu 2"/>
          <p:cNvSpPr>
            <a:spLocks noGrp="1"/>
          </p:cNvSpPr>
          <p:nvPr>
            <p:ph idx="1"/>
          </p:nvPr>
        </p:nvSpPr>
        <p:spPr>
          <a:xfrm>
            <a:off x="866775" y="2603500"/>
            <a:ext cx="10506076" cy="3697286"/>
          </a:xfrm>
        </p:spPr>
        <p:txBody>
          <a:bodyPr>
            <a:normAutofit fontScale="25000" lnSpcReduction="20000"/>
          </a:bodyPr>
          <a:lstStyle/>
          <a:p>
            <a:endParaRPr lang="fr-FR" sz="1100" u="sng" dirty="0" smtClean="0"/>
          </a:p>
          <a:p>
            <a:pPr marL="0" indent="0">
              <a:buNone/>
            </a:pPr>
            <a:endParaRPr lang="fr-FR" sz="6400" dirty="0" smtClean="0">
              <a:solidFill>
                <a:schemeClr val="accent2"/>
              </a:solidFill>
            </a:endParaRPr>
          </a:p>
          <a:p>
            <a:pPr marL="0" indent="0">
              <a:buNone/>
            </a:pPr>
            <a:r>
              <a:rPr lang="fr-FR" sz="6400" b="1" dirty="0" smtClean="0">
                <a:solidFill>
                  <a:schemeClr val="accent2"/>
                </a:solidFill>
                <a:effectLst/>
              </a:rPr>
              <a:t>Objectifs </a:t>
            </a:r>
            <a:r>
              <a:rPr lang="fr-FR" sz="6400" b="1" dirty="0">
                <a:solidFill>
                  <a:schemeClr val="accent2"/>
                </a:solidFill>
                <a:effectLst/>
              </a:rPr>
              <a:t>de l’enseignement </a:t>
            </a:r>
            <a:r>
              <a:rPr lang="fr-FR" sz="6400" b="1" dirty="0" smtClean="0">
                <a:solidFill>
                  <a:schemeClr val="accent2"/>
                </a:solidFill>
                <a:effectLst/>
              </a:rPr>
              <a:t>des LVER </a:t>
            </a:r>
            <a:r>
              <a:rPr lang="fr-FR" sz="6400" b="1" dirty="0">
                <a:solidFill>
                  <a:schemeClr val="accent2"/>
                </a:solidFill>
                <a:effectLst/>
              </a:rPr>
              <a:t>au CAP ou Bac Pro</a:t>
            </a:r>
            <a:r>
              <a:rPr lang="fr-FR" sz="6400" dirty="0">
                <a:solidFill>
                  <a:schemeClr val="accent2"/>
                </a:solidFill>
                <a:effectLst/>
              </a:rPr>
              <a:t> : </a:t>
            </a:r>
          </a:p>
          <a:p>
            <a:pPr lvl="0"/>
            <a:r>
              <a:rPr lang="fr-FR" sz="6400" dirty="0" smtClean="0">
                <a:effectLst/>
              </a:rPr>
              <a:t>Faire l’élève acquérir </a:t>
            </a:r>
            <a:r>
              <a:rPr lang="fr-FR" sz="6400" dirty="0">
                <a:effectLst/>
              </a:rPr>
              <a:t>des moyens linguistiques permettant de communiquer avec des collègues, des partenaires ou des clients </a:t>
            </a:r>
            <a:r>
              <a:rPr lang="fr-FR" sz="6400" dirty="0" smtClean="0">
                <a:effectLst/>
              </a:rPr>
              <a:t> </a:t>
            </a:r>
            <a:endParaRPr lang="fr-FR" sz="6400" dirty="0">
              <a:effectLst/>
            </a:endParaRPr>
          </a:p>
          <a:p>
            <a:pPr lvl="0"/>
            <a:r>
              <a:rPr lang="fr-FR" sz="6400" dirty="0" smtClean="0">
                <a:effectLst/>
              </a:rPr>
              <a:t>Participer à la formation </a:t>
            </a:r>
            <a:r>
              <a:rPr lang="fr-FR" sz="6400" dirty="0">
                <a:effectLst/>
              </a:rPr>
              <a:t>interculturelle, gage de citoyenneté et d’ouverture à la </a:t>
            </a:r>
            <a:r>
              <a:rPr lang="fr-FR" sz="6400" dirty="0" smtClean="0">
                <a:effectLst/>
              </a:rPr>
              <a:t>mobilité de l’élève. </a:t>
            </a:r>
            <a:endParaRPr lang="fr-FR" sz="6400" dirty="0" smtClean="0"/>
          </a:p>
          <a:p>
            <a:pPr marL="0" indent="0">
              <a:buNone/>
            </a:pPr>
            <a:endParaRPr lang="fr-FR" sz="6400" dirty="0"/>
          </a:p>
          <a:p>
            <a:pPr marL="0" indent="0">
              <a:buNone/>
            </a:pPr>
            <a:r>
              <a:rPr lang="fr-FR" sz="6400" b="1" dirty="0" smtClean="0">
                <a:solidFill>
                  <a:schemeClr val="accent2"/>
                </a:solidFill>
              </a:rPr>
              <a:t>En CAP ou en Baccalauréat Professionnel, deux contextes d’expression et de communication prévalent : </a:t>
            </a:r>
          </a:p>
          <a:p>
            <a:pPr lvl="0"/>
            <a:r>
              <a:rPr lang="fr-FR" sz="6400" dirty="0">
                <a:effectLst/>
              </a:rPr>
              <a:t>S</a:t>
            </a:r>
            <a:r>
              <a:rPr lang="fr-FR" sz="6400" dirty="0" smtClean="0">
                <a:effectLst/>
              </a:rPr>
              <a:t>ituations </a:t>
            </a:r>
            <a:r>
              <a:rPr lang="fr-FR" sz="6400" dirty="0">
                <a:effectLst/>
              </a:rPr>
              <a:t>et actes de la vie quotidienne, personnelle, sociale et civique</a:t>
            </a:r>
          </a:p>
          <a:p>
            <a:pPr lvl="0"/>
            <a:r>
              <a:rPr lang="fr-FR" sz="6400" dirty="0">
                <a:effectLst/>
              </a:rPr>
              <a:t>S</a:t>
            </a:r>
            <a:r>
              <a:rPr lang="fr-FR" sz="6400" dirty="0" smtClean="0">
                <a:effectLst/>
              </a:rPr>
              <a:t>ituations </a:t>
            </a:r>
            <a:r>
              <a:rPr lang="fr-FR" sz="6400" dirty="0">
                <a:effectLst/>
              </a:rPr>
              <a:t>et actes de la vie </a:t>
            </a:r>
            <a:r>
              <a:rPr lang="fr-FR" sz="6400" dirty="0" smtClean="0">
                <a:effectLst/>
              </a:rPr>
              <a:t>professionnelle</a:t>
            </a:r>
          </a:p>
          <a:p>
            <a:pPr lvl="0"/>
            <a:endParaRPr lang="fr-FR" sz="6400" dirty="0">
              <a:effectLst/>
            </a:endParaRPr>
          </a:p>
          <a:p>
            <a:pPr marL="0" indent="0">
              <a:buNone/>
            </a:pPr>
            <a:r>
              <a:rPr lang="fr-FR" sz="6400" dirty="0" smtClean="0">
                <a:effectLst/>
              </a:rPr>
              <a:t>Les thèmes inhérents à chacun de ces deux  contextes sont recensés en fonction des niveaux à atteindre dans le </a:t>
            </a:r>
            <a:r>
              <a:rPr lang="fr-FR" sz="6400" b="1" dirty="0">
                <a:solidFill>
                  <a:srgbClr val="FF0000"/>
                </a:solidFill>
                <a:effectLst/>
              </a:rPr>
              <a:t>Bulletin officiel spécial n°5 du 11 avril </a:t>
            </a:r>
            <a:r>
              <a:rPr lang="fr-FR" sz="6400" b="1" dirty="0" smtClean="0">
                <a:solidFill>
                  <a:srgbClr val="FF0000"/>
                </a:solidFill>
                <a:effectLst/>
              </a:rPr>
              <a:t>2019.</a:t>
            </a:r>
            <a:endParaRPr lang="fr-FR" sz="1100" dirty="0" smtClean="0">
              <a:solidFill>
                <a:srgbClr val="FF0000"/>
              </a:solidFill>
            </a:endParaRPr>
          </a:p>
          <a:p>
            <a:pPr marL="0" indent="0">
              <a:buNone/>
            </a:pPr>
            <a:endParaRPr lang="fr-FR" sz="1100" dirty="0"/>
          </a:p>
          <a:p>
            <a:pPr marL="0" indent="0">
              <a:buNone/>
            </a:pPr>
            <a:endParaRPr lang="fr-FR" sz="1100" dirty="0" smtClean="0"/>
          </a:p>
          <a:p>
            <a:pPr marL="0" indent="0">
              <a:buNone/>
            </a:pPr>
            <a:endParaRPr lang="fr-FR" sz="1100" dirty="0"/>
          </a:p>
          <a:p>
            <a:pPr marL="0" indent="0">
              <a:buNone/>
            </a:pPr>
            <a:endParaRPr lang="fr-FR" sz="1100" dirty="0" smtClean="0"/>
          </a:p>
          <a:p>
            <a:endParaRPr lang="fr-FR" dirty="0"/>
          </a:p>
          <a:p>
            <a:endParaRPr lang="fr-FR"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166877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3700" y="2821773"/>
            <a:ext cx="8522426" cy="1293028"/>
          </a:xfrm>
        </p:spPr>
        <p:txBody>
          <a:bodyPr>
            <a:normAutofit/>
          </a:bodyPr>
          <a:lstStyle/>
          <a:p>
            <a:r>
              <a:rPr lang="fr-FR" dirty="0" smtClean="0">
                <a:latin typeface="+mn-lt"/>
              </a:rPr>
              <a:t>Continuité pédagogique : </a:t>
            </a:r>
            <a:endParaRPr lang="fr-FR" dirty="0">
              <a:latin typeface="+mn-lt"/>
            </a:endParaRPr>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367924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latin typeface="+mn-lt"/>
              </a:rPr>
              <a:t>Les  LVER en 2</a:t>
            </a:r>
            <a:r>
              <a:rPr lang="fr-FR" sz="3600" baseline="30000" dirty="0" smtClean="0">
                <a:latin typeface="+mn-lt"/>
              </a:rPr>
              <a:t>ème</a:t>
            </a:r>
            <a:r>
              <a:rPr lang="fr-FR" sz="3600" dirty="0" smtClean="0">
                <a:latin typeface="+mn-lt"/>
              </a:rPr>
              <a:t> année de CAP</a:t>
            </a:r>
            <a:r>
              <a:rPr lang="fr-FR" dirty="0" smtClean="0">
                <a:latin typeface="+mn-lt"/>
              </a:rPr>
              <a:t>:</a:t>
            </a:r>
            <a:endParaRPr lang="fr-FR" dirty="0">
              <a:latin typeface="+mn-lt"/>
            </a:endParaRPr>
          </a:p>
        </p:txBody>
      </p:sp>
      <p:sp>
        <p:nvSpPr>
          <p:cNvPr id="3" name="Espace réservé du contenu 2"/>
          <p:cNvSpPr>
            <a:spLocks noGrp="1"/>
          </p:cNvSpPr>
          <p:nvPr>
            <p:ph idx="1"/>
          </p:nvPr>
        </p:nvSpPr>
        <p:spPr>
          <a:xfrm>
            <a:off x="680321" y="2336873"/>
            <a:ext cx="10673479" cy="3959152"/>
          </a:xfrm>
        </p:spPr>
        <p:txBody>
          <a:bodyPr>
            <a:noAutofit/>
          </a:bodyPr>
          <a:lstStyle/>
          <a:p>
            <a:r>
              <a:rPr lang="fr-FR" sz="1600" b="1" dirty="0" smtClean="0">
                <a:effectLst/>
              </a:rPr>
              <a:t>Les LV obligatoires </a:t>
            </a:r>
            <a:r>
              <a:rPr lang="fr-FR" sz="1600" dirty="0">
                <a:effectLst/>
              </a:rPr>
              <a:t>  </a:t>
            </a:r>
            <a:endParaRPr lang="fr-FR" sz="1600" dirty="0" smtClean="0">
              <a:effectLst/>
            </a:endParaRPr>
          </a:p>
          <a:p>
            <a:pPr marL="0" indent="0">
              <a:buNone/>
            </a:pPr>
            <a:r>
              <a:rPr lang="fr-FR" sz="1600" dirty="0">
                <a:effectLst/>
              </a:rPr>
              <a:t>L</a:t>
            </a:r>
            <a:r>
              <a:rPr lang="fr-FR" sz="1600" dirty="0" smtClean="0">
                <a:effectLst/>
              </a:rPr>
              <a:t>e </a:t>
            </a:r>
            <a:r>
              <a:rPr lang="fr-FR" sz="1600" dirty="0">
                <a:effectLst/>
              </a:rPr>
              <a:t>choix de la langue vivante étrangère obligatoire, lorsque le règlement d'examen de la spécialité du certificat d'aptitude professionnelle ne précise pas la langue imposée, est limité aux langues effectivement enseignées au sein des établissements concernés.</a:t>
            </a:r>
          </a:p>
          <a:p>
            <a:pPr marL="0" indent="0">
              <a:buNone/>
            </a:pPr>
            <a:r>
              <a:rPr lang="fr-FR" sz="1400" dirty="0">
                <a:effectLst/>
              </a:rPr>
              <a:t>Pour les autres candidats, le choix de la langue est limité par la possibilité d'adjoindre au jury un examinateur compétent</a:t>
            </a:r>
            <a:r>
              <a:rPr lang="fr-FR" sz="1400" dirty="0" smtClean="0">
                <a:effectLst/>
              </a:rPr>
              <a:t>.</a:t>
            </a:r>
          </a:p>
          <a:p>
            <a:pPr marL="0" indent="0">
              <a:buNone/>
            </a:pPr>
            <a:endParaRPr lang="fr-FR" sz="1600" dirty="0">
              <a:effectLst/>
            </a:endParaRPr>
          </a:p>
          <a:p>
            <a:pPr lvl="0"/>
            <a:r>
              <a:rPr lang="fr-FR" sz="1600" b="1" dirty="0" smtClean="0">
                <a:effectLst/>
              </a:rPr>
              <a:t>LV Facultative :  </a:t>
            </a:r>
            <a:endParaRPr lang="fr-FR" sz="1600" dirty="0">
              <a:effectLst/>
            </a:endParaRPr>
          </a:p>
          <a:p>
            <a:pPr marL="0" indent="0">
              <a:buNone/>
            </a:pPr>
            <a:r>
              <a:rPr lang="fr-FR" sz="1600" dirty="0">
                <a:effectLst/>
              </a:rPr>
              <a:t>Pour l'unité générale facultative de langue vivante, les candidats ne peuvent pas opter pour la langue qu'ils ont choisie ou qui est imposée pour l'épreuve obligatoire.</a:t>
            </a:r>
          </a:p>
          <a:p>
            <a:pPr marL="0" indent="0">
              <a:buNone/>
            </a:pPr>
            <a:r>
              <a:rPr lang="fr-FR" sz="1600" b="1" dirty="0">
                <a:effectLst/>
              </a:rPr>
              <a:t>Les langues proposées au choix des candidats se limitent à celles pour lesquelles leur académie </a:t>
            </a:r>
            <a:r>
              <a:rPr lang="fr-FR" sz="1600" b="1" dirty="0" smtClean="0">
                <a:effectLst/>
              </a:rPr>
              <a:t>d'inscription </a:t>
            </a:r>
            <a:r>
              <a:rPr lang="fr-FR" sz="1600" b="1" dirty="0">
                <a:effectLst/>
              </a:rPr>
              <a:t>peut adjoindre au jury un examinateur compétent</a:t>
            </a:r>
            <a:r>
              <a:rPr lang="fr-FR" sz="1600" dirty="0" smtClean="0">
                <a:effectLst/>
              </a:rPr>
              <a:t>.</a:t>
            </a:r>
          </a:p>
          <a:p>
            <a:pPr marL="0" indent="0">
              <a:buNone/>
            </a:pPr>
            <a:r>
              <a:rPr lang="fr-FR" sz="1400" b="1" dirty="0" smtClean="0">
                <a:solidFill>
                  <a:srgbClr val="FF0000"/>
                </a:solidFill>
              </a:rPr>
              <a:t>Source : </a:t>
            </a:r>
            <a:r>
              <a:rPr lang="fr-FR" sz="1400" dirty="0" smtClean="0">
                <a:solidFill>
                  <a:srgbClr val="FF0000"/>
                </a:solidFill>
                <a:effectLst/>
              </a:rPr>
              <a:t>CAP</a:t>
            </a:r>
            <a:r>
              <a:rPr lang="fr-FR" sz="1400" dirty="0">
                <a:solidFill>
                  <a:srgbClr val="FF0000"/>
                </a:solidFill>
                <a:effectLst/>
              </a:rPr>
              <a:t>/</a:t>
            </a:r>
            <a:r>
              <a:rPr lang="fr-FR" sz="1400" b="1" dirty="0">
                <a:solidFill>
                  <a:srgbClr val="FF0000"/>
                </a:solidFill>
                <a:effectLst/>
              </a:rPr>
              <a:t> </a:t>
            </a:r>
            <a:r>
              <a:rPr lang="fr-FR" sz="1400" dirty="0">
                <a:solidFill>
                  <a:srgbClr val="FF0000"/>
                </a:solidFill>
                <a:effectLst/>
              </a:rPr>
              <a:t>Unités générales du certificat d'aptitude professionnelle et modalités d'évaluation des épreuves d'enseignement </a:t>
            </a:r>
            <a:r>
              <a:rPr lang="fr-FR" sz="1400" dirty="0" smtClean="0">
                <a:solidFill>
                  <a:srgbClr val="FF0000"/>
                </a:solidFill>
                <a:effectLst/>
              </a:rPr>
              <a:t>général/NOR </a:t>
            </a:r>
            <a:r>
              <a:rPr lang="fr-FR" sz="1400" dirty="0">
                <a:solidFill>
                  <a:srgbClr val="FF0000"/>
                </a:solidFill>
                <a:effectLst/>
              </a:rPr>
              <a:t>: </a:t>
            </a:r>
            <a:r>
              <a:rPr lang="fr-FR" sz="1400" dirty="0" smtClean="0">
                <a:solidFill>
                  <a:srgbClr val="FF0000"/>
                </a:solidFill>
                <a:effectLst/>
              </a:rPr>
              <a:t>MENE1921757A/Arrêté </a:t>
            </a:r>
            <a:r>
              <a:rPr lang="fr-FR" sz="1400" dirty="0">
                <a:solidFill>
                  <a:srgbClr val="FF0000"/>
                </a:solidFill>
                <a:effectLst/>
              </a:rPr>
              <a:t>du 30-8-2019 - J.O. du 5-9-2019</a:t>
            </a:r>
            <a:endParaRPr lang="fr-FR" sz="1400" dirty="0">
              <a:solidFill>
                <a:srgbClr val="FF0000"/>
              </a:solidFill>
            </a:endParaRPr>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165694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1680" y="561703"/>
            <a:ext cx="9659620" cy="1317897"/>
          </a:xfrm>
        </p:spPr>
        <p:txBody>
          <a:bodyPr>
            <a:normAutofit fontScale="90000"/>
          </a:bodyPr>
          <a:lstStyle/>
          <a:p>
            <a:r>
              <a:rPr lang="fr-FR" sz="3600" dirty="0" smtClean="0">
                <a:latin typeface="Arial" charset="0"/>
                <a:ea typeface="Arial" charset="0"/>
                <a:cs typeface="Arial" charset="0"/>
              </a:rPr>
              <a:t>Epreuve facultative de créole</a:t>
            </a:r>
            <a:r>
              <a:rPr lang="fr-FR" sz="3600" dirty="0">
                <a:latin typeface="Arial" charset="0"/>
                <a:ea typeface="Arial" charset="0"/>
                <a:cs typeface="Arial" charset="0"/>
              </a:rPr>
              <a:t> </a:t>
            </a:r>
            <a:r>
              <a:rPr lang="fr-FR" sz="3600" dirty="0" smtClean="0">
                <a:latin typeface="Arial" charset="0"/>
                <a:ea typeface="Arial" charset="0"/>
                <a:cs typeface="Arial" charset="0"/>
              </a:rPr>
              <a:t>en CAP </a:t>
            </a:r>
            <a:r>
              <a:rPr lang="fr-FR" dirty="0">
                <a:latin typeface="Arial" charset="0"/>
                <a:ea typeface="Arial" charset="0"/>
                <a:cs typeface="Arial" charset="0"/>
              </a:rPr>
              <a:t>:</a:t>
            </a:r>
            <a:br>
              <a:rPr lang="fr-FR" dirty="0">
                <a:latin typeface="Arial" charset="0"/>
                <a:ea typeface="Arial" charset="0"/>
                <a:cs typeface="Arial" charset="0"/>
              </a:rPr>
            </a:br>
            <a:r>
              <a:rPr lang="fr-FR" sz="1800" b="1" dirty="0">
                <a:solidFill>
                  <a:srgbClr val="FF0000"/>
                </a:solidFill>
                <a:latin typeface="Arial" charset="0"/>
                <a:ea typeface="Arial" charset="0"/>
                <a:cs typeface="Arial" charset="0"/>
              </a:rPr>
              <a:t>Source </a:t>
            </a:r>
            <a:r>
              <a:rPr lang="fr-FR" sz="1800" dirty="0">
                <a:solidFill>
                  <a:srgbClr val="FF0000"/>
                </a:solidFill>
                <a:latin typeface="Arial" charset="0"/>
                <a:ea typeface="Arial" charset="0"/>
                <a:cs typeface="Arial" charset="0"/>
              </a:rPr>
              <a:t>: Bulletin officiel n° 35 du 26-9-2019</a:t>
            </a:r>
            <a:r>
              <a:rPr lang="fr-FR" dirty="0" smtClean="0">
                <a:solidFill>
                  <a:srgbClr val="FF0000"/>
                </a:solidFill>
                <a:latin typeface="Arial" charset="0"/>
                <a:ea typeface="Arial" charset="0"/>
                <a:cs typeface="Arial" charset="0"/>
              </a:rPr>
              <a:t/>
            </a:r>
            <a:br>
              <a:rPr lang="fr-FR" dirty="0" smtClean="0">
                <a:solidFill>
                  <a:srgbClr val="FF0000"/>
                </a:solidFill>
                <a:latin typeface="Arial" charset="0"/>
                <a:ea typeface="Arial" charset="0"/>
                <a:cs typeface="Arial" charset="0"/>
              </a:rPr>
            </a:br>
            <a:r>
              <a:rPr lang="fr-FR" dirty="0">
                <a:latin typeface="Arial" charset="0"/>
                <a:ea typeface="Arial" charset="0"/>
                <a:cs typeface="Arial" charset="0"/>
              </a:rPr>
              <a:t/>
            </a:r>
            <a:br>
              <a:rPr lang="fr-FR" dirty="0">
                <a:latin typeface="Arial" charset="0"/>
                <a:ea typeface="Arial" charset="0"/>
                <a:cs typeface="Arial" charset="0"/>
              </a:rPr>
            </a:br>
            <a:endParaRPr lang="fr-FR" sz="1400" dirty="0">
              <a:latin typeface="Arial" charset="0"/>
              <a:ea typeface="Arial" charset="0"/>
              <a:cs typeface="Arial" charset="0"/>
            </a:endParaRPr>
          </a:p>
        </p:txBody>
      </p:sp>
      <p:sp>
        <p:nvSpPr>
          <p:cNvPr id="3" name="Espace réservé du contenu 2"/>
          <p:cNvSpPr>
            <a:spLocks noGrp="1"/>
          </p:cNvSpPr>
          <p:nvPr>
            <p:ph idx="1"/>
          </p:nvPr>
        </p:nvSpPr>
        <p:spPr>
          <a:xfrm>
            <a:off x="680321" y="1580606"/>
            <a:ext cx="9613861" cy="4848769"/>
          </a:xfrm>
        </p:spPr>
        <p:txBody>
          <a:bodyPr>
            <a:normAutofit fontScale="92500" lnSpcReduction="10000"/>
          </a:bodyPr>
          <a:lstStyle/>
          <a:p>
            <a:pPr marL="0" indent="0">
              <a:buNone/>
            </a:pPr>
            <a:r>
              <a:rPr lang="fr-FR" sz="1500" b="1" dirty="0" smtClean="0">
                <a:ea typeface="Cambria" panose="02040503050406030204" pitchFamily="18" charset="0"/>
              </a:rPr>
              <a:t>Nature</a:t>
            </a:r>
            <a:r>
              <a:rPr lang="fr-FR" sz="1500" dirty="0" smtClean="0">
                <a:ea typeface="Cambria" panose="02040503050406030204" pitchFamily="18" charset="0"/>
              </a:rPr>
              <a:t> : Epreuve </a:t>
            </a:r>
            <a:r>
              <a:rPr lang="fr-FR" sz="1500" dirty="0" smtClean="0">
                <a:ea typeface="Cambria" panose="02040503050406030204" pitchFamily="18" charset="0"/>
              </a:rPr>
              <a:t>orale ponctuelle</a:t>
            </a:r>
            <a:endParaRPr lang="fr-FR" sz="1500" dirty="0" smtClean="0">
              <a:ea typeface="Cambria" panose="02040503050406030204" pitchFamily="18" charset="0"/>
            </a:endParaRPr>
          </a:p>
          <a:p>
            <a:pPr marL="0" indent="0">
              <a:buNone/>
            </a:pPr>
            <a:r>
              <a:rPr lang="fr-FR" sz="1500" b="1" dirty="0" smtClean="0">
                <a:ea typeface="Cambria" panose="02040503050406030204" pitchFamily="18" charset="0"/>
              </a:rPr>
              <a:t>Durée </a:t>
            </a:r>
            <a:r>
              <a:rPr lang="fr-FR" sz="1500" b="1" dirty="0">
                <a:ea typeface="Cambria" panose="02040503050406030204" pitchFamily="18" charset="0"/>
              </a:rPr>
              <a:t>totale maximale de l’épreuve </a:t>
            </a:r>
            <a:r>
              <a:rPr lang="fr-FR" sz="1500" dirty="0">
                <a:ea typeface="Cambria" panose="02040503050406030204" pitchFamily="18" charset="0"/>
              </a:rPr>
              <a:t>: 12 minutes (parties 1 et 2 : 3 minutes maximum chacune ; partie 3 : 6 minutes maximum). </a:t>
            </a:r>
            <a:endParaRPr lang="fr-FR" sz="1500" dirty="0" smtClean="0">
              <a:ea typeface="Cambria" panose="02040503050406030204" pitchFamily="18" charset="0"/>
            </a:endParaRPr>
          </a:p>
          <a:p>
            <a:pPr marL="0" indent="0">
              <a:buNone/>
            </a:pPr>
            <a:r>
              <a:rPr lang="fr-FR" sz="1500" b="1" dirty="0" smtClean="0">
                <a:ea typeface="Cambria" panose="02040503050406030204" pitchFamily="18" charset="0"/>
              </a:rPr>
              <a:t>Notation</a:t>
            </a:r>
            <a:r>
              <a:rPr lang="fr-FR" sz="1500" dirty="0" smtClean="0">
                <a:ea typeface="Cambria" panose="02040503050406030204" pitchFamily="18" charset="0"/>
              </a:rPr>
              <a:t> </a:t>
            </a:r>
            <a:r>
              <a:rPr lang="fr-FR" sz="1500" dirty="0">
                <a:ea typeface="Cambria" panose="02040503050406030204" pitchFamily="18" charset="0"/>
              </a:rPr>
              <a:t>: sur 20 points. Seuls les points au-dessus de 10 sont pris en compte pour le calcul de la moyenne générale</a:t>
            </a:r>
            <a:r>
              <a:rPr lang="fr-FR" sz="1500" dirty="0" smtClean="0">
                <a:ea typeface="Cambria" panose="02040503050406030204" pitchFamily="18" charset="0"/>
              </a:rPr>
              <a:t>.</a:t>
            </a:r>
          </a:p>
          <a:p>
            <a:pPr marL="0" indent="0">
              <a:buNone/>
            </a:pPr>
            <a:endParaRPr lang="fr-FR" sz="1400" dirty="0" smtClean="0"/>
          </a:p>
          <a:p>
            <a:pPr marL="0" indent="0">
              <a:buNone/>
            </a:pPr>
            <a:r>
              <a:rPr lang="fr-FR" sz="1600" dirty="0" smtClean="0">
                <a:ea typeface="Cambria" panose="02040503050406030204" pitchFamily="18" charset="0"/>
              </a:rPr>
              <a:t>L’épreuve </a:t>
            </a:r>
            <a:r>
              <a:rPr lang="fr-FR" sz="1600" dirty="0">
                <a:ea typeface="Cambria" panose="02040503050406030204" pitchFamily="18" charset="0"/>
              </a:rPr>
              <a:t>se déroule en trois </a:t>
            </a:r>
            <a:r>
              <a:rPr lang="fr-FR" sz="1600" dirty="0" smtClean="0">
                <a:ea typeface="Cambria" panose="02040503050406030204" pitchFamily="18" charset="0"/>
              </a:rPr>
              <a:t>parties : </a:t>
            </a:r>
          </a:p>
          <a:p>
            <a:r>
              <a:rPr lang="fr-FR" sz="1600" b="1" dirty="0" smtClean="0">
                <a:ea typeface="Cambria" panose="02040503050406030204" pitchFamily="18" charset="0"/>
              </a:rPr>
              <a:t>Partie </a:t>
            </a:r>
            <a:r>
              <a:rPr lang="fr-FR" sz="1600" b="1" dirty="0">
                <a:ea typeface="Cambria" panose="02040503050406030204" pitchFamily="18" charset="0"/>
              </a:rPr>
              <a:t>1 : expression orale en </a:t>
            </a:r>
            <a:r>
              <a:rPr lang="fr-FR" sz="1600" b="1" dirty="0" smtClean="0">
                <a:ea typeface="Cambria" panose="02040503050406030204" pitchFamily="18" charset="0"/>
              </a:rPr>
              <a:t>continu</a:t>
            </a:r>
          </a:p>
          <a:p>
            <a:pPr marL="0" indent="0">
              <a:buNone/>
            </a:pPr>
            <a:r>
              <a:rPr lang="fr-FR" sz="1600" u="sng" dirty="0">
                <a:effectLst/>
                <a:ea typeface="Cambria" panose="02040503050406030204" pitchFamily="18" charset="0"/>
              </a:rPr>
              <a:t>Durée de la partie 1</a:t>
            </a:r>
            <a:r>
              <a:rPr lang="fr-FR" sz="1600" dirty="0">
                <a:effectLst/>
                <a:ea typeface="Cambria" panose="02040503050406030204" pitchFamily="18" charset="0"/>
              </a:rPr>
              <a:t> : 3 mn max</a:t>
            </a:r>
          </a:p>
          <a:p>
            <a:pPr marL="0" indent="0">
              <a:buNone/>
            </a:pPr>
            <a:r>
              <a:rPr lang="fr-FR" sz="1600" u="sng" dirty="0">
                <a:effectLst/>
                <a:ea typeface="Cambria" panose="02040503050406030204" pitchFamily="18" charset="0"/>
              </a:rPr>
              <a:t>Objectif </a:t>
            </a:r>
            <a:r>
              <a:rPr lang="fr-FR" sz="1600" dirty="0">
                <a:effectLst/>
                <a:ea typeface="Cambria" panose="02040503050406030204" pitchFamily="18" charset="0"/>
              </a:rPr>
              <a:t>: Evaluer la capacité du candidat, au niveau A2, à prendre la parole en continu en </a:t>
            </a:r>
            <a:r>
              <a:rPr lang="fr-FR" sz="1600" dirty="0" smtClean="0">
                <a:effectLst/>
                <a:ea typeface="Cambria" panose="02040503050406030204" pitchFamily="18" charset="0"/>
              </a:rPr>
              <a:t>créole</a:t>
            </a:r>
            <a:endParaRPr lang="fr-FR" sz="1600" dirty="0">
              <a:effectLst/>
              <a:ea typeface="Cambria" panose="02040503050406030204" pitchFamily="18" charset="0"/>
            </a:endParaRPr>
          </a:p>
          <a:p>
            <a:r>
              <a:rPr lang="fr-FR" sz="1600" b="1" dirty="0">
                <a:ea typeface="Cambria" panose="02040503050406030204" pitchFamily="18" charset="0"/>
              </a:rPr>
              <a:t>Partie </a:t>
            </a:r>
            <a:r>
              <a:rPr lang="fr-FR" sz="1600" b="1" dirty="0" smtClean="0">
                <a:ea typeface="Cambria" panose="02040503050406030204" pitchFamily="18" charset="0"/>
              </a:rPr>
              <a:t>2 </a:t>
            </a:r>
            <a:r>
              <a:rPr lang="fr-FR" sz="1600" b="1" dirty="0">
                <a:ea typeface="Cambria" panose="02040503050406030204" pitchFamily="18" charset="0"/>
              </a:rPr>
              <a:t>: </a:t>
            </a:r>
            <a:r>
              <a:rPr lang="fr-FR" sz="1600" b="1" dirty="0" smtClean="0">
                <a:ea typeface="Cambria" panose="02040503050406030204" pitchFamily="18" charset="0"/>
              </a:rPr>
              <a:t>interaction orale</a:t>
            </a:r>
            <a:endParaRPr lang="fr-FR" sz="1600" b="1" dirty="0">
              <a:ea typeface="Cambria" panose="02040503050406030204" pitchFamily="18" charset="0"/>
            </a:endParaRPr>
          </a:p>
          <a:p>
            <a:pPr marL="0" indent="0">
              <a:buNone/>
            </a:pPr>
            <a:r>
              <a:rPr lang="fr-FR" sz="1600" u="sng" dirty="0">
                <a:effectLst/>
                <a:ea typeface="Cambria" panose="02040503050406030204" pitchFamily="18" charset="0"/>
              </a:rPr>
              <a:t>Durée de la partie 2</a:t>
            </a:r>
            <a:r>
              <a:rPr lang="fr-FR" sz="1600" dirty="0">
                <a:effectLst/>
                <a:ea typeface="Cambria" panose="02040503050406030204" pitchFamily="18" charset="0"/>
              </a:rPr>
              <a:t> : 3 mn max</a:t>
            </a:r>
          </a:p>
          <a:p>
            <a:pPr marL="0" indent="0">
              <a:buNone/>
            </a:pPr>
            <a:r>
              <a:rPr lang="fr-FR" sz="1600" u="sng" dirty="0">
                <a:effectLst/>
                <a:ea typeface="Cambria" panose="02040503050406030204" pitchFamily="18" charset="0"/>
              </a:rPr>
              <a:t>Objectif</a:t>
            </a:r>
            <a:r>
              <a:rPr lang="fr-FR" sz="1600" b="1" u="sng" dirty="0">
                <a:effectLst/>
                <a:ea typeface="Cambria" panose="02040503050406030204" pitchFamily="18" charset="0"/>
              </a:rPr>
              <a:t> </a:t>
            </a:r>
            <a:r>
              <a:rPr lang="fr-FR" sz="1600" dirty="0">
                <a:effectLst/>
                <a:ea typeface="Cambria" panose="02040503050406030204" pitchFamily="18" charset="0"/>
              </a:rPr>
              <a:t>: Evaluer la capacité du candidat, au niveau A2, à interagir en </a:t>
            </a:r>
            <a:r>
              <a:rPr lang="fr-FR" sz="1600" dirty="0" smtClean="0">
                <a:effectLst/>
                <a:ea typeface="Cambria" panose="02040503050406030204" pitchFamily="18" charset="0"/>
              </a:rPr>
              <a:t>créole.</a:t>
            </a:r>
            <a:endParaRPr lang="fr-FR" sz="1600" dirty="0">
              <a:effectLst/>
              <a:ea typeface="Cambria" panose="02040503050406030204" pitchFamily="18" charset="0"/>
            </a:endParaRPr>
          </a:p>
          <a:p>
            <a:pPr lvl="0"/>
            <a:r>
              <a:rPr lang="fr-FR" sz="1600" b="1" dirty="0">
                <a:effectLst/>
                <a:ea typeface="Cambria" panose="02040503050406030204" pitchFamily="18" charset="0"/>
              </a:rPr>
              <a:t>Partie 3 : CE</a:t>
            </a:r>
            <a:endParaRPr lang="fr-FR" sz="1600" dirty="0">
              <a:effectLst/>
              <a:ea typeface="Cambria" panose="02040503050406030204" pitchFamily="18" charset="0"/>
            </a:endParaRPr>
          </a:p>
          <a:p>
            <a:pPr marL="0" indent="0">
              <a:buNone/>
            </a:pPr>
            <a:r>
              <a:rPr lang="fr-FR" sz="1600" u="sng" dirty="0">
                <a:effectLst/>
                <a:ea typeface="Cambria" panose="02040503050406030204" pitchFamily="18" charset="0"/>
              </a:rPr>
              <a:t>Durée de la partie 2</a:t>
            </a:r>
            <a:r>
              <a:rPr lang="fr-FR" sz="1600" dirty="0">
                <a:effectLst/>
                <a:ea typeface="Cambria" panose="02040503050406030204" pitchFamily="18" charset="0"/>
              </a:rPr>
              <a:t> : 6 mn max</a:t>
            </a:r>
          </a:p>
          <a:p>
            <a:pPr marL="0" indent="0">
              <a:buNone/>
            </a:pPr>
            <a:r>
              <a:rPr lang="fr-FR" sz="1600" u="sng" dirty="0">
                <a:effectLst/>
                <a:ea typeface="Cambria" panose="02040503050406030204" pitchFamily="18" charset="0"/>
              </a:rPr>
              <a:t>Objectif</a:t>
            </a:r>
            <a:r>
              <a:rPr lang="fr-FR" sz="1600" b="1" u="sng" dirty="0">
                <a:effectLst/>
                <a:ea typeface="Cambria" panose="02040503050406030204" pitchFamily="18" charset="0"/>
              </a:rPr>
              <a:t> </a:t>
            </a:r>
            <a:r>
              <a:rPr lang="fr-FR" sz="1600" dirty="0">
                <a:effectLst/>
                <a:ea typeface="Cambria" panose="02040503050406030204" pitchFamily="18" charset="0"/>
              </a:rPr>
              <a:t>: Evaluer la capacité du candidat, au niveau A2, à comprendre un texte rédigé en LR. Cette partie est conduite en français</a:t>
            </a:r>
            <a:r>
              <a:rPr lang="fr-FR" sz="1600" dirty="0" smtClean="0">
                <a:effectLst/>
                <a:ea typeface="Cambria" panose="02040503050406030204" pitchFamily="18" charset="0"/>
              </a:rPr>
              <a:t>.</a:t>
            </a:r>
          </a:p>
          <a:p>
            <a:pPr marL="0" indent="0">
              <a:buNone/>
            </a:pPr>
            <a:endParaRPr lang="fr-FR" sz="1400" dirty="0">
              <a:effectLst/>
              <a:latin typeface="Cambria" panose="02040503050406030204" pitchFamily="18" charset="0"/>
              <a:ea typeface="Cambria" panose="02040503050406030204" pitchFamily="18" charset="0"/>
            </a:endParaRPr>
          </a:p>
          <a:p>
            <a:pPr marL="0" indent="0">
              <a:buNone/>
            </a:pPr>
            <a:endParaRPr lang="fr-FR" sz="1400" dirty="0" smtClean="0">
              <a:effectLst/>
              <a:latin typeface="Cambria" panose="02040503050406030204" pitchFamily="18" charset="0"/>
              <a:ea typeface="Cambria" panose="02040503050406030204" pitchFamily="18" charset="0"/>
            </a:endParaRPr>
          </a:p>
          <a:p>
            <a:pPr marL="0" indent="0">
              <a:buNone/>
            </a:pPr>
            <a:endParaRPr lang="fr-FR" sz="1400" dirty="0">
              <a:effectLst/>
              <a:latin typeface="Cambria" panose="02040503050406030204" pitchFamily="18" charset="0"/>
              <a:ea typeface="Cambria" panose="02040503050406030204" pitchFamily="18" charset="0"/>
            </a:endParaRPr>
          </a:p>
          <a:p>
            <a:pPr marL="0" indent="0">
              <a:buNone/>
            </a:pPr>
            <a:endParaRPr lang="fr-FR" sz="1100"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204019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8139" y="774701"/>
            <a:ext cx="9613861" cy="1586158"/>
          </a:xfrm>
        </p:spPr>
        <p:txBody>
          <a:bodyPr>
            <a:noAutofit/>
          </a:bodyPr>
          <a:lstStyle/>
          <a:p>
            <a:r>
              <a:rPr lang="fr-FR" sz="3200" dirty="0" smtClean="0">
                <a:latin typeface="Arial" charset="0"/>
                <a:ea typeface="Arial" charset="0"/>
                <a:cs typeface="Arial" charset="0"/>
              </a:rPr>
              <a:t/>
            </a:r>
            <a:br>
              <a:rPr lang="fr-FR" sz="3200" dirty="0" smtClean="0">
                <a:latin typeface="Arial" charset="0"/>
                <a:ea typeface="Arial" charset="0"/>
                <a:cs typeface="Arial" charset="0"/>
              </a:rPr>
            </a:br>
            <a:r>
              <a:rPr lang="fr-FR" sz="3200" dirty="0" smtClean="0">
                <a:latin typeface="Arial" charset="0"/>
                <a:ea typeface="Arial" charset="0"/>
                <a:cs typeface="Arial" charset="0"/>
              </a:rPr>
              <a:t>Epreuve facultative de créole</a:t>
            </a:r>
            <a:r>
              <a:rPr lang="fr-FR" sz="3200" dirty="0">
                <a:latin typeface="Arial" charset="0"/>
                <a:ea typeface="Arial" charset="0"/>
                <a:cs typeface="Arial" charset="0"/>
              </a:rPr>
              <a:t> </a:t>
            </a:r>
            <a:r>
              <a:rPr lang="fr-FR" sz="3200" dirty="0" smtClean="0">
                <a:latin typeface="Arial" charset="0"/>
                <a:ea typeface="Arial" charset="0"/>
                <a:cs typeface="Arial" charset="0"/>
              </a:rPr>
              <a:t/>
            </a:r>
            <a:br>
              <a:rPr lang="fr-FR" sz="3200" dirty="0" smtClean="0">
                <a:latin typeface="Arial" charset="0"/>
                <a:ea typeface="Arial" charset="0"/>
                <a:cs typeface="Arial" charset="0"/>
              </a:rPr>
            </a:br>
            <a:r>
              <a:rPr lang="fr-FR" sz="3200" dirty="0" smtClean="0">
                <a:latin typeface="Arial" charset="0"/>
                <a:ea typeface="Arial" charset="0"/>
                <a:cs typeface="Arial" charset="0"/>
              </a:rPr>
              <a:t>en Terminale Bac Pro :</a:t>
            </a:r>
            <a:r>
              <a:rPr lang="fr-FR" i="1" dirty="0">
                <a:latin typeface="Cambria" panose="02040503050406030204" pitchFamily="18" charset="0"/>
                <a:ea typeface="Cambria" panose="02040503050406030204" pitchFamily="18" charset="0"/>
              </a:rPr>
              <a:t> </a:t>
            </a:r>
            <a:r>
              <a:rPr lang="fr-FR" sz="1100" dirty="0">
                <a:latin typeface="Cambria" panose="02040503050406030204" pitchFamily="18" charset="0"/>
                <a:ea typeface="Cambria" panose="02040503050406030204" pitchFamily="18" charset="0"/>
              </a:rPr>
              <a:t/>
            </a:r>
            <a:br>
              <a:rPr lang="fr-FR" sz="1100" dirty="0">
                <a:latin typeface="Cambria" panose="02040503050406030204" pitchFamily="18" charset="0"/>
                <a:ea typeface="Cambria" panose="02040503050406030204" pitchFamily="18" charset="0"/>
              </a:rPr>
            </a:br>
            <a:r>
              <a:rPr lang="fr-FR" sz="1100" dirty="0" smtClean="0">
                <a:latin typeface="Cambria" panose="02040503050406030204" pitchFamily="18" charset="0"/>
                <a:ea typeface="Cambria" panose="02040503050406030204" pitchFamily="18" charset="0"/>
              </a:rPr>
              <a:t/>
            </a:r>
            <a:br>
              <a:rPr lang="fr-FR" sz="1100" dirty="0" smtClean="0">
                <a:latin typeface="Cambria" panose="02040503050406030204" pitchFamily="18" charset="0"/>
                <a:ea typeface="Cambria" panose="02040503050406030204" pitchFamily="18" charset="0"/>
              </a:rPr>
            </a:br>
            <a:r>
              <a:rPr lang="fr-FR" sz="1100" dirty="0" smtClean="0">
                <a:latin typeface="Cambria" panose="02040503050406030204" pitchFamily="18" charset="0"/>
                <a:ea typeface="Cambria" panose="02040503050406030204" pitchFamily="18" charset="0"/>
              </a:rPr>
              <a:t>Source</a:t>
            </a:r>
            <a:r>
              <a:rPr lang="fr-FR" sz="1100" dirty="0">
                <a:latin typeface="Cambria" panose="02040503050406030204" pitchFamily="18" charset="0"/>
                <a:ea typeface="Cambria" panose="02040503050406030204" pitchFamily="18" charset="0"/>
              </a:rPr>
              <a:t> : </a:t>
            </a:r>
            <a:r>
              <a:rPr lang="fr-FR" sz="1100" u="sng" dirty="0">
                <a:solidFill>
                  <a:srgbClr val="FF0000"/>
                </a:solidFill>
                <a:latin typeface="Cambria" panose="02040503050406030204" pitchFamily="18" charset="0"/>
                <a:ea typeface="Cambria" panose="02040503050406030204" pitchFamily="18" charset="0"/>
                <a:hlinkClick r:id="rId2"/>
              </a:rPr>
              <a:t>Arrêté du 17 juin 2020 fixant les unités générales du baccalauréat professionnel et définissant les modalités d'évaluation des épreuves ou sous-épreuves d'enseignement général - Légifrance (legifrance.gouv.fr)</a:t>
            </a:r>
            <a:r>
              <a:rPr lang="fr-FR" sz="1100" dirty="0">
                <a:solidFill>
                  <a:srgbClr val="FF0000"/>
                </a:solidFill>
                <a:latin typeface="Cambria" panose="02040503050406030204" pitchFamily="18" charset="0"/>
                <a:ea typeface="Cambria" panose="02040503050406030204" pitchFamily="18" charset="0"/>
              </a:rPr>
              <a:t/>
            </a:r>
            <a:br>
              <a:rPr lang="fr-FR" sz="1100" dirty="0">
                <a:solidFill>
                  <a:srgbClr val="FF0000"/>
                </a:solidFill>
                <a:latin typeface="Cambria" panose="02040503050406030204" pitchFamily="18" charset="0"/>
                <a:ea typeface="Cambria" panose="02040503050406030204" pitchFamily="18" charset="0"/>
              </a:rPr>
            </a:br>
            <a:r>
              <a:rPr lang="fr-FR" sz="1000" dirty="0" smtClean="0">
                <a:solidFill>
                  <a:srgbClr val="FF0000"/>
                </a:solidFill>
              </a:rPr>
              <a:t/>
            </a:r>
            <a:br>
              <a:rPr lang="fr-FR" sz="1000" dirty="0" smtClean="0">
                <a:solidFill>
                  <a:srgbClr val="FF0000"/>
                </a:solidFill>
              </a:rPr>
            </a:br>
            <a:r>
              <a:rPr lang="fr-FR" dirty="0"/>
              <a:t/>
            </a:r>
            <a:br>
              <a:rPr lang="fr-FR" dirty="0"/>
            </a:br>
            <a:endParaRPr lang="fr-FR" sz="1400" dirty="0"/>
          </a:p>
        </p:txBody>
      </p:sp>
      <p:sp>
        <p:nvSpPr>
          <p:cNvPr id="3" name="Espace réservé du contenu 2"/>
          <p:cNvSpPr>
            <a:spLocks noGrp="1"/>
          </p:cNvSpPr>
          <p:nvPr>
            <p:ph idx="1"/>
          </p:nvPr>
        </p:nvSpPr>
        <p:spPr>
          <a:xfrm>
            <a:off x="558800" y="2116182"/>
            <a:ext cx="8579682" cy="4403435"/>
          </a:xfrm>
        </p:spPr>
        <p:txBody>
          <a:bodyPr>
            <a:normAutofit fontScale="92500" lnSpcReduction="10000"/>
          </a:bodyPr>
          <a:lstStyle/>
          <a:p>
            <a:pPr marL="0" indent="0">
              <a:buNone/>
            </a:pPr>
            <a:r>
              <a:rPr lang="fr-FR" sz="1400" b="1" dirty="0" smtClean="0">
                <a:latin typeface="Arial" charset="0"/>
                <a:ea typeface="Arial" charset="0"/>
                <a:cs typeface="Arial" charset="0"/>
              </a:rPr>
              <a:t>Nature</a:t>
            </a:r>
            <a:r>
              <a:rPr lang="fr-FR" sz="1400" dirty="0" smtClean="0">
                <a:latin typeface="Arial" charset="0"/>
                <a:ea typeface="Arial" charset="0"/>
                <a:cs typeface="Arial" charset="0"/>
              </a:rPr>
              <a:t> : Epreuve </a:t>
            </a:r>
            <a:r>
              <a:rPr lang="fr-FR" sz="1400" dirty="0" smtClean="0">
                <a:latin typeface="Arial" charset="0"/>
                <a:ea typeface="Arial" charset="0"/>
                <a:cs typeface="Arial" charset="0"/>
              </a:rPr>
              <a:t>orale ponctuelle</a:t>
            </a:r>
            <a:endParaRPr lang="fr-FR" sz="1400" dirty="0" smtClean="0">
              <a:latin typeface="Arial" charset="0"/>
              <a:ea typeface="Arial" charset="0"/>
              <a:cs typeface="Arial" charset="0"/>
            </a:endParaRPr>
          </a:p>
          <a:p>
            <a:pPr marL="0" indent="0">
              <a:buNone/>
            </a:pPr>
            <a:r>
              <a:rPr lang="fr-FR" sz="1400" b="1" dirty="0" smtClean="0">
                <a:latin typeface="Arial" charset="0"/>
                <a:ea typeface="Arial" charset="0"/>
                <a:cs typeface="Arial" charset="0"/>
              </a:rPr>
              <a:t>Durée totale </a:t>
            </a:r>
            <a:r>
              <a:rPr lang="fr-FR" sz="1400" b="1" dirty="0">
                <a:latin typeface="Arial" charset="0"/>
                <a:ea typeface="Arial" charset="0"/>
                <a:cs typeface="Arial" charset="0"/>
              </a:rPr>
              <a:t>maximale de l’épreuve </a:t>
            </a:r>
            <a:r>
              <a:rPr lang="fr-FR" sz="1400" dirty="0">
                <a:latin typeface="Arial" charset="0"/>
                <a:ea typeface="Arial" charset="0"/>
                <a:cs typeface="Arial" charset="0"/>
              </a:rPr>
              <a:t>: </a:t>
            </a:r>
            <a:r>
              <a:rPr lang="fr-FR" sz="1400" dirty="0" smtClean="0">
                <a:latin typeface="Arial" charset="0"/>
                <a:ea typeface="Arial" charset="0"/>
                <a:cs typeface="Arial" charset="0"/>
              </a:rPr>
              <a:t>20 minutes</a:t>
            </a:r>
            <a:endParaRPr lang="fr-FR" sz="1400" dirty="0">
              <a:latin typeface="Arial" charset="0"/>
              <a:ea typeface="Arial" charset="0"/>
              <a:cs typeface="Arial" charset="0"/>
            </a:endParaRPr>
          </a:p>
          <a:p>
            <a:pPr marL="0" indent="0">
              <a:buNone/>
            </a:pPr>
            <a:r>
              <a:rPr lang="fr-FR" sz="1400" b="1" dirty="0" smtClean="0">
                <a:latin typeface="Arial" charset="0"/>
                <a:ea typeface="Arial" charset="0"/>
                <a:cs typeface="Arial" charset="0"/>
              </a:rPr>
              <a:t>Notation</a:t>
            </a:r>
            <a:r>
              <a:rPr lang="fr-FR" sz="1400" dirty="0" smtClean="0">
                <a:latin typeface="Arial" charset="0"/>
                <a:ea typeface="Arial" charset="0"/>
                <a:cs typeface="Arial" charset="0"/>
              </a:rPr>
              <a:t> </a:t>
            </a:r>
            <a:r>
              <a:rPr lang="fr-FR" sz="1400" dirty="0">
                <a:latin typeface="Arial" charset="0"/>
                <a:ea typeface="Arial" charset="0"/>
                <a:cs typeface="Arial" charset="0"/>
              </a:rPr>
              <a:t>: sur 20 points. Seuls les points au-dessus de 10 sont pris en compte pour le calcul de la moyenne générale</a:t>
            </a:r>
            <a:r>
              <a:rPr lang="fr-FR" sz="1400" dirty="0" smtClean="0">
                <a:latin typeface="Arial" charset="0"/>
                <a:ea typeface="Arial" charset="0"/>
                <a:cs typeface="Arial" charset="0"/>
              </a:rPr>
              <a:t>.</a:t>
            </a:r>
          </a:p>
          <a:p>
            <a:pPr marL="0" indent="0">
              <a:buNone/>
            </a:pPr>
            <a:endParaRPr lang="fr-FR" sz="1400" dirty="0" smtClean="0">
              <a:latin typeface="Arial" charset="0"/>
              <a:ea typeface="Arial" charset="0"/>
              <a:cs typeface="Arial" charset="0"/>
            </a:endParaRPr>
          </a:p>
          <a:p>
            <a:pPr marL="0" indent="0">
              <a:buNone/>
            </a:pPr>
            <a:r>
              <a:rPr lang="fr-FR" sz="1400" dirty="0" smtClean="0">
                <a:latin typeface="Arial" charset="0"/>
                <a:ea typeface="Arial" charset="0"/>
                <a:cs typeface="Arial" charset="0"/>
              </a:rPr>
              <a:t>L’épreuve </a:t>
            </a:r>
            <a:r>
              <a:rPr lang="fr-FR" sz="1400" dirty="0">
                <a:latin typeface="Arial" charset="0"/>
                <a:ea typeface="Arial" charset="0"/>
                <a:cs typeface="Arial" charset="0"/>
              </a:rPr>
              <a:t>se déroule en trois </a:t>
            </a:r>
            <a:r>
              <a:rPr lang="fr-FR" sz="1400" dirty="0" smtClean="0">
                <a:latin typeface="Arial" charset="0"/>
                <a:ea typeface="Arial" charset="0"/>
                <a:cs typeface="Arial" charset="0"/>
              </a:rPr>
              <a:t>parties : </a:t>
            </a:r>
          </a:p>
          <a:p>
            <a:r>
              <a:rPr lang="fr-FR" sz="1400" b="1" dirty="0" smtClean="0">
                <a:latin typeface="Arial" charset="0"/>
                <a:ea typeface="Arial" charset="0"/>
                <a:cs typeface="Arial" charset="0"/>
              </a:rPr>
              <a:t>Partie </a:t>
            </a:r>
            <a:r>
              <a:rPr lang="fr-FR" sz="1400" b="1" dirty="0">
                <a:latin typeface="Arial" charset="0"/>
                <a:ea typeface="Arial" charset="0"/>
                <a:cs typeface="Arial" charset="0"/>
              </a:rPr>
              <a:t>1 : expression orale en </a:t>
            </a:r>
            <a:r>
              <a:rPr lang="fr-FR" sz="1400" b="1" dirty="0" smtClean="0">
                <a:latin typeface="Arial" charset="0"/>
                <a:ea typeface="Arial" charset="0"/>
                <a:cs typeface="Arial" charset="0"/>
              </a:rPr>
              <a:t>continu</a:t>
            </a:r>
          </a:p>
          <a:p>
            <a:pPr marL="0" indent="0">
              <a:buNone/>
            </a:pPr>
            <a:r>
              <a:rPr lang="fr-FR" sz="1400" u="sng" dirty="0">
                <a:effectLst/>
                <a:latin typeface="Arial" charset="0"/>
                <a:ea typeface="Arial" charset="0"/>
                <a:cs typeface="Arial" charset="0"/>
              </a:rPr>
              <a:t>Durée de la partie 1</a:t>
            </a:r>
            <a:r>
              <a:rPr lang="fr-FR" sz="1400" dirty="0">
                <a:effectLst/>
                <a:latin typeface="Arial" charset="0"/>
                <a:ea typeface="Arial" charset="0"/>
                <a:cs typeface="Arial" charset="0"/>
              </a:rPr>
              <a:t> : </a:t>
            </a:r>
            <a:r>
              <a:rPr lang="fr-FR" sz="1400" dirty="0" smtClean="0">
                <a:effectLst/>
                <a:latin typeface="Arial" charset="0"/>
                <a:ea typeface="Arial" charset="0"/>
                <a:cs typeface="Arial" charset="0"/>
              </a:rPr>
              <a:t>5 </a:t>
            </a:r>
            <a:r>
              <a:rPr lang="fr-FR" sz="1400" dirty="0">
                <a:effectLst/>
                <a:latin typeface="Arial" charset="0"/>
                <a:ea typeface="Arial" charset="0"/>
                <a:cs typeface="Arial" charset="0"/>
              </a:rPr>
              <a:t>mn max</a:t>
            </a:r>
          </a:p>
          <a:p>
            <a:pPr marL="0" indent="0">
              <a:buNone/>
            </a:pPr>
            <a:r>
              <a:rPr lang="fr-FR" sz="1400" u="sng" dirty="0">
                <a:effectLst/>
                <a:latin typeface="Arial" charset="0"/>
                <a:ea typeface="Arial" charset="0"/>
                <a:cs typeface="Arial" charset="0"/>
              </a:rPr>
              <a:t>Objectif </a:t>
            </a:r>
            <a:r>
              <a:rPr lang="fr-FR" sz="1400" dirty="0">
                <a:effectLst/>
                <a:latin typeface="Arial" charset="0"/>
                <a:ea typeface="Arial" charset="0"/>
                <a:cs typeface="Arial" charset="0"/>
              </a:rPr>
              <a:t>: Evaluer la capacité du candidat, au niveau </a:t>
            </a:r>
            <a:r>
              <a:rPr lang="fr-FR" sz="1400" dirty="0" smtClean="0">
                <a:effectLst/>
                <a:latin typeface="Arial" charset="0"/>
                <a:ea typeface="Arial" charset="0"/>
                <a:cs typeface="Arial" charset="0"/>
              </a:rPr>
              <a:t>B1+, </a:t>
            </a:r>
            <a:r>
              <a:rPr lang="fr-FR" sz="1400" dirty="0">
                <a:effectLst/>
                <a:latin typeface="Arial" charset="0"/>
                <a:ea typeface="Arial" charset="0"/>
                <a:cs typeface="Arial" charset="0"/>
              </a:rPr>
              <a:t>à prendre la parole en continu en </a:t>
            </a:r>
            <a:r>
              <a:rPr lang="fr-FR" sz="1400" dirty="0" smtClean="0">
                <a:effectLst/>
                <a:latin typeface="Arial" charset="0"/>
                <a:ea typeface="Arial" charset="0"/>
                <a:cs typeface="Arial" charset="0"/>
              </a:rPr>
              <a:t>créole</a:t>
            </a:r>
            <a:endParaRPr lang="fr-FR" sz="1400" dirty="0">
              <a:effectLst/>
              <a:latin typeface="Arial" charset="0"/>
              <a:ea typeface="Arial" charset="0"/>
              <a:cs typeface="Arial" charset="0"/>
            </a:endParaRPr>
          </a:p>
          <a:p>
            <a:r>
              <a:rPr lang="fr-FR" sz="1400" b="1" dirty="0">
                <a:latin typeface="Arial" charset="0"/>
                <a:ea typeface="Arial" charset="0"/>
                <a:cs typeface="Arial" charset="0"/>
              </a:rPr>
              <a:t>Partie </a:t>
            </a:r>
            <a:r>
              <a:rPr lang="fr-FR" sz="1400" b="1" dirty="0" smtClean="0">
                <a:latin typeface="Arial" charset="0"/>
                <a:ea typeface="Arial" charset="0"/>
                <a:cs typeface="Arial" charset="0"/>
              </a:rPr>
              <a:t>2 </a:t>
            </a:r>
            <a:r>
              <a:rPr lang="fr-FR" sz="1400" b="1" dirty="0">
                <a:latin typeface="Arial" charset="0"/>
                <a:ea typeface="Arial" charset="0"/>
                <a:cs typeface="Arial" charset="0"/>
              </a:rPr>
              <a:t>: </a:t>
            </a:r>
            <a:r>
              <a:rPr lang="fr-FR" sz="1400" b="1" dirty="0" smtClean="0">
                <a:latin typeface="Arial" charset="0"/>
                <a:ea typeface="Arial" charset="0"/>
                <a:cs typeface="Arial" charset="0"/>
              </a:rPr>
              <a:t>interaction orale</a:t>
            </a:r>
            <a:endParaRPr lang="fr-FR" sz="1400" b="1" dirty="0">
              <a:latin typeface="Arial" charset="0"/>
              <a:ea typeface="Arial" charset="0"/>
              <a:cs typeface="Arial" charset="0"/>
            </a:endParaRPr>
          </a:p>
          <a:p>
            <a:pPr marL="0" indent="0">
              <a:buNone/>
            </a:pPr>
            <a:r>
              <a:rPr lang="fr-FR" sz="1400" u="sng" dirty="0">
                <a:effectLst/>
                <a:latin typeface="Arial" charset="0"/>
                <a:ea typeface="Arial" charset="0"/>
                <a:cs typeface="Arial" charset="0"/>
              </a:rPr>
              <a:t>Durée de la partie 2</a:t>
            </a:r>
            <a:r>
              <a:rPr lang="fr-FR" sz="1400" dirty="0">
                <a:effectLst/>
                <a:latin typeface="Arial" charset="0"/>
                <a:ea typeface="Arial" charset="0"/>
                <a:cs typeface="Arial" charset="0"/>
              </a:rPr>
              <a:t> : </a:t>
            </a:r>
            <a:r>
              <a:rPr lang="fr-FR" sz="1400" dirty="0" smtClean="0">
                <a:effectLst/>
                <a:latin typeface="Arial" charset="0"/>
                <a:ea typeface="Arial" charset="0"/>
                <a:cs typeface="Arial" charset="0"/>
              </a:rPr>
              <a:t>5 </a:t>
            </a:r>
            <a:r>
              <a:rPr lang="fr-FR" sz="1400" dirty="0">
                <a:effectLst/>
                <a:latin typeface="Arial" charset="0"/>
                <a:ea typeface="Arial" charset="0"/>
                <a:cs typeface="Arial" charset="0"/>
              </a:rPr>
              <a:t>mn max</a:t>
            </a:r>
          </a:p>
          <a:p>
            <a:pPr marL="0" indent="0">
              <a:buNone/>
            </a:pPr>
            <a:r>
              <a:rPr lang="fr-FR" sz="1400" u="sng" dirty="0">
                <a:effectLst/>
                <a:latin typeface="Arial" charset="0"/>
                <a:ea typeface="Arial" charset="0"/>
                <a:cs typeface="Arial" charset="0"/>
              </a:rPr>
              <a:t>Objectif</a:t>
            </a:r>
            <a:r>
              <a:rPr lang="fr-FR" sz="1400" b="1" u="sng" dirty="0">
                <a:effectLst/>
                <a:latin typeface="Arial" charset="0"/>
                <a:ea typeface="Arial" charset="0"/>
                <a:cs typeface="Arial" charset="0"/>
              </a:rPr>
              <a:t> </a:t>
            </a:r>
            <a:r>
              <a:rPr lang="fr-FR" sz="1400" dirty="0">
                <a:effectLst/>
                <a:latin typeface="Arial" charset="0"/>
                <a:ea typeface="Arial" charset="0"/>
                <a:cs typeface="Arial" charset="0"/>
              </a:rPr>
              <a:t>: Evaluer la capacité du candidat, au niveau </a:t>
            </a:r>
            <a:r>
              <a:rPr lang="fr-FR" sz="1400" dirty="0" smtClean="0">
                <a:effectLst/>
                <a:latin typeface="Arial" charset="0"/>
                <a:ea typeface="Arial" charset="0"/>
                <a:cs typeface="Arial" charset="0"/>
              </a:rPr>
              <a:t>B1+, </a:t>
            </a:r>
            <a:r>
              <a:rPr lang="fr-FR" sz="1400" dirty="0">
                <a:effectLst/>
                <a:latin typeface="Arial" charset="0"/>
                <a:ea typeface="Arial" charset="0"/>
                <a:cs typeface="Arial" charset="0"/>
              </a:rPr>
              <a:t>à interagir en </a:t>
            </a:r>
            <a:r>
              <a:rPr lang="fr-FR" sz="1400" dirty="0" smtClean="0">
                <a:effectLst/>
                <a:latin typeface="Arial" charset="0"/>
                <a:ea typeface="Arial" charset="0"/>
                <a:cs typeface="Arial" charset="0"/>
              </a:rPr>
              <a:t>créole.</a:t>
            </a:r>
            <a:endParaRPr lang="fr-FR" sz="1400" dirty="0">
              <a:effectLst/>
              <a:latin typeface="Arial" charset="0"/>
              <a:ea typeface="Arial" charset="0"/>
              <a:cs typeface="Arial" charset="0"/>
            </a:endParaRPr>
          </a:p>
          <a:p>
            <a:pPr lvl="0"/>
            <a:r>
              <a:rPr lang="fr-FR" sz="1400" b="1" dirty="0">
                <a:effectLst/>
                <a:latin typeface="Arial" charset="0"/>
                <a:ea typeface="Arial" charset="0"/>
                <a:cs typeface="Arial" charset="0"/>
              </a:rPr>
              <a:t>Partie 3 : CE</a:t>
            </a:r>
            <a:endParaRPr lang="fr-FR" sz="1400" dirty="0">
              <a:effectLst/>
              <a:latin typeface="Arial" charset="0"/>
              <a:ea typeface="Arial" charset="0"/>
              <a:cs typeface="Arial" charset="0"/>
            </a:endParaRPr>
          </a:p>
          <a:p>
            <a:pPr marL="0" indent="0">
              <a:buNone/>
            </a:pPr>
            <a:r>
              <a:rPr lang="fr-FR" sz="1400" u="sng" dirty="0">
                <a:effectLst/>
                <a:latin typeface="Arial" charset="0"/>
                <a:ea typeface="Arial" charset="0"/>
                <a:cs typeface="Arial" charset="0"/>
              </a:rPr>
              <a:t>Durée de la partie 2</a:t>
            </a:r>
            <a:r>
              <a:rPr lang="fr-FR" sz="1400" dirty="0">
                <a:effectLst/>
                <a:latin typeface="Arial" charset="0"/>
                <a:ea typeface="Arial" charset="0"/>
                <a:cs typeface="Arial" charset="0"/>
              </a:rPr>
              <a:t> : </a:t>
            </a:r>
            <a:r>
              <a:rPr lang="fr-FR" sz="1400" dirty="0" smtClean="0">
                <a:effectLst/>
                <a:latin typeface="Arial" charset="0"/>
                <a:ea typeface="Arial" charset="0"/>
                <a:cs typeface="Arial" charset="0"/>
              </a:rPr>
              <a:t>10 </a:t>
            </a:r>
            <a:r>
              <a:rPr lang="fr-FR" sz="1400" dirty="0">
                <a:effectLst/>
                <a:latin typeface="Arial" charset="0"/>
                <a:ea typeface="Arial" charset="0"/>
                <a:cs typeface="Arial" charset="0"/>
              </a:rPr>
              <a:t>mn max</a:t>
            </a:r>
          </a:p>
          <a:p>
            <a:pPr marL="0" indent="0">
              <a:buNone/>
            </a:pPr>
            <a:r>
              <a:rPr lang="fr-FR" sz="1400" u="sng" dirty="0">
                <a:effectLst/>
                <a:latin typeface="Arial" charset="0"/>
                <a:ea typeface="Arial" charset="0"/>
                <a:cs typeface="Arial" charset="0"/>
              </a:rPr>
              <a:t>Objectif</a:t>
            </a:r>
            <a:r>
              <a:rPr lang="fr-FR" sz="1400" b="1" u="sng" dirty="0">
                <a:effectLst/>
                <a:latin typeface="Arial" charset="0"/>
                <a:ea typeface="Arial" charset="0"/>
                <a:cs typeface="Arial" charset="0"/>
              </a:rPr>
              <a:t> </a:t>
            </a:r>
            <a:r>
              <a:rPr lang="fr-FR" sz="1400" dirty="0">
                <a:effectLst/>
                <a:latin typeface="Arial" charset="0"/>
                <a:ea typeface="Arial" charset="0"/>
                <a:cs typeface="Arial" charset="0"/>
              </a:rPr>
              <a:t>: Evaluer la capacité du candidat, au niveau </a:t>
            </a:r>
            <a:r>
              <a:rPr lang="fr-FR" sz="1400" dirty="0" smtClean="0">
                <a:effectLst/>
                <a:latin typeface="Arial" charset="0"/>
                <a:ea typeface="Arial" charset="0"/>
                <a:cs typeface="Arial" charset="0"/>
              </a:rPr>
              <a:t>B1+, </a:t>
            </a:r>
            <a:r>
              <a:rPr lang="fr-FR" sz="1400" dirty="0">
                <a:effectLst/>
                <a:latin typeface="Arial" charset="0"/>
                <a:ea typeface="Arial" charset="0"/>
                <a:cs typeface="Arial" charset="0"/>
              </a:rPr>
              <a:t>à comprendre un texte rédigé en LR. Cette partie est conduite en français</a:t>
            </a:r>
            <a:r>
              <a:rPr lang="fr-FR" sz="1400" dirty="0" smtClean="0">
                <a:effectLst/>
                <a:latin typeface="Arial" charset="0"/>
                <a:ea typeface="Arial" charset="0"/>
                <a:cs typeface="Arial" charset="0"/>
              </a:rPr>
              <a:t>.</a:t>
            </a:r>
          </a:p>
          <a:p>
            <a:pPr marL="0" indent="0">
              <a:buNone/>
            </a:pPr>
            <a:endParaRPr lang="fr-FR" sz="1400" dirty="0">
              <a:effectLst/>
              <a:latin typeface="Cambria" panose="02040503050406030204" pitchFamily="18" charset="0"/>
              <a:ea typeface="Cambria" panose="02040503050406030204" pitchFamily="18" charset="0"/>
            </a:endParaRPr>
          </a:p>
          <a:p>
            <a:pPr marL="0" indent="0">
              <a:buNone/>
            </a:pPr>
            <a:endParaRPr lang="fr-FR" sz="1400" dirty="0" smtClean="0">
              <a:effectLst/>
              <a:latin typeface="Cambria" panose="02040503050406030204" pitchFamily="18" charset="0"/>
              <a:ea typeface="Cambria" panose="02040503050406030204" pitchFamily="18" charset="0"/>
            </a:endParaRPr>
          </a:p>
          <a:p>
            <a:pPr marL="0" indent="0">
              <a:buNone/>
            </a:pPr>
            <a:endParaRPr lang="fr-FR" sz="1400" dirty="0">
              <a:effectLst/>
              <a:latin typeface="Cambria" panose="02040503050406030204" pitchFamily="18" charset="0"/>
              <a:ea typeface="Cambria" panose="02040503050406030204" pitchFamily="18" charset="0"/>
            </a:endParaRPr>
          </a:p>
          <a:p>
            <a:pPr marL="0" indent="0">
              <a:buNone/>
            </a:pPr>
            <a:endParaRPr lang="fr-FR" sz="1100"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285661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rPr>
              <a:t>PARTIE 1: </a:t>
            </a:r>
            <a:endParaRPr lang="fr-FR" dirty="0">
              <a:latin typeface="+mn-lt"/>
            </a:endParaRPr>
          </a:p>
        </p:txBody>
      </p:sp>
      <p:sp>
        <p:nvSpPr>
          <p:cNvPr id="3" name="Espace réservé du contenu 2"/>
          <p:cNvSpPr>
            <a:spLocks noGrp="1"/>
          </p:cNvSpPr>
          <p:nvPr>
            <p:ph idx="1"/>
          </p:nvPr>
        </p:nvSpPr>
        <p:spPr>
          <a:xfrm>
            <a:off x="685800" y="1714500"/>
            <a:ext cx="10820400" cy="4504185"/>
          </a:xfrm>
        </p:spPr>
        <p:txBody>
          <a:bodyPr>
            <a:normAutofit/>
          </a:bodyPr>
          <a:lstStyle/>
          <a:p>
            <a:r>
              <a:rPr lang="fr-FR" u="sng" dirty="0"/>
              <a:t>Sujet et contenu</a:t>
            </a:r>
            <a:r>
              <a:rPr lang="fr-FR" dirty="0"/>
              <a:t> :</a:t>
            </a:r>
          </a:p>
          <a:p>
            <a:r>
              <a:rPr lang="fr-FR" dirty="0"/>
              <a:t>Le sujet et le contenu de la prise de parole </a:t>
            </a:r>
            <a:r>
              <a:rPr lang="fr-FR" b="1" dirty="0"/>
              <a:t>relève du choix du candidat</a:t>
            </a:r>
            <a:r>
              <a:rPr lang="fr-FR" dirty="0"/>
              <a:t> : </a:t>
            </a:r>
          </a:p>
          <a:p>
            <a:pPr lvl="0">
              <a:buFont typeface="Wingdings" panose="05000000000000000000" pitchFamily="2" charset="2"/>
              <a:buChar char="ü"/>
            </a:pPr>
            <a:r>
              <a:rPr lang="fr-FR" sz="1600" dirty="0"/>
              <a:t>Soit travail, projet, produit ou service dont la réalisation, dans le cadre des enseignements généraux ou pro, a fait appel à l’utilisation de la LR.</a:t>
            </a:r>
          </a:p>
          <a:p>
            <a:pPr>
              <a:buFont typeface="Wingdings" panose="05000000000000000000" pitchFamily="2" charset="2"/>
              <a:buChar char="ü"/>
            </a:pPr>
            <a:r>
              <a:rPr lang="fr-FR" sz="1600" dirty="0"/>
              <a:t>Soit expérience professionnelle ayant fait appel à la LR.</a:t>
            </a:r>
          </a:p>
          <a:p>
            <a:endParaRPr lang="fr-FR" dirty="0"/>
          </a:p>
          <a:p>
            <a:r>
              <a:rPr lang="fr-FR" u="sng" dirty="0"/>
              <a:t>Possibilité offerte au candidat</a:t>
            </a:r>
            <a:r>
              <a:rPr lang="fr-FR" dirty="0"/>
              <a:t> : </a:t>
            </a:r>
          </a:p>
          <a:p>
            <a:pPr lvl="0"/>
            <a:r>
              <a:rPr lang="fr-FR" dirty="0"/>
              <a:t>Le candidat peut prendre appui sur : </a:t>
            </a:r>
          </a:p>
          <a:p>
            <a:pPr lvl="0">
              <a:buFont typeface="Wingdings" panose="05000000000000000000" pitchFamily="2" charset="2"/>
              <a:buChar char="ü"/>
            </a:pPr>
            <a:r>
              <a:rPr lang="fr-FR" sz="1600" dirty="0" smtClean="0"/>
              <a:t>Un plan </a:t>
            </a:r>
            <a:r>
              <a:rPr lang="fr-FR" sz="1600" dirty="0"/>
              <a:t>d’intervention ou des mots</a:t>
            </a:r>
          </a:p>
          <a:p>
            <a:pPr lvl="0">
              <a:buFont typeface="Wingdings" panose="05000000000000000000" pitchFamily="2" charset="2"/>
              <a:buChar char="ü"/>
            </a:pPr>
            <a:r>
              <a:rPr lang="fr-FR" sz="1600" dirty="0"/>
              <a:t>Ou présenter un document de nature iconographique, support visuel qui peut être nécessaire voire indispensable à l’illustration de son propos.</a:t>
            </a:r>
          </a:p>
          <a:p>
            <a:endParaRPr lang="fr-FR"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115776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rPr>
              <a:t>PARTIE 3: </a:t>
            </a:r>
            <a:endParaRPr lang="fr-FR" dirty="0">
              <a:latin typeface="+mn-lt"/>
            </a:endParaRPr>
          </a:p>
        </p:txBody>
      </p:sp>
      <p:sp>
        <p:nvSpPr>
          <p:cNvPr id="3" name="Espace réservé du contenu 2"/>
          <p:cNvSpPr>
            <a:spLocks noGrp="1"/>
          </p:cNvSpPr>
          <p:nvPr>
            <p:ph idx="1"/>
          </p:nvPr>
        </p:nvSpPr>
        <p:spPr>
          <a:xfrm>
            <a:off x="317500" y="1866900"/>
            <a:ext cx="11188700" cy="4351785"/>
          </a:xfrm>
        </p:spPr>
        <p:txBody>
          <a:bodyPr>
            <a:normAutofit fontScale="85000" lnSpcReduction="20000"/>
          </a:bodyPr>
          <a:lstStyle/>
          <a:p>
            <a:pPr marL="0" indent="0">
              <a:buNone/>
            </a:pPr>
            <a:r>
              <a:rPr lang="fr-FR" u="sng" dirty="0"/>
              <a:t>Déroulement</a:t>
            </a:r>
            <a:r>
              <a:rPr lang="fr-FR" dirty="0"/>
              <a:t> : </a:t>
            </a:r>
          </a:p>
          <a:p>
            <a:pPr lvl="0"/>
            <a:r>
              <a:rPr lang="fr-FR" dirty="0"/>
              <a:t>Epreuve prend appui sur un texte </a:t>
            </a:r>
            <a:endParaRPr lang="fr-FR" dirty="0" smtClean="0"/>
          </a:p>
          <a:p>
            <a:pPr lvl="1"/>
            <a:r>
              <a:rPr lang="fr-FR" dirty="0" smtClean="0"/>
              <a:t>authentique, </a:t>
            </a:r>
          </a:p>
          <a:p>
            <a:pPr lvl="1"/>
            <a:r>
              <a:rPr lang="fr-FR" dirty="0" smtClean="0"/>
              <a:t>inconnu rédigé en LR de niveau B1+,</a:t>
            </a:r>
          </a:p>
          <a:p>
            <a:pPr lvl="1"/>
            <a:r>
              <a:rPr lang="fr-FR" dirty="0" smtClean="0"/>
              <a:t>ne comportant pas plus de 15 lignes (250 signes environ, y compris blanc et ponctuation)</a:t>
            </a:r>
          </a:p>
          <a:p>
            <a:pPr lvl="1"/>
            <a:r>
              <a:rPr lang="fr-FR" dirty="0" smtClean="0"/>
              <a:t>peut être informatif, narratif, descriptif, avec du dialogue</a:t>
            </a:r>
          </a:p>
          <a:p>
            <a:pPr lvl="1"/>
            <a:r>
              <a:rPr lang="fr-FR" dirty="0" smtClean="0"/>
              <a:t>relevant </a:t>
            </a:r>
            <a:r>
              <a:rPr lang="fr-FR" dirty="0"/>
              <a:t>d’un des deux contextes d’utilisation de la LR : actes et situations de la vie quotidienne ou de la vie professionnelle.</a:t>
            </a:r>
          </a:p>
          <a:p>
            <a:pPr lvl="0"/>
            <a:r>
              <a:rPr lang="fr-FR" dirty="0"/>
              <a:t>L’examinateur laisse au candidat, </a:t>
            </a:r>
            <a:r>
              <a:rPr lang="fr-FR" i="1" dirty="0"/>
              <a:t>3mn max</a:t>
            </a:r>
            <a:r>
              <a:rPr lang="fr-FR" dirty="0"/>
              <a:t>, pour prendre connaissance du texte.</a:t>
            </a:r>
          </a:p>
          <a:p>
            <a:pPr lvl="0"/>
            <a:r>
              <a:rPr lang="fr-FR" dirty="0"/>
              <a:t>Le candidat peut annoter le texte, souligner ou surligner des éléments.</a:t>
            </a:r>
          </a:p>
          <a:p>
            <a:pPr lvl="0"/>
            <a:r>
              <a:rPr lang="fr-FR" dirty="0"/>
              <a:t>L’examinateur pose ensuite des questions au candidat </a:t>
            </a:r>
            <a:r>
              <a:rPr lang="fr-FR" i="1" dirty="0"/>
              <a:t>en français</a:t>
            </a:r>
            <a:r>
              <a:rPr lang="fr-FR" dirty="0"/>
              <a:t>, du général au particulier, </a:t>
            </a:r>
            <a:r>
              <a:rPr lang="fr-FR" i="1" dirty="0"/>
              <a:t>entre 4 min et 6 max.</a:t>
            </a:r>
            <a:endParaRPr lang="fr-FR" dirty="0"/>
          </a:p>
          <a:p>
            <a:pPr lvl="0"/>
            <a:r>
              <a:rPr lang="fr-FR" dirty="0"/>
              <a:t>Le nombre et la nature des questions posées dépendent des réponses apportées par le candidat et leur objet d’adapte aux réponses.</a:t>
            </a:r>
          </a:p>
          <a:p>
            <a:pPr lvl="0"/>
            <a:r>
              <a:rPr lang="fr-FR" dirty="0"/>
              <a:t>A l’issue, le candidat restitue le document support de la CE</a:t>
            </a:r>
            <a:r>
              <a:rPr lang="fr-FR" dirty="0" smtClean="0"/>
              <a:t>.</a:t>
            </a:r>
          </a:p>
          <a:p>
            <a:endParaRPr lang="fr-FR"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200772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5310" y="2184400"/>
            <a:ext cx="9613861" cy="2531291"/>
          </a:xfrm>
        </p:spPr>
        <p:txBody>
          <a:bodyPr>
            <a:noAutofit/>
          </a:bodyPr>
          <a:lstStyle/>
          <a:p>
            <a:r>
              <a:rPr lang="fr-FR" sz="4400" dirty="0" smtClean="0">
                <a:latin typeface="Cambria" panose="02040503050406030204" pitchFamily="18" charset="0"/>
                <a:ea typeface="Cambria" panose="02040503050406030204" pitchFamily="18" charset="0"/>
              </a:rPr>
              <a:t/>
            </a:r>
            <a:br>
              <a:rPr lang="fr-FR" sz="4400" dirty="0" smtClean="0">
                <a:latin typeface="Cambria" panose="02040503050406030204" pitchFamily="18" charset="0"/>
                <a:ea typeface="Cambria" panose="02040503050406030204" pitchFamily="18" charset="0"/>
              </a:rPr>
            </a:br>
            <a:r>
              <a:rPr lang="fr-FR" sz="4400" dirty="0" smtClean="0">
                <a:latin typeface="Cambria" panose="02040503050406030204" pitchFamily="18" charset="0"/>
                <a:ea typeface="Cambria" panose="02040503050406030204" pitchFamily="18" charset="0"/>
              </a:rPr>
              <a:t>CCF de créole</a:t>
            </a:r>
            <a:r>
              <a:rPr lang="fr-FR" sz="4400" dirty="0">
                <a:latin typeface="Cambria" panose="02040503050406030204" pitchFamily="18" charset="0"/>
                <a:ea typeface="Cambria" panose="02040503050406030204" pitchFamily="18" charset="0"/>
              </a:rPr>
              <a:t> </a:t>
            </a:r>
            <a:r>
              <a:rPr lang="fr-FR" sz="4400" dirty="0" smtClean="0">
                <a:latin typeface="Cambria" panose="02040503050406030204" pitchFamily="18" charset="0"/>
                <a:ea typeface="Cambria" panose="02040503050406030204" pitchFamily="18" charset="0"/>
              </a:rPr>
              <a:t>(LVB) en Terminale Bac Pro :</a:t>
            </a:r>
            <a:r>
              <a:rPr lang="fr-FR" sz="4400" i="1" dirty="0">
                <a:latin typeface="Cambria" panose="02040503050406030204" pitchFamily="18" charset="0"/>
                <a:ea typeface="Cambria" panose="02040503050406030204" pitchFamily="18" charset="0"/>
              </a:rPr>
              <a:t> </a:t>
            </a:r>
            <a:r>
              <a:rPr lang="fr-FR" sz="1200" dirty="0">
                <a:latin typeface="Cambria" panose="02040503050406030204" pitchFamily="18" charset="0"/>
                <a:ea typeface="Cambria" panose="02040503050406030204" pitchFamily="18" charset="0"/>
              </a:rPr>
              <a:t/>
            </a:r>
            <a:br>
              <a:rPr lang="fr-FR" sz="1200" dirty="0">
                <a:latin typeface="Cambria" panose="02040503050406030204" pitchFamily="18" charset="0"/>
                <a:ea typeface="Cambria" panose="02040503050406030204" pitchFamily="18" charset="0"/>
              </a:rPr>
            </a:br>
            <a:r>
              <a:rPr lang="fr-FR" sz="1200" dirty="0" smtClean="0">
                <a:latin typeface="Cambria" panose="02040503050406030204" pitchFamily="18" charset="0"/>
                <a:ea typeface="Cambria" panose="02040503050406030204" pitchFamily="18" charset="0"/>
              </a:rPr>
              <a:t/>
            </a:r>
            <a:br>
              <a:rPr lang="fr-FR" sz="1200" dirty="0" smtClean="0">
                <a:latin typeface="Cambria" panose="02040503050406030204" pitchFamily="18" charset="0"/>
                <a:ea typeface="Cambria" panose="02040503050406030204" pitchFamily="18" charset="0"/>
              </a:rPr>
            </a:br>
            <a:r>
              <a:rPr lang="fr-FR" sz="1200" dirty="0" smtClean="0">
                <a:latin typeface="Cambria" panose="02040503050406030204" pitchFamily="18" charset="0"/>
                <a:ea typeface="Cambria" panose="02040503050406030204" pitchFamily="18" charset="0"/>
              </a:rPr>
              <a:t>Source</a:t>
            </a:r>
            <a:r>
              <a:rPr lang="fr-FR" sz="1200" dirty="0">
                <a:latin typeface="Cambria" panose="02040503050406030204" pitchFamily="18" charset="0"/>
                <a:ea typeface="Cambria" panose="02040503050406030204" pitchFamily="18" charset="0"/>
              </a:rPr>
              <a:t> </a:t>
            </a:r>
            <a:r>
              <a:rPr lang="fr-FR" sz="1200" dirty="0">
                <a:solidFill>
                  <a:srgbClr val="FF0000"/>
                </a:solidFill>
                <a:latin typeface="Cambria" panose="02040503050406030204" pitchFamily="18" charset="0"/>
                <a:ea typeface="Cambria" panose="02040503050406030204" pitchFamily="18" charset="0"/>
              </a:rPr>
              <a:t>: </a:t>
            </a:r>
            <a:r>
              <a:rPr lang="fr-FR" sz="1200" u="sng" dirty="0">
                <a:solidFill>
                  <a:srgbClr val="FF0000"/>
                </a:solidFill>
                <a:latin typeface="Cambria" panose="02040503050406030204" pitchFamily="18" charset="0"/>
                <a:ea typeface="Cambria" panose="02040503050406030204" pitchFamily="18" charset="0"/>
                <a:hlinkClick r:id="rId2"/>
              </a:rPr>
              <a:t>Arrêté du 17 juin 2020 fixant les unités générales du baccalauréat professionnel et définissant les modalités d'évaluation des épreuves ou sous-épreuves d'enseignement général - Légifrance (legifrance.gouv.fr)</a:t>
            </a:r>
            <a:r>
              <a:rPr lang="fr-FR" sz="1200" dirty="0">
                <a:solidFill>
                  <a:srgbClr val="FF0000"/>
                </a:solidFill>
                <a:latin typeface="Cambria" panose="02040503050406030204" pitchFamily="18" charset="0"/>
                <a:ea typeface="Cambria" panose="02040503050406030204" pitchFamily="18" charset="0"/>
              </a:rPr>
              <a:t/>
            </a:r>
            <a:br>
              <a:rPr lang="fr-FR" sz="1200" dirty="0">
                <a:solidFill>
                  <a:srgbClr val="FF0000"/>
                </a:solidFill>
                <a:latin typeface="Cambria" panose="02040503050406030204" pitchFamily="18" charset="0"/>
                <a:ea typeface="Cambria" panose="02040503050406030204" pitchFamily="18" charset="0"/>
              </a:rPr>
            </a:br>
            <a:r>
              <a:rPr lang="fr-FR" sz="1050" dirty="0" smtClean="0">
                <a:solidFill>
                  <a:srgbClr val="FF0000"/>
                </a:solidFill>
              </a:rPr>
              <a:t/>
            </a:r>
            <a:br>
              <a:rPr lang="fr-FR" sz="1050" dirty="0" smtClean="0">
                <a:solidFill>
                  <a:srgbClr val="FF0000"/>
                </a:solidFill>
              </a:rPr>
            </a:br>
            <a:r>
              <a:rPr lang="fr-FR" sz="4400" dirty="0"/>
              <a:t/>
            </a:r>
            <a:br>
              <a:rPr lang="fr-FR" sz="4400" dirty="0"/>
            </a:br>
            <a:endParaRPr lang="fr-FR" sz="1600" dirty="0"/>
          </a:p>
        </p:txBody>
      </p:sp>
      <p:sp>
        <p:nvSpPr>
          <p:cNvPr id="3" name="Espace réservé du contenu 2"/>
          <p:cNvSpPr>
            <a:spLocks noGrp="1"/>
          </p:cNvSpPr>
          <p:nvPr>
            <p:ph idx="1"/>
          </p:nvPr>
        </p:nvSpPr>
        <p:spPr>
          <a:xfrm>
            <a:off x="1714500" y="2057400"/>
            <a:ext cx="8579682" cy="4371976"/>
          </a:xfrm>
        </p:spPr>
        <p:txBody>
          <a:bodyPr>
            <a:normAutofit/>
          </a:bodyPr>
          <a:lstStyle/>
          <a:p>
            <a:pPr marL="0" indent="0">
              <a:buNone/>
            </a:pPr>
            <a:endParaRPr lang="fr-FR" sz="1400" dirty="0">
              <a:effectLst/>
              <a:latin typeface="Cambria" panose="02040503050406030204" pitchFamily="18" charset="0"/>
              <a:ea typeface="Cambria" panose="02040503050406030204" pitchFamily="18" charset="0"/>
            </a:endParaRPr>
          </a:p>
          <a:p>
            <a:pPr marL="0" indent="0">
              <a:buNone/>
            </a:pPr>
            <a:endParaRPr lang="fr-FR" sz="1400" dirty="0" smtClean="0">
              <a:effectLst/>
              <a:latin typeface="Cambria" panose="02040503050406030204" pitchFamily="18" charset="0"/>
              <a:ea typeface="Cambria" panose="02040503050406030204" pitchFamily="18" charset="0"/>
            </a:endParaRPr>
          </a:p>
          <a:p>
            <a:pPr marL="0" indent="0">
              <a:buNone/>
            </a:pPr>
            <a:endParaRPr lang="fr-FR" sz="1400" dirty="0">
              <a:effectLst/>
              <a:latin typeface="Cambria" panose="02040503050406030204" pitchFamily="18" charset="0"/>
              <a:ea typeface="Cambria" panose="02040503050406030204" pitchFamily="18" charset="0"/>
            </a:endParaRPr>
          </a:p>
          <a:p>
            <a:pPr marL="0" indent="0">
              <a:buNone/>
            </a:pPr>
            <a:endParaRPr lang="fr-FR" sz="1100" dirty="0"/>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31060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charset="0"/>
                <a:ea typeface="Arial" charset="0"/>
                <a:cs typeface="Arial" charset="0"/>
              </a:rPr>
              <a:t>L’équipe de créole</a:t>
            </a:r>
            <a:endParaRPr lang="fr-FR" dirty="0">
              <a:latin typeface="Arial" charset="0"/>
              <a:ea typeface="Arial" charset="0"/>
              <a:cs typeface="Arial" charset="0"/>
            </a:endParaRPr>
          </a:p>
        </p:txBody>
      </p:sp>
      <p:sp>
        <p:nvSpPr>
          <p:cNvPr id="4" name="Espace réservé du contenu 3"/>
          <p:cNvSpPr>
            <a:spLocks noGrp="1"/>
          </p:cNvSpPr>
          <p:nvPr>
            <p:ph idx="1"/>
          </p:nvPr>
        </p:nvSpPr>
        <p:spPr/>
        <p:txBody>
          <a:bodyPr/>
          <a:lstStyle/>
          <a:p>
            <a:endParaRPr lang="fr-FR"/>
          </a:p>
        </p:txBody>
      </p:sp>
      <p:sp>
        <p:nvSpPr>
          <p:cNvPr id="5"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latin typeface="Arial" charset="0"/>
                <a:ea typeface="Arial" charset="0"/>
                <a:cs typeface="Arial" charset="0"/>
              </a:rPr>
              <a:t>Mission Académique LVR-Créole </a:t>
            </a:r>
            <a:r>
              <a:rPr lang="mr-IN" sz="1200" dirty="0" smtClean="0">
                <a:latin typeface="Arial" charset="0"/>
                <a:ea typeface="Arial" charset="0"/>
                <a:cs typeface="Arial" charset="0"/>
              </a:rPr>
              <a:t>–</a:t>
            </a:r>
            <a:r>
              <a:rPr lang="fr-FR" sz="1200" dirty="0" smtClean="0">
                <a:latin typeface="Arial" charset="0"/>
                <a:ea typeface="Arial" charset="0"/>
                <a:cs typeface="Arial" charset="0"/>
              </a:rPr>
              <a:t> 09/2021</a:t>
            </a:r>
            <a:endParaRPr lang="fr-FR" sz="1200" dirty="0">
              <a:latin typeface="Arial" charset="0"/>
              <a:ea typeface="Arial" charset="0"/>
              <a:cs typeface="Arial" charset="0"/>
            </a:endParaRPr>
          </a:p>
        </p:txBody>
      </p:sp>
      <p:graphicFrame>
        <p:nvGraphicFramePr>
          <p:cNvPr id="6" name="Espace réservé du contenu 2"/>
          <p:cNvGraphicFramePr>
            <a:graphicFrameLocks/>
          </p:cNvGraphicFramePr>
          <p:nvPr>
            <p:extLst>
              <p:ext uri="{D42A27DB-BD31-4B8C-83A1-F6EECF244321}">
                <p14:modId xmlns:p14="http://schemas.microsoft.com/office/powerpoint/2010/main" val="1203261736"/>
              </p:ext>
            </p:extLst>
          </p:nvPr>
        </p:nvGraphicFramePr>
        <p:xfrm>
          <a:off x="200025" y="1971674"/>
          <a:ext cx="11134725" cy="4547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542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pic>
        <p:nvPicPr>
          <p:cNvPr id="6" name="Image 5"/>
          <p:cNvPicPr>
            <a:picLocks noChangeAspect="1"/>
          </p:cNvPicPr>
          <p:nvPr/>
        </p:nvPicPr>
        <p:blipFill rotWithShape="1">
          <a:blip r:embed="rId2"/>
          <a:srcRect t="38472"/>
          <a:stretch/>
        </p:blipFill>
        <p:spPr>
          <a:xfrm>
            <a:off x="1386573" y="2639028"/>
            <a:ext cx="9243328" cy="3672871"/>
          </a:xfrm>
          <a:prstGeom prst="rect">
            <a:avLst/>
          </a:prstGeom>
        </p:spPr>
      </p:pic>
      <p:sp>
        <p:nvSpPr>
          <p:cNvPr id="5" name="Titre 1"/>
          <p:cNvSpPr>
            <a:spLocks noGrp="1"/>
          </p:cNvSpPr>
          <p:nvPr>
            <p:ph type="title"/>
          </p:nvPr>
        </p:nvSpPr>
        <p:spPr>
          <a:xfrm>
            <a:off x="2352910" y="814970"/>
            <a:ext cx="9613861" cy="1401763"/>
          </a:xfrm>
        </p:spPr>
        <p:txBody>
          <a:bodyPr>
            <a:noAutofit/>
          </a:bodyPr>
          <a:lstStyle/>
          <a:p>
            <a:r>
              <a:rPr lang="fr-FR" sz="3200" dirty="0" smtClean="0">
                <a:latin typeface="+mn-lt"/>
                <a:ea typeface="Cambria" panose="02040503050406030204" pitchFamily="18" charset="0"/>
              </a:rPr>
              <a:t>Epreuve de Langue vivante : Bac pro </a:t>
            </a:r>
            <a:r>
              <a:rPr lang="mr-IN" sz="3200" dirty="0" smtClean="0">
                <a:latin typeface="+mn-lt"/>
                <a:ea typeface="Cambria" panose="02040503050406030204" pitchFamily="18" charset="0"/>
              </a:rPr>
              <a:t>–</a:t>
            </a:r>
            <a:r>
              <a:rPr lang="fr-FR" sz="3200" dirty="0" smtClean="0">
                <a:latin typeface="+mn-lt"/>
                <a:ea typeface="Cambria" panose="02040503050406030204" pitchFamily="18" charset="0"/>
              </a:rPr>
              <a:t> Session 2022</a:t>
            </a:r>
            <a:r>
              <a:rPr lang="fr-FR" sz="3200" dirty="0">
                <a:latin typeface="+mn-lt"/>
              </a:rPr>
              <a:t/>
            </a:r>
            <a:br>
              <a:rPr lang="fr-FR" sz="3200" dirty="0">
                <a:latin typeface="+mn-lt"/>
              </a:rPr>
            </a:br>
            <a:endParaRPr lang="fr-FR" sz="1100" dirty="0">
              <a:latin typeface="+mn-lt"/>
            </a:endParaRPr>
          </a:p>
        </p:txBody>
      </p:sp>
    </p:spTree>
    <p:extLst>
      <p:ext uri="{BB962C8B-B14F-4D97-AF65-F5344CB8AC3E}">
        <p14:creationId xmlns:p14="http://schemas.microsoft.com/office/powerpoint/2010/main" val="1268215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pic>
        <p:nvPicPr>
          <p:cNvPr id="5" name="Image 4"/>
          <p:cNvPicPr>
            <a:picLocks noChangeAspect="1"/>
          </p:cNvPicPr>
          <p:nvPr/>
        </p:nvPicPr>
        <p:blipFill>
          <a:blip r:embed="rId2"/>
          <a:stretch>
            <a:fillRect/>
          </a:stretch>
        </p:blipFill>
        <p:spPr>
          <a:xfrm>
            <a:off x="3040869" y="1198668"/>
            <a:ext cx="7381133" cy="5055679"/>
          </a:xfrm>
          <a:prstGeom prst="rect">
            <a:avLst/>
          </a:prstGeom>
        </p:spPr>
      </p:pic>
    </p:spTree>
    <p:extLst>
      <p:ext uri="{BB962C8B-B14F-4D97-AF65-F5344CB8AC3E}">
        <p14:creationId xmlns:p14="http://schemas.microsoft.com/office/powerpoint/2010/main" val="19556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pic>
        <p:nvPicPr>
          <p:cNvPr id="5" name="Image 4"/>
          <p:cNvPicPr>
            <a:picLocks noChangeAspect="1"/>
          </p:cNvPicPr>
          <p:nvPr/>
        </p:nvPicPr>
        <p:blipFill>
          <a:blip r:embed="rId2"/>
          <a:stretch>
            <a:fillRect/>
          </a:stretch>
        </p:blipFill>
        <p:spPr>
          <a:xfrm>
            <a:off x="3314700" y="919228"/>
            <a:ext cx="8610600" cy="4956209"/>
          </a:xfrm>
          <a:prstGeom prst="rect">
            <a:avLst/>
          </a:prstGeom>
        </p:spPr>
      </p:pic>
    </p:spTree>
    <p:extLst>
      <p:ext uri="{BB962C8B-B14F-4D97-AF65-F5344CB8AC3E}">
        <p14:creationId xmlns:p14="http://schemas.microsoft.com/office/powerpoint/2010/main" val="112748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Projets : </a:t>
            </a:r>
            <a:endParaRPr lang="fr-FR" dirty="0"/>
          </a:p>
        </p:txBody>
      </p:sp>
      <p:graphicFrame>
        <p:nvGraphicFramePr>
          <p:cNvPr id="6" name="Espace réservé du contenu 3"/>
          <p:cNvGraphicFramePr>
            <a:graphicFrameLocks noGrp="1"/>
          </p:cNvGraphicFramePr>
          <p:nvPr>
            <p:ph idx="1"/>
            <p:extLst>
              <p:ext uri="{D42A27DB-BD31-4B8C-83A1-F6EECF244321}">
                <p14:modId xmlns:p14="http://schemas.microsoft.com/office/powerpoint/2010/main" val="171456096"/>
              </p:ext>
            </p:extLst>
          </p:nvPr>
        </p:nvGraphicFramePr>
        <p:xfrm>
          <a:off x="481263" y="2069432"/>
          <a:ext cx="11197390" cy="449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188123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dirty="0" smtClean="0"/>
              <a:t>QUESTIONS DIVERSES</a:t>
            </a:r>
            <a:endParaRPr lang="fr-FR" sz="4000" dirty="0"/>
          </a:p>
        </p:txBody>
      </p:sp>
      <p:sp>
        <p:nvSpPr>
          <p:cNvPr id="4" name="Sous-titre 3"/>
          <p:cNvSpPr>
            <a:spLocks noGrp="1"/>
          </p:cNvSpPr>
          <p:nvPr>
            <p:ph type="subTitle" idx="1"/>
          </p:nvPr>
        </p:nvSpPr>
        <p:spPr/>
        <p:txBody>
          <a:bodyPr/>
          <a:lstStyle/>
          <a:p>
            <a:endParaRPr lang="fr-FR"/>
          </a:p>
        </p:txBody>
      </p:sp>
      <p:sp>
        <p:nvSpPr>
          <p:cNvPr id="5"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524379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000" dirty="0" err="1" smtClean="0"/>
              <a:t>Mèsi</a:t>
            </a:r>
            <a:r>
              <a:rPr lang="fr-FR" sz="4000" dirty="0" smtClean="0"/>
              <a:t> pou </a:t>
            </a:r>
            <a:r>
              <a:rPr lang="fr-FR" sz="4000" dirty="0" err="1" smtClean="0"/>
              <a:t>rété</a:t>
            </a:r>
            <a:r>
              <a:rPr lang="fr-FR" sz="4000" dirty="0" smtClean="0"/>
              <a:t> </a:t>
            </a:r>
            <a:r>
              <a:rPr lang="fr-FR" sz="4000" dirty="0" err="1" smtClean="0"/>
              <a:t>kouté</a:t>
            </a:r>
            <a:r>
              <a:rPr lang="fr-FR" sz="4000" dirty="0" smtClean="0"/>
              <a:t> a </a:t>
            </a:r>
            <a:r>
              <a:rPr lang="fr-FR" sz="4000" dirty="0" err="1" smtClean="0"/>
              <a:t>zòt</a:t>
            </a:r>
            <a:r>
              <a:rPr lang="fr-FR" sz="4000" dirty="0" smtClean="0"/>
              <a:t>!</a:t>
            </a:r>
            <a:endParaRPr lang="fr-FR" sz="4000" dirty="0"/>
          </a:p>
        </p:txBody>
      </p:sp>
      <p:sp>
        <p:nvSpPr>
          <p:cNvPr id="4" name="Sous-titre 3"/>
          <p:cNvSpPr>
            <a:spLocks noGrp="1"/>
          </p:cNvSpPr>
          <p:nvPr>
            <p:ph type="subTitle" idx="1"/>
          </p:nvPr>
        </p:nvSpPr>
        <p:spPr/>
        <p:txBody>
          <a:bodyPr/>
          <a:lstStyle/>
          <a:p>
            <a:endParaRPr lang="fr-FR" dirty="0"/>
          </a:p>
        </p:txBody>
      </p:sp>
      <p:sp>
        <p:nvSpPr>
          <p:cNvPr id="5"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pic>
        <p:nvPicPr>
          <p:cNvPr id="6" name="Image 5"/>
          <p:cNvPicPr>
            <a:picLocks noChangeAspect="1"/>
          </p:cNvPicPr>
          <p:nvPr/>
        </p:nvPicPr>
        <p:blipFill>
          <a:blip r:embed="rId2"/>
          <a:stretch>
            <a:fillRect/>
          </a:stretch>
        </p:blipFill>
        <p:spPr>
          <a:xfrm>
            <a:off x="8899536" y="763649"/>
            <a:ext cx="3051164" cy="1422994"/>
          </a:xfrm>
          <a:prstGeom prst="rect">
            <a:avLst/>
          </a:prstGeom>
        </p:spPr>
      </p:pic>
    </p:spTree>
    <p:extLst>
      <p:ext uri="{BB962C8B-B14F-4D97-AF65-F5344CB8AC3E}">
        <p14:creationId xmlns:p14="http://schemas.microsoft.com/office/powerpoint/2010/main" val="185141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ea typeface="Arial" charset="0"/>
                <a:cs typeface="Arial" charset="0"/>
              </a:rPr>
              <a:t>Informations</a:t>
            </a:r>
            <a:r>
              <a:rPr lang="fr-FR" dirty="0" smtClean="0">
                <a:latin typeface="+mn-lt"/>
              </a:rPr>
              <a:t> générales</a:t>
            </a:r>
            <a:endParaRPr lang="fr-FR" dirty="0">
              <a:latin typeface="+mn-lt"/>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68971272"/>
              </p:ext>
            </p:extLst>
          </p:nvPr>
        </p:nvGraphicFramePr>
        <p:xfrm>
          <a:off x="239843" y="1834166"/>
          <a:ext cx="10747947" cy="4685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latin typeface="Arial" charset="0"/>
                <a:ea typeface="Arial" charset="0"/>
                <a:cs typeface="Arial" charset="0"/>
              </a:rPr>
              <a:t>Mission Académique LVR-Créole - 09/2021</a:t>
            </a:r>
            <a:endParaRPr lang="fr-FR" sz="1200" dirty="0">
              <a:latin typeface="Arial" charset="0"/>
              <a:ea typeface="Arial" charset="0"/>
              <a:cs typeface="Arial" charset="0"/>
            </a:endParaRPr>
          </a:p>
        </p:txBody>
      </p:sp>
    </p:spTree>
    <p:extLst>
      <p:ext uri="{BB962C8B-B14F-4D97-AF65-F5344CB8AC3E}">
        <p14:creationId xmlns:p14="http://schemas.microsoft.com/office/powerpoint/2010/main" val="419587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charset="0"/>
                <a:ea typeface="Arial" charset="0"/>
                <a:cs typeface="Arial" charset="0"/>
              </a:rPr>
              <a:t>Ressources et </a:t>
            </a:r>
            <a:br>
              <a:rPr lang="fr-FR" dirty="0" smtClean="0">
                <a:latin typeface="Arial" charset="0"/>
                <a:ea typeface="Arial" charset="0"/>
                <a:cs typeface="Arial" charset="0"/>
              </a:rPr>
            </a:br>
            <a:r>
              <a:rPr lang="fr-FR" dirty="0" smtClean="0">
                <a:latin typeface="Arial" charset="0"/>
                <a:ea typeface="Arial" charset="0"/>
                <a:cs typeface="Arial" charset="0"/>
              </a:rPr>
              <a:t>partenaires culturels :</a:t>
            </a:r>
            <a:endParaRPr lang="fr-FR" dirty="0">
              <a:latin typeface="Arial" charset="0"/>
              <a:ea typeface="Arial" charset="0"/>
              <a:cs typeface="Arial"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65187770"/>
              </p:ext>
            </p:extLst>
          </p:nvPr>
        </p:nvGraphicFramePr>
        <p:xfrm>
          <a:off x="157163" y="1957389"/>
          <a:ext cx="10629899" cy="456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latin typeface="Arial" charset="0"/>
                <a:ea typeface="Arial" charset="0"/>
                <a:cs typeface="Arial" charset="0"/>
              </a:rPr>
              <a:t>Mission Académique LVR-Créole </a:t>
            </a:r>
            <a:r>
              <a:rPr lang="mr-IN" sz="1200" dirty="0" smtClean="0">
                <a:latin typeface="Arial" charset="0"/>
                <a:ea typeface="Arial" charset="0"/>
                <a:cs typeface="Arial" charset="0"/>
              </a:rPr>
              <a:t>–</a:t>
            </a:r>
            <a:r>
              <a:rPr lang="fr-FR" sz="1200" dirty="0" smtClean="0">
                <a:latin typeface="Arial" charset="0"/>
                <a:ea typeface="Arial" charset="0"/>
                <a:cs typeface="Arial" charset="0"/>
              </a:rPr>
              <a:t> 09/2021</a:t>
            </a:r>
            <a:endParaRPr lang="fr-FR" sz="1200" dirty="0">
              <a:latin typeface="Arial" charset="0"/>
              <a:ea typeface="Arial" charset="0"/>
              <a:cs typeface="Arial" charset="0"/>
            </a:endParaRPr>
          </a:p>
        </p:txBody>
      </p:sp>
    </p:spTree>
    <p:extLst>
      <p:ext uri="{BB962C8B-B14F-4D97-AF65-F5344CB8AC3E}">
        <p14:creationId xmlns:p14="http://schemas.microsoft.com/office/powerpoint/2010/main" val="21505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charset="0"/>
                <a:ea typeface="Arial" charset="0"/>
                <a:cs typeface="Arial" charset="0"/>
              </a:rPr>
              <a:t>Ressources et </a:t>
            </a:r>
            <a:br>
              <a:rPr lang="fr-FR" dirty="0" smtClean="0">
                <a:latin typeface="Arial" charset="0"/>
                <a:ea typeface="Arial" charset="0"/>
                <a:cs typeface="Arial" charset="0"/>
              </a:rPr>
            </a:br>
            <a:r>
              <a:rPr lang="fr-FR" dirty="0" smtClean="0">
                <a:latin typeface="Arial" charset="0"/>
                <a:ea typeface="Arial" charset="0"/>
                <a:cs typeface="Arial" charset="0"/>
              </a:rPr>
              <a:t>partenaires culturels :</a:t>
            </a:r>
            <a:endParaRPr lang="fr-FR" dirty="0">
              <a:latin typeface="Arial" charset="0"/>
              <a:ea typeface="Arial" charset="0"/>
              <a:cs typeface="Arial"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005678028"/>
              </p:ext>
            </p:extLst>
          </p:nvPr>
        </p:nvGraphicFramePr>
        <p:xfrm>
          <a:off x="157163" y="1957389"/>
          <a:ext cx="10629899" cy="456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latin typeface="Arial" charset="0"/>
                <a:ea typeface="Arial" charset="0"/>
                <a:cs typeface="Arial" charset="0"/>
              </a:rPr>
              <a:t>Mission Académique LVR-Créole </a:t>
            </a:r>
            <a:r>
              <a:rPr lang="mr-IN" sz="1200" dirty="0" smtClean="0">
                <a:latin typeface="Arial" charset="0"/>
                <a:ea typeface="Arial" charset="0"/>
                <a:cs typeface="Arial" charset="0"/>
              </a:rPr>
              <a:t>–</a:t>
            </a:r>
            <a:r>
              <a:rPr lang="fr-FR" sz="1200" dirty="0" smtClean="0">
                <a:latin typeface="Arial" charset="0"/>
                <a:ea typeface="Arial" charset="0"/>
                <a:cs typeface="Arial" charset="0"/>
              </a:rPr>
              <a:t> 09/2021</a:t>
            </a:r>
            <a:endParaRPr lang="fr-FR" sz="1200" dirty="0">
              <a:latin typeface="Arial" charset="0"/>
              <a:ea typeface="Arial" charset="0"/>
              <a:cs typeface="Arial" charset="0"/>
            </a:endParaRPr>
          </a:p>
        </p:txBody>
      </p:sp>
    </p:spTree>
    <p:extLst>
      <p:ext uri="{BB962C8B-B14F-4D97-AF65-F5344CB8AC3E}">
        <p14:creationId xmlns:p14="http://schemas.microsoft.com/office/powerpoint/2010/main" val="209926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9166" y="764373"/>
            <a:ext cx="10017034" cy="1293028"/>
          </a:xfrm>
        </p:spPr>
        <p:txBody>
          <a:bodyPr/>
          <a:lstStyle/>
          <a:p>
            <a:r>
              <a:rPr lang="fr-FR" dirty="0" smtClean="0">
                <a:latin typeface="Arial" charset="0"/>
                <a:ea typeface="Arial" charset="0"/>
                <a:cs typeface="Arial" charset="0"/>
              </a:rPr>
              <a:t>Ressources et </a:t>
            </a:r>
            <a:br>
              <a:rPr lang="fr-FR" dirty="0" smtClean="0">
                <a:latin typeface="Arial" charset="0"/>
                <a:ea typeface="Arial" charset="0"/>
                <a:cs typeface="Arial" charset="0"/>
              </a:rPr>
            </a:br>
            <a:r>
              <a:rPr lang="fr-FR" dirty="0" smtClean="0">
                <a:latin typeface="Arial" charset="0"/>
                <a:ea typeface="Arial" charset="0"/>
                <a:cs typeface="Arial" charset="0"/>
              </a:rPr>
              <a:t>partenaires culturels : </a:t>
            </a:r>
            <a:endParaRPr lang="fr-FR" dirty="0">
              <a:latin typeface="Arial" charset="0"/>
              <a:ea typeface="Arial" charset="0"/>
              <a:cs typeface="Arial" charset="0"/>
            </a:endParaRPr>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latin typeface="Arial" charset="0"/>
                <a:ea typeface="Arial" charset="0"/>
                <a:cs typeface="Arial" charset="0"/>
              </a:rPr>
              <a:t>Mission Académique LVR-Créole </a:t>
            </a:r>
            <a:r>
              <a:rPr lang="mr-IN" sz="1200" dirty="0" smtClean="0">
                <a:latin typeface="Arial" charset="0"/>
                <a:ea typeface="Arial" charset="0"/>
                <a:cs typeface="Arial" charset="0"/>
              </a:rPr>
              <a:t>–</a:t>
            </a:r>
            <a:r>
              <a:rPr lang="fr-FR" sz="1200" dirty="0" smtClean="0">
                <a:latin typeface="Arial" charset="0"/>
                <a:ea typeface="Arial" charset="0"/>
                <a:cs typeface="Arial" charset="0"/>
              </a:rPr>
              <a:t> 09/2021</a:t>
            </a:r>
            <a:endParaRPr lang="fr-FR" sz="1200" dirty="0">
              <a:latin typeface="Arial" charset="0"/>
              <a:ea typeface="Arial" charset="0"/>
              <a:cs typeface="Arial" charset="0"/>
            </a:endParaRPr>
          </a:p>
        </p:txBody>
      </p:sp>
      <p:graphicFrame>
        <p:nvGraphicFramePr>
          <p:cNvPr id="6" name="Espace réservé du contenu 4"/>
          <p:cNvGraphicFramePr>
            <a:graphicFrameLocks/>
          </p:cNvGraphicFramePr>
          <p:nvPr>
            <p:extLst>
              <p:ext uri="{D42A27DB-BD31-4B8C-83A1-F6EECF244321}">
                <p14:modId xmlns:p14="http://schemas.microsoft.com/office/powerpoint/2010/main" val="940832916"/>
              </p:ext>
            </p:extLst>
          </p:nvPr>
        </p:nvGraphicFramePr>
        <p:xfrm>
          <a:off x="112340" y="1971169"/>
          <a:ext cx="10629899" cy="456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736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charset="0"/>
                <a:ea typeface="Arial" charset="0"/>
                <a:cs typeface="Arial" charset="0"/>
              </a:rPr>
              <a:t>Ressources et </a:t>
            </a:r>
            <a:br>
              <a:rPr lang="fr-FR" dirty="0" smtClean="0">
                <a:latin typeface="Arial" charset="0"/>
                <a:ea typeface="Arial" charset="0"/>
                <a:cs typeface="Arial" charset="0"/>
              </a:rPr>
            </a:br>
            <a:r>
              <a:rPr lang="fr-FR" dirty="0" smtClean="0">
                <a:latin typeface="Arial" charset="0"/>
                <a:ea typeface="Arial" charset="0"/>
                <a:cs typeface="Arial" charset="0"/>
              </a:rPr>
              <a:t>partenaires culturels :</a:t>
            </a:r>
            <a:endParaRPr lang="fr-FR" dirty="0">
              <a:latin typeface="Arial" charset="0"/>
              <a:ea typeface="Arial" charset="0"/>
              <a:cs typeface="Arial"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52422040"/>
              </p:ext>
            </p:extLst>
          </p:nvPr>
        </p:nvGraphicFramePr>
        <p:xfrm>
          <a:off x="157163" y="1957389"/>
          <a:ext cx="10629899" cy="456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a:t>
            </a:r>
            <a:r>
              <a:rPr lang="mr-IN" sz="1200" dirty="0" smtClean="0"/>
              <a:t>–</a:t>
            </a:r>
            <a:r>
              <a:rPr lang="fr-FR" sz="1200" dirty="0" smtClean="0"/>
              <a:t> 09/2021</a:t>
            </a:r>
            <a:endParaRPr lang="fr-FR" sz="1200" dirty="0"/>
          </a:p>
        </p:txBody>
      </p:sp>
    </p:spTree>
    <p:extLst>
      <p:ext uri="{BB962C8B-B14F-4D97-AF65-F5344CB8AC3E}">
        <p14:creationId xmlns:p14="http://schemas.microsoft.com/office/powerpoint/2010/main" val="602347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103" y="764373"/>
            <a:ext cx="10030097" cy="1293028"/>
          </a:xfrm>
        </p:spPr>
        <p:txBody>
          <a:bodyPr>
            <a:normAutofit fontScale="90000"/>
          </a:bodyPr>
          <a:lstStyle/>
          <a:p>
            <a:r>
              <a:rPr lang="fr-FR" dirty="0" smtClean="0">
                <a:latin typeface="Arial" charset="0"/>
                <a:ea typeface="Arial" charset="0"/>
                <a:cs typeface="Arial" charset="0"/>
              </a:rPr>
              <a:t>Horaires règlementaires :</a:t>
            </a:r>
            <a:br>
              <a:rPr lang="fr-FR" dirty="0" smtClean="0">
                <a:latin typeface="Arial" charset="0"/>
                <a:ea typeface="Arial" charset="0"/>
                <a:cs typeface="Arial" charset="0"/>
              </a:rPr>
            </a:br>
            <a:r>
              <a:rPr lang="fr-FR" sz="1600" dirty="0" smtClean="0">
                <a:latin typeface="Arial" charset="0"/>
                <a:ea typeface="Arial" charset="0"/>
                <a:cs typeface="Arial" charset="0"/>
              </a:rPr>
              <a:t> </a:t>
            </a:r>
            <a:br>
              <a:rPr lang="fr-FR" sz="1600" dirty="0" smtClean="0">
                <a:latin typeface="Arial" charset="0"/>
                <a:ea typeface="Arial" charset="0"/>
                <a:cs typeface="Arial" charset="0"/>
              </a:rPr>
            </a:br>
            <a:r>
              <a:rPr lang="fr-FR" sz="1600" b="1" dirty="0" smtClean="0">
                <a:latin typeface="Arial" charset="0"/>
                <a:ea typeface="Arial" charset="0"/>
                <a:cs typeface="Arial" charset="0"/>
              </a:rPr>
              <a:t>Source</a:t>
            </a:r>
            <a:r>
              <a:rPr lang="fr-FR" sz="1600" dirty="0" smtClean="0">
                <a:latin typeface="Arial" charset="0"/>
                <a:ea typeface="Arial" charset="0"/>
                <a:cs typeface="Arial" charset="0"/>
              </a:rPr>
              <a:t> :</a:t>
            </a:r>
            <a:r>
              <a:rPr lang="fr-FR" sz="1600" b="1" dirty="0" smtClean="0">
                <a:solidFill>
                  <a:srgbClr val="FF0000"/>
                </a:solidFill>
                <a:latin typeface="Arial" charset="0"/>
                <a:ea typeface="Arial" charset="0"/>
                <a:cs typeface="Arial" charset="0"/>
              </a:rPr>
              <a:t> </a:t>
            </a:r>
            <a:r>
              <a:rPr lang="fr-FR" sz="1600" b="1" u="sng" dirty="0">
                <a:solidFill>
                  <a:srgbClr val="FF0000"/>
                </a:solidFill>
                <a:latin typeface="Arial" charset="0"/>
                <a:ea typeface="Arial" charset="0"/>
                <a:cs typeface="Arial" charset="0"/>
                <a:hlinkClick r:id="rId2"/>
              </a:rPr>
              <a:t>grille_horaire_eleve_en_baccalaureat_professionnel_1028924.pdf (education.fr)</a:t>
            </a:r>
            <a:endParaRPr lang="fr-FR" sz="1600" b="1" u="sng" dirty="0">
              <a:solidFill>
                <a:srgbClr val="FF0000"/>
              </a:solidFill>
              <a:latin typeface="Arial" charset="0"/>
              <a:ea typeface="Arial" charset="0"/>
              <a:cs typeface="Arial" charset="0"/>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539883254"/>
              </p:ext>
            </p:extLst>
          </p:nvPr>
        </p:nvGraphicFramePr>
        <p:xfrm>
          <a:off x="681037" y="2336800"/>
          <a:ext cx="11006137" cy="1902699"/>
        </p:xfrm>
        <a:graphic>
          <a:graphicData uri="http://schemas.openxmlformats.org/drawingml/2006/table">
            <a:tbl>
              <a:tblPr firstRow="1" bandRow="1">
                <a:tableStyleId>{5C22544A-7EE6-4342-B048-85BDC9FD1C3A}</a:tableStyleId>
              </a:tblPr>
              <a:tblGrid>
                <a:gridCol w="2751534">
                  <a:extLst>
                    <a:ext uri="{9D8B030D-6E8A-4147-A177-3AD203B41FA5}">
                      <a16:colId xmlns:a16="http://schemas.microsoft.com/office/drawing/2014/main" val="20000"/>
                    </a:ext>
                  </a:extLst>
                </a:gridCol>
                <a:gridCol w="3120886">
                  <a:extLst>
                    <a:ext uri="{9D8B030D-6E8A-4147-A177-3AD203B41FA5}">
                      <a16:colId xmlns:a16="http://schemas.microsoft.com/office/drawing/2014/main" val="20001"/>
                    </a:ext>
                  </a:extLst>
                </a:gridCol>
                <a:gridCol w="2382183">
                  <a:extLst>
                    <a:ext uri="{9D8B030D-6E8A-4147-A177-3AD203B41FA5}">
                      <a16:colId xmlns:a16="http://schemas.microsoft.com/office/drawing/2014/main" val="20002"/>
                    </a:ext>
                  </a:extLst>
                </a:gridCol>
                <a:gridCol w="2751534">
                  <a:extLst>
                    <a:ext uri="{9D8B030D-6E8A-4147-A177-3AD203B41FA5}">
                      <a16:colId xmlns:a16="http://schemas.microsoft.com/office/drawing/2014/main" val="20003"/>
                    </a:ext>
                  </a:extLst>
                </a:gridCol>
              </a:tblGrid>
              <a:tr h="1031972">
                <a:tc>
                  <a:txBody>
                    <a:bodyPr/>
                    <a:lstStyle/>
                    <a:p>
                      <a:pPr algn="ctr"/>
                      <a:endParaRPr lang="fr-FR" dirty="0"/>
                    </a:p>
                  </a:txBody>
                  <a:tcPr anchor="ctr"/>
                </a:tc>
                <a:tc>
                  <a:txBody>
                    <a:bodyPr/>
                    <a:lstStyle/>
                    <a:p>
                      <a:pPr algn="ctr"/>
                      <a:r>
                        <a:rPr lang="fr-FR" dirty="0" smtClean="0"/>
                        <a:t>Seconde Pro</a:t>
                      </a:r>
                      <a:endParaRPr lang="fr-FR" dirty="0"/>
                    </a:p>
                  </a:txBody>
                  <a:tcPr anchor="ctr"/>
                </a:tc>
                <a:tc>
                  <a:txBody>
                    <a:bodyPr/>
                    <a:lstStyle/>
                    <a:p>
                      <a:pPr algn="ctr"/>
                      <a:r>
                        <a:rPr lang="fr-FR" dirty="0" smtClean="0"/>
                        <a:t>1</a:t>
                      </a:r>
                      <a:r>
                        <a:rPr lang="fr-FR" baseline="30000" dirty="0" smtClean="0"/>
                        <a:t>ère</a:t>
                      </a:r>
                      <a:r>
                        <a:rPr lang="fr-FR" baseline="0" dirty="0" smtClean="0"/>
                        <a:t> Pro</a:t>
                      </a:r>
                      <a:endParaRPr lang="fr-FR" dirty="0"/>
                    </a:p>
                  </a:txBody>
                  <a:tcPr anchor="ctr"/>
                </a:tc>
                <a:tc>
                  <a:txBody>
                    <a:bodyPr/>
                    <a:lstStyle/>
                    <a:p>
                      <a:pPr algn="ctr"/>
                      <a:r>
                        <a:rPr lang="fr-FR" dirty="0" smtClean="0"/>
                        <a:t>Terminale</a:t>
                      </a:r>
                      <a:r>
                        <a:rPr lang="fr-FR" baseline="0" dirty="0" smtClean="0"/>
                        <a:t> Pro</a:t>
                      </a:r>
                      <a:endParaRPr lang="fr-FR" dirty="0"/>
                    </a:p>
                  </a:txBody>
                  <a:tcPr anchor="ctr"/>
                </a:tc>
                <a:extLst>
                  <a:ext uri="{0D108BD9-81ED-4DB2-BD59-A6C34878D82A}">
                    <a16:rowId xmlns:a16="http://schemas.microsoft.com/office/drawing/2014/main" val="10000"/>
                  </a:ext>
                </a:extLst>
              </a:tr>
              <a:tr h="870727">
                <a:tc>
                  <a:txBody>
                    <a:bodyPr/>
                    <a:lstStyle/>
                    <a:p>
                      <a:pPr algn="ctr"/>
                      <a:r>
                        <a:rPr lang="fr-FR" dirty="0" smtClean="0"/>
                        <a:t>LVB</a:t>
                      </a:r>
                      <a:endParaRPr lang="fr-FR" dirty="0"/>
                    </a:p>
                  </a:txBody>
                  <a:tcPr anchor="ctr"/>
                </a:tc>
                <a:tc>
                  <a:txBody>
                    <a:bodyPr/>
                    <a:lstStyle/>
                    <a:p>
                      <a:pPr algn="ctr"/>
                      <a:r>
                        <a:rPr lang="fr-FR" dirty="0" smtClean="0"/>
                        <a:t>45h</a:t>
                      </a:r>
                      <a:endParaRPr lang="fr-FR" dirty="0"/>
                    </a:p>
                  </a:txBody>
                  <a:tcPr anchor="ctr"/>
                </a:tc>
                <a:tc>
                  <a:txBody>
                    <a:bodyPr/>
                    <a:lstStyle/>
                    <a:p>
                      <a:pPr algn="ctr"/>
                      <a:r>
                        <a:rPr lang="fr-FR" dirty="0" smtClean="0"/>
                        <a:t>42H</a:t>
                      </a:r>
                      <a:endParaRPr lang="fr-FR" dirty="0"/>
                    </a:p>
                  </a:txBody>
                  <a:tcPr anchor="ctr"/>
                </a:tc>
                <a:tc>
                  <a:txBody>
                    <a:bodyPr/>
                    <a:lstStyle/>
                    <a:p>
                      <a:pPr algn="ctr"/>
                      <a:r>
                        <a:rPr lang="fr-FR" dirty="0" smtClean="0"/>
                        <a:t>39h</a:t>
                      </a:r>
                      <a:endParaRPr lang="fr-FR" dirty="0"/>
                    </a:p>
                  </a:txBody>
                  <a:tcPr anchor="ctr"/>
                </a:tc>
                <a:extLst>
                  <a:ext uri="{0D108BD9-81ED-4DB2-BD59-A6C34878D82A}">
                    <a16:rowId xmlns:a16="http://schemas.microsoft.com/office/drawing/2014/main" val="10001"/>
                  </a:ext>
                </a:extLst>
              </a:tr>
            </a:tbl>
          </a:graphicData>
        </a:graphic>
      </p:graphicFrame>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152063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0" y="939800"/>
            <a:ext cx="9029700" cy="1485901"/>
          </a:xfrm>
        </p:spPr>
        <p:txBody>
          <a:bodyPr>
            <a:normAutofit fontScale="90000"/>
          </a:bodyPr>
          <a:lstStyle/>
          <a:p>
            <a:r>
              <a:rPr lang="fr-FR" dirty="0" smtClean="0">
                <a:latin typeface="Arial" charset="0"/>
                <a:ea typeface="Arial" charset="0"/>
                <a:cs typeface="Arial" charset="0"/>
              </a:rPr>
              <a:t>Référentiels des CAP ouvrant droit à un enseignement facultatif de LVR</a:t>
            </a:r>
            <a:endParaRPr lang="fr-FR" dirty="0">
              <a:latin typeface="Arial" charset="0"/>
              <a:ea typeface="Arial" charset="0"/>
              <a:cs typeface="Arial" charset="0"/>
            </a:endParaRPr>
          </a:p>
        </p:txBody>
      </p:sp>
      <p:sp>
        <p:nvSpPr>
          <p:cNvPr id="3" name="Espace réservé du contenu 2"/>
          <p:cNvSpPr>
            <a:spLocks noGrp="1"/>
          </p:cNvSpPr>
          <p:nvPr>
            <p:ph idx="1"/>
          </p:nvPr>
        </p:nvSpPr>
        <p:spPr/>
        <p:txBody>
          <a:bodyPr>
            <a:normAutofit/>
          </a:bodyPr>
          <a:lstStyle/>
          <a:p>
            <a:pPr algn="just"/>
            <a:endParaRPr lang="fr-FR" dirty="0">
              <a:effectLst/>
              <a:latin typeface="Arial" charset="0"/>
              <a:ea typeface="Arial" charset="0"/>
              <a:cs typeface="Arial" charset="0"/>
            </a:endParaRPr>
          </a:p>
          <a:p>
            <a:pPr marL="0" indent="0" algn="just">
              <a:buNone/>
            </a:pPr>
            <a:r>
              <a:rPr lang="fr-FR" b="1" dirty="0">
                <a:effectLst/>
                <a:latin typeface="Arial" charset="0"/>
                <a:ea typeface="Arial" charset="0"/>
                <a:cs typeface="Arial" charset="0"/>
              </a:rPr>
              <a:t>Source</a:t>
            </a:r>
            <a:r>
              <a:rPr lang="fr-FR" dirty="0">
                <a:effectLst/>
                <a:latin typeface="Arial" charset="0"/>
                <a:ea typeface="Arial" charset="0"/>
                <a:cs typeface="Arial" charset="0"/>
              </a:rPr>
              <a:t> </a:t>
            </a:r>
            <a:r>
              <a:rPr lang="fr-FR" dirty="0" smtClean="0">
                <a:effectLst/>
                <a:latin typeface="Arial" charset="0"/>
                <a:ea typeface="Arial" charset="0"/>
                <a:cs typeface="Arial" charset="0"/>
              </a:rPr>
              <a:t>: </a:t>
            </a:r>
            <a:r>
              <a:rPr lang="fr-FR" sz="2000" dirty="0" smtClean="0">
                <a:solidFill>
                  <a:srgbClr val="FF0000"/>
                </a:solidFill>
                <a:latin typeface="Arial" charset="0"/>
                <a:ea typeface="Arial" charset="0"/>
                <a:cs typeface="Arial" charset="0"/>
                <a:hlinkClick r:id="rId2"/>
              </a:rPr>
              <a:t>Le </a:t>
            </a:r>
            <a:r>
              <a:rPr lang="fr-FR" sz="2000" dirty="0">
                <a:solidFill>
                  <a:srgbClr val="FF0000"/>
                </a:solidFill>
                <a:latin typeface="Arial" charset="0"/>
                <a:ea typeface="Arial" charset="0"/>
                <a:cs typeface="Arial" charset="0"/>
                <a:hlinkClick r:id="rId2"/>
              </a:rPr>
              <a:t>certificat d'aptitude professionnelle (CAP) | </a:t>
            </a:r>
            <a:r>
              <a:rPr lang="fr-FR" sz="2000" dirty="0" err="1">
                <a:solidFill>
                  <a:srgbClr val="FF0000"/>
                </a:solidFill>
                <a:latin typeface="Arial" charset="0"/>
                <a:ea typeface="Arial" charset="0"/>
                <a:cs typeface="Arial" charset="0"/>
                <a:hlinkClick r:id="rId2"/>
              </a:rPr>
              <a:t>éduscol</a:t>
            </a:r>
            <a:r>
              <a:rPr lang="fr-FR" sz="2000" dirty="0">
                <a:solidFill>
                  <a:srgbClr val="FF0000"/>
                </a:solidFill>
                <a:latin typeface="Arial" charset="0"/>
                <a:ea typeface="Arial" charset="0"/>
                <a:cs typeface="Arial" charset="0"/>
                <a:hlinkClick r:id="rId2"/>
              </a:rPr>
              <a:t> | Ministère de l'Éducation nationale, de la Jeunesse et des Sports - Direction générale de l'enseignement scolaire (education.fr)</a:t>
            </a:r>
            <a:endParaRPr lang="fr-FR" sz="2000" dirty="0">
              <a:solidFill>
                <a:srgbClr val="FF0000"/>
              </a:solidFill>
              <a:latin typeface="Arial" charset="0"/>
              <a:ea typeface="Arial" charset="0"/>
              <a:cs typeface="Arial" charset="0"/>
            </a:endParaRPr>
          </a:p>
        </p:txBody>
      </p:sp>
      <p:sp>
        <p:nvSpPr>
          <p:cNvPr id="4" name="Sous-titre 2"/>
          <p:cNvSpPr txBox="1">
            <a:spLocks/>
          </p:cNvSpPr>
          <p:nvPr/>
        </p:nvSpPr>
        <p:spPr>
          <a:xfrm>
            <a:off x="4047866" y="6519618"/>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smtClean="0"/>
              <a:t>Mission Académique LVR-Créole - 09/2021</a:t>
            </a:r>
            <a:endParaRPr lang="fr-FR" sz="1200" dirty="0"/>
          </a:p>
        </p:txBody>
      </p:sp>
    </p:spTree>
    <p:extLst>
      <p:ext uri="{BB962C8B-B14F-4D97-AF65-F5344CB8AC3E}">
        <p14:creationId xmlns:p14="http://schemas.microsoft.com/office/powerpoint/2010/main" val="374230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1231</TotalTime>
  <Words>733</Words>
  <Application>Microsoft Office PowerPoint</Application>
  <PresentationFormat>Grand écran</PresentationFormat>
  <Paragraphs>197</Paragraphs>
  <Slides>25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Arial Black</vt:lpstr>
      <vt:lpstr>Calibri</vt:lpstr>
      <vt:lpstr>Cambria</vt:lpstr>
      <vt:lpstr>Mangal</vt:lpstr>
      <vt:lpstr>Wingdings</vt:lpstr>
      <vt:lpstr>Traînée de condensation</vt:lpstr>
      <vt:lpstr>Réunion de rentrée des professeurs de créole en lycée professionnel</vt:lpstr>
      <vt:lpstr>L’équipe de créole</vt:lpstr>
      <vt:lpstr>Informations générales</vt:lpstr>
      <vt:lpstr>Ressources et  partenaires culturels :</vt:lpstr>
      <vt:lpstr>Ressources et  partenaires culturels :</vt:lpstr>
      <vt:lpstr>Ressources et  partenaires culturels : </vt:lpstr>
      <vt:lpstr>Ressources et  partenaires culturels :</vt:lpstr>
      <vt:lpstr>Horaires règlementaires :   Source : grille_horaire_eleve_en_baccalaureat_professionnel_1028924.pdf (education.fr)</vt:lpstr>
      <vt:lpstr>Référentiels des CAP ouvrant droit à un enseignement facultatif de LVR</vt:lpstr>
      <vt:lpstr>Liste des spécialités ouvrant droit à un enseignement de LVB</vt:lpstr>
      <vt:lpstr>Niveaux du CECRL attendus :</vt:lpstr>
      <vt:lpstr> Programme d'enseignement de langues vivantes des classes préparant au certificat d'aptitude professionnelle et des classes préparant au baccalauréat professionnel</vt:lpstr>
      <vt:lpstr>Continuité pédagogique : </vt:lpstr>
      <vt:lpstr>Les  LVER en 2ème année de CAP:</vt:lpstr>
      <vt:lpstr>Epreuve facultative de créole en CAP : Source : Bulletin officiel n° 35 du 26-9-2019  </vt:lpstr>
      <vt:lpstr> Epreuve facultative de créole  en Terminale Bac Pro :   Source : Arrêté du 17 juin 2020 fixant les unités générales du baccalauréat professionnel et définissant les modalités d'évaluation des épreuves ou sous-épreuves d'enseignement général - Légifrance (legifrance.gouv.fr)   </vt:lpstr>
      <vt:lpstr>PARTIE 1: </vt:lpstr>
      <vt:lpstr>PARTIE 3: </vt:lpstr>
      <vt:lpstr> CCF de créole (LVB) en Terminale Bac Pro :   Source : Arrêté du 17 juin 2020 fixant les unités générales du baccalauréat professionnel et définissant les modalités d'évaluation des épreuves ou sous-épreuves d'enseignement général - Légifrance (legifrance.gouv.fr)   </vt:lpstr>
      <vt:lpstr>Epreuve de Langue vivante : Bac pro – Session 2022 </vt:lpstr>
      <vt:lpstr>Présentation PowerPoint</vt:lpstr>
      <vt:lpstr>Présentation PowerPoint</vt:lpstr>
      <vt:lpstr>Projets : </vt:lpstr>
      <vt:lpstr>QUESTIONS DIVERSES</vt:lpstr>
      <vt:lpstr>Mèsi pou rété kouté a zòt!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rentrée des professeurs de créole de collège</dc:title>
  <dc:creator>jeffrey SELLIN</dc:creator>
  <cp:lastModifiedBy>Sarah Mozar</cp:lastModifiedBy>
  <cp:revision>122</cp:revision>
  <dcterms:created xsi:type="dcterms:W3CDTF">2020-09-26T21:34:45Z</dcterms:created>
  <dcterms:modified xsi:type="dcterms:W3CDTF">2021-09-21T18:42:24Z</dcterms:modified>
</cp:coreProperties>
</file>