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4013" r:id="rId1"/>
  </p:sldMasterIdLst>
  <p:notesMasterIdLst>
    <p:notesMasterId r:id="rId21"/>
  </p:notesMasterIdLst>
  <p:sldIdLst>
    <p:sldId id="256" r:id="rId2"/>
    <p:sldId id="257" r:id="rId3"/>
    <p:sldId id="260" r:id="rId4"/>
    <p:sldId id="304" r:id="rId5"/>
    <p:sldId id="307" r:id="rId6"/>
    <p:sldId id="308" r:id="rId7"/>
    <p:sldId id="309" r:id="rId8"/>
    <p:sldId id="310" r:id="rId9"/>
    <p:sldId id="317" r:id="rId10"/>
    <p:sldId id="311" r:id="rId11"/>
    <p:sldId id="312" r:id="rId12"/>
    <p:sldId id="313" r:id="rId13"/>
    <p:sldId id="314" r:id="rId14"/>
    <p:sldId id="315" r:id="rId15"/>
    <p:sldId id="319" r:id="rId16"/>
    <p:sldId id="316" r:id="rId17"/>
    <p:sldId id="273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F61"/>
    <a:srgbClr val="E2B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5"/>
    <p:restoredTop sz="94624"/>
  </p:normalViewPr>
  <p:slideViewPr>
    <p:cSldViewPr snapToGrid="0" snapToObjects="1">
      <p:cViewPr>
        <p:scale>
          <a:sx n="87" d="100"/>
          <a:sy n="87" d="100"/>
        </p:scale>
        <p:origin x="480" y="-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Elsa-Florence.Inimod@ac-guadeloupe.fr" TargetMode="External"/><Relationship Id="rId4" Type="http://schemas.openxmlformats.org/officeDocument/2006/relationships/hyperlink" Target="mailto:firmin-jerome.theophile@ac-guadeloupe.fr" TargetMode="External"/><Relationship Id="rId5" Type="http://schemas.openxmlformats.org/officeDocument/2006/relationships/hyperlink" Target="mailto:jselllin@ac-guadeloupe.fr" TargetMode="External"/><Relationship Id="rId6" Type="http://schemas.openxmlformats.org/officeDocument/2006/relationships/hyperlink" Target="mailto:Firmin-jerome.theophile@ac-guadeloupe.fr" TargetMode="External"/><Relationship Id="rId1" Type="http://schemas.openxmlformats.org/officeDocument/2006/relationships/hyperlink" Target="mailto:sarah.mozar@ac-guadeloupe.fr" TargetMode="External"/><Relationship Id="rId2" Type="http://schemas.openxmlformats.org/officeDocument/2006/relationships/hyperlink" Target="mailto:france-lise.bertely@ac-guadeloupe.fr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jselllin@ac-guadeloupe.fr" TargetMode="External"/><Relationship Id="rId4" Type="http://schemas.openxmlformats.org/officeDocument/2006/relationships/hyperlink" Target="mailto:Elsa-Florence.Inimod@ac-guadeloupe.fr" TargetMode="External"/><Relationship Id="rId5" Type="http://schemas.openxmlformats.org/officeDocument/2006/relationships/hyperlink" Target="mailto:firmin-jerome.theophile@ac-guadeloupe.fr" TargetMode="External"/><Relationship Id="rId6" Type="http://schemas.openxmlformats.org/officeDocument/2006/relationships/hyperlink" Target="mailto:Firmin-jerome.theophile@ac-guadeloupe.fr" TargetMode="External"/><Relationship Id="rId1" Type="http://schemas.openxmlformats.org/officeDocument/2006/relationships/hyperlink" Target="mailto:sarah.mozar@ac-guadeloupe.fr" TargetMode="External"/><Relationship Id="rId2" Type="http://schemas.openxmlformats.org/officeDocument/2006/relationships/hyperlink" Target="mailto:france-lise.bertely@ac-guadeloupe.f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C5CC5-4B0C-CE4D-AA59-D93FEC191484}" type="doc">
      <dgm:prSet loTypeId="urn:microsoft.com/office/officeart/2008/layout/VerticalCurvedList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8BBB05EC-665B-1048-A58F-3915A43DA0A6}">
      <dgm:prSet custT="1"/>
      <dgm:spPr/>
      <dgm:t>
        <a:bodyPr/>
        <a:lstStyle/>
        <a:p>
          <a:pPr rtl="0"/>
          <a:r>
            <a:rPr lang="fr-FR" sz="1400" smtClean="0">
              <a:latin typeface="Arial" charset="0"/>
              <a:ea typeface="Arial" charset="0"/>
              <a:cs typeface="Arial" charset="0"/>
            </a:rPr>
            <a:t>Sarah MOZAR  - Chargée de mission d’inspection </a:t>
          </a:r>
        </a:p>
        <a:p>
          <a:pPr rtl="0"/>
          <a:r>
            <a:rPr lang="fr-FR" sz="1400" smtClean="0">
              <a:latin typeface="Arial" charset="0"/>
              <a:ea typeface="Arial" charset="0"/>
              <a:cs typeface="Arial" charset="0"/>
              <a:hlinkClick xmlns:r="http://schemas.openxmlformats.org/officeDocument/2006/relationships" r:id="rId1"/>
            </a:rPr>
            <a:t>sarah.mozar@ac-guadeloupe.fr</a:t>
          </a:r>
          <a:r>
            <a:rPr lang="fr-FR" sz="1400" smtClean="0">
              <a:latin typeface="Arial" charset="0"/>
              <a:ea typeface="Arial" charset="0"/>
              <a:cs typeface="Arial" charset="0"/>
            </a:rPr>
            <a:t> </a:t>
          </a:r>
          <a:endParaRPr lang="fr-FR" sz="1400" dirty="0">
            <a:latin typeface="Arial" charset="0"/>
            <a:ea typeface="Arial" charset="0"/>
            <a:cs typeface="Arial" charset="0"/>
          </a:endParaRPr>
        </a:p>
      </dgm:t>
    </dgm:pt>
    <dgm:pt modelId="{20812C24-596A-C541-B86C-916FA39A2D9B}" type="parTrans" cxnId="{D8F46957-8089-0E49-B590-F148268C7B79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5ABBCBEC-F4B5-DB47-919F-0A33D214D3E1}" type="sibTrans" cxnId="{D8F46957-8089-0E49-B590-F148268C7B79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8F4756F6-EE6F-A046-8DF2-C91EF18EE010}">
      <dgm:prSet custT="1"/>
      <dgm:spPr/>
      <dgm:t>
        <a:bodyPr/>
        <a:lstStyle/>
        <a:p>
          <a:pPr rtl="0"/>
          <a:r>
            <a:rPr lang="fr-FR" sz="1400" smtClean="0">
              <a:latin typeface="Arial" charset="0"/>
              <a:ea typeface="Arial" charset="0"/>
              <a:cs typeface="Arial" charset="0"/>
            </a:rPr>
            <a:t>Francelise BERTELY-AHOUA - Chargée de mission </a:t>
          </a:r>
        </a:p>
        <a:p>
          <a:pPr rtl="0"/>
          <a:r>
            <a:rPr lang="fr-FR" sz="1400" smtClean="0">
              <a:latin typeface="Arial" charset="0"/>
              <a:ea typeface="Arial" charset="0"/>
              <a:cs typeface="Arial" charset="0"/>
              <a:hlinkClick xmlns:r="http://schemas.openxmlformats.org/officeDocument/2006/relationships" r:id="rId2"/>
            </a:rPr>
            <a:t>france-lise.bertely@ac-guadeloupe.fr</a:t>
          </a:r>
          <a:r>
            <a:rPr lang="fr-FR" sz="1400" smtClean="0">
              <a:latin typeface="Arial" charset="0"/>
              <a:ea typeface="Arial" charset="0"/>
              <a:cs typeface="Arial" charset="0"/>
            </a:rPr>
            <a:t> </a:t>
          </a:r>
          <a:endParaRPr lang="fr-FR" sz="1400" dirty="0">
            <a:latin typeface="Arial" charset="0"/>
            <a:ea typeface="Arial" charset="0"/>
            <a:cs typeface="Arial" charset="0"/>
          </a:endParaRPr>
        </a:p>
      </dgm:t>
    </dgm:pt>
    <dgm:pt modelId="{F004543F-BA20-EF44-841E-D34FA202D808}" type="parTrans" cxnId="{F4612F83-F4D9-B248-882A-0EF71CDAD062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8634DD2D-3215-094C-9816-B75027D9802C}" type="sibTrans" cxnId="{F4612F83-F4D9-B248-882A-0EF71CDAD062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EC170A55-6111-3844-AD78-2BBE1B9D9A9D}">
      <dgm:prSet custT="1"/>
      <dgm:spPr/>
      <dgm:t>
        <a:bodyPr/>
        <a:lstStyle/>
        <a:p>
          <a:pPr rtl="0"/>
          <a:r>
            <a:rPr lang="fr-FR" sz="1400" dirty="0" smtClean="0">
              <a:latin typeface="Arial" charset="0"/>
              <a:ea typeface="Arial" charset="0"/>
              <a:cs typeface="Arial" charset="0"/>
            </a:rPr>
            <a:t>Elsa INIMOD-DERNAULT – Correspondante de formation</a:t>
          </a:r>
        </a:p>
        <a:p>
          <a:pPr rtl="0"/>
          <a:r>
            <a:rPr lang="fr-FR" sz="1400" dirty="0" smtClean="0">
              <a:latin typeface="Arial" charset="0"/>
              <a:ea typeface="Arial" charset="0"/>
              <a:cs typeface="Arial" charset="0"/>
              <a:hlinkClick xmlns:r="http://schemas.openxmlformats.org/officeDocument/2006/relationships" r:id="rId3"/>
            </a:rPr>
            <a:t>Elsa-Florence.Inimod@ac-guadeloupe.fr</a:t>
          </a:r>
          <a:r>
            <a:rPr lang="fr-FR" sz="1400" dirty="0" smtClean="0">
              <a:latin typeface="Arial" charset="0"/>
              <a:ea typeface="Arial" charset="0"/>
              <a:cs typeface="Arial" charset="0"/>
            </a:rPr>
            <a:t> </a:t>
          </a:r>
        </a:p>
      </dgm:t>
    </dgm:pt>
    <dgm:pt modelId="{75F7BBD0-8654-1A49-A13B-8DCA39486CD8}" type="parTrans" cxnId="{666DBD81-789F-374D-BB26-E6B626DC84EB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01904AE8-E860-9146-8329-7A4784132349}" type="sibTrans" cxnId="{666DBD81-789F-374D-BB26-E6B626DC84EB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2A1C656E-3988-A946-A89F-0161DB7A9FC4}">
      <dgm:prSet custT="1"/>
      <dgm:spPr/>
      <dgm:t>
        <a:bodyPr/>
        <a:lstStyle/>
        <a:p>
          <a:pPr rtl="0"/>
          <a:r>
            <a:rPr lang="fr-FR" sz="1400" dirty="0" err="1" smtClean="0">
              <a:latin typeface="Arial" charset="0"/>
              <a:ea typeface="Arial" charset="0"/>
              <a:cs typeface="Arial" charset="0"/>
            </a:rPr>
            <a:t>Marika</a:t>
          </a:r>
          <a:r>
            <a:rPr lang="fr-FR" sz="1400" dirty="0" smtClean="0">
              <a:latin typeface="Arial" charset="0"/>
              <a:ea typeface="Arial" charset="0"/>
              <a:cs typeface="Arial" charset="0"/>
            </a:rPr>
            <a:t> NELHOMME - IAN</a:t>
          </a:r>
        </a:p>
        <a:p>
          <a:pPr rtl="0"/>
          <a:r>
            <a:rPr lang="fr-FR" sz="1400" dirty="0" smtClean="0">
              <a:latin typeface="Arial" charset="0"/>
              <a:ea typeface="Arial" charset="0"/>
              <a:cs typeface="Arial" charset="0"/>
              <a:hlinkClick xmlns:r="http://schemas.openxmlformats.org/officeDocument/2006/relationships" r:id="rId4"/>
            </a:rPr>
            <a:t>Marika.Nelhommee@ac-guadeloupe.fr</a:t>
          </a:r>
          <a:r>
            <a:rPr lang="fr-FR" sz="1400" dirty="0" smtClean="0">
              <a:latin typeface="Arial" charset="0"/>
              <a:ea typeface="Arial" charset="0"/>
              <a:cs typeface="Arial" charset="0"/>
            </a:rPr>
            <a:t> </a:t>
          </a:r>
          <a:endParaRPr lang="fr-FR" sz="1400" dirty="0">
            <a:latin typeface="Arial" charset="0"/>
            <a:ea typeface="Arial" charset="0"/>
            <a:cs typeface="Arial" charset="0"/>
          </a:endParaRPr>
        </a:p>
      </dgm:t>
    </dgm:pt>
    <dgm:pt modelId="{B04CFB1F-C7E4-E948-B37C-9D36CA799417}" type="parTrans" cxnId="{9537D7A2-0189-6842-8AFB-25D838AE810E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F3608714-00BD-684A-92A8-974AF733D67E}" type="sibTrans" cxnId="{9537D7A2-0189-6842-8AFB-25D838AE810E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BC26FA46-75EF-A74B-8DB1-402F4353B55A}">
      <dgm:prSet custT="1"/>
      <dgm:spPr/>
      <dgm:t>
        <a:bodyPr/>
        <a:lstStyle/>
        <a:p>
          <a:pPr rtl="0"/>
          <a:r>
            <a:rPr lang="fr-FR" sz="1400" smtClean="0">
              <a:latin typeface="Arial" charset="0"/>
              <a:ea typeface="Arial" charset="0"/>
              <a:cs typeface="Arial" charset="0"/>
            </a:rPr>
            <a:t>Jeffrey SELLIN – Chargé de mission</a:t>
          </a:r>
        </a:p>
        <a:p>
          <a:pPr rtl="0"/>
          <a:r>
            <a:rPr lang="fr-FR" sz="1400" smtClean="0">
              <a:latin typeface="Arial" charset="0"/>
              <a:ea typeface="Arial" charset="0"/>
              <a:cs typeface="Arial" charset="0"/>
              <a:hlinkClick xmlns:r="http://schemas.openxmlformats.org/officeDocument/2006/relationships" r:id="rId5"/>
            </a:rPr>
            <a:t>jselllin@ac-guadeloupe.fr</a:t>
          </a:r>
          <a:r>
            <a:rPr lang="fr-FR" sz="1400" smtClean="0">
              <a:latin typeface="Arial" charset="0"/>
              <a:ea typeface="Arial" charset="0"/>
              <a:cs typeface="Arial" charset="0"/>
            </a:rPr>
            <a:t> </a:t>
          </a:r>
          <a:endParaRPr lang="fr-FR" sz="1400" dirty="0">
            <a:latin typeface="Arial" charset="0"/>
            <a:ea typeface="Arial" charset="0"/>
            <a:cs typeface="Arial" charset="0"/>
          </a:endParaRPr>
        </a:p>
      </dgm:t>
    </dgm:pt>
    <dgm:pt modelId="{896CCDA4-3231-5844-98B4-DEF4C39D94B2}" type="sibTrans" cxnId="{3AD3C5A4-3D5E-1242-8BE5-778D85DF688E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F5C3E8E5-3D5F-A640-A949-6E9FE5DFD9B7}" type="parTrans" cxnId="{3AD3C5A4-3D5E-1242-8BE5-778D85DF688E}">
      <dgm:prSet/>
      <dgm:spPr/>
      <dgm:t>
        <a:bodyPr/>
        <a:lstStyle/>
        <a:p>
          <a:endParaRPr lang="fr-FR" sz="200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8B5627C9-10D3-4A0E-80B2-A7017C694996}">
      <dgm:prSet custT="1"/>
      <dgm:spPr/>
      <dgm:t>
        <a:bodyPr/>
        <a:lstStyle/>
        <a:p>
          <a:pPr rtl="0"/>
          <a:r>
            <a:rPr lang="fr-FR" sz="1400" dirty="0" smtClean="0">
              <a:latin typeface="Arial" charset="0"/>
              <a:ea typeface="Arial" charset="0"/>
              <a:cs typeface="Arial" charset="0"/>
            </a:rPr>
            <a:t>Firmin THEOPHILE- PFA</a:t>
          </a:r>
        </a:p>
        <a:p>
          <a:pPr rtl="0"/>
          <a:r>
            <a:rPr lang="fr-FR" sz="1400" dirty="0" smtClean="0">
              <a:latin typeface="Arial" charset="0"/>
              <a:ea typeface="Arial" charset="0"/>
              <a:cs typeface="Arial" charset="0"/>
              <a:hlinkClick xmlns:r="http://schemas.openxmlformats.org/officeDocument/2006/relationships" r:id="rId6"/>
            </a:rPr>
            <a:t>Firmin-jerome.theophile@ac-guadeloupe.fr</a:t>
          </a:r>
          <a:r>
            <a:rPr lang="fr-FR" sz="1400" dirty="0" smtClean="0">
              <a:latin typeface="Arial" charset="0"/>
              <a:ea typeface="Arial" charset="0"/>
              <a:cs typeface="Arial" charset="0"/>
            </a:rPr>
            <a:t> </a:t>
          </a:r>
          <a:endParaRPr lang="fr-FR" sz="1400" dirty="0">
            <a:latin typeface="Arial" charset="0"/>
            <a:ea typeface="Arial" charset="0"/>
            <a:cs typeface="Arial" charset="0"/>
          </a:endParaRPr>
        </a:p>
      </dgm:t>
    </dgm:pt>
    <dgm:pt modelId="{EC55D2C0-E837-4511-886C-3772FAB1E68F}" type="parTrans" cxnId="{28F9B68F-4BF1-4988-8F6F-65CC4B43160C}">
      <dgm:prSet/>
      <dgm:spPr/>
      <dgm:t>
        <a:bodyPr/>
        <a:lstStyle/>
        <a:p>
          <a:endParaRPr lang="fr-FR" sz="2000">
            <a:latin typeface="Arial" charset="0"/>
            <a:ea typeface="Arial" charset="0"/>
            <a:cs typeface="Arial" charset="0"/>
          </a:endParaRPr>
        </a:p>
      </dgm:t>
    </dgm:pt>
    <dgm:pt modelId="{5246FC7D-CADE-454C-B9B1-ACD166382206}" type="sibTrans" cxnId="{28F9B68F-4BF1-4988-8F6F-65CC4B43160C}">
      <dgm:prSet/>
      <dgm:spPr/>
      <dgm:t>
        <a:bodyPr/>
        <a:lstStyle/>
        <a:p>
          <a:endParaRPr lang="fr-FR" sz="2000">
            <a:latin typeface="Arial" charset="0"/>
            <a:ea typeface="Arial" charset="0"/>
            <a:cs typeface="Arial" charset="0"/>
          </a:endParaRPr>
        </a:p>
      </dgm:t>
    </dgm:pt>
    <dgm:pt modelId="{474153BD-06A7-C940-8CA4-8705DA173668}" type="pres">
      <dgm:prSet presAssocID="{B81C5CC5-4B0C-CE4D-AA59-D93FEC1914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C799EC0D-F45D-B446-AB35-52AD44FE6049}" type="pres">
      <dgm:prSet presAssocID="{B81C5CC5-4B0C-CE4D-AA59-D93FEC191484}" presName="Name1" presStyleCnt="0"/>
      <dgm:spPr/>
      <dgm:t>
        <a:bodyPr/>
        <a:lstStyle/>
        <a:p>
          <a:endParaRPr lang="fr-FR"/>
        </a:p>
      </dgm:t>
    </dgm:pt>
    <dgm:pt modelId="{AEA1D5AD-263C-8D4D-9FD3-59F5883C8FA6}" type="pres">
      <dgm:prSet presAssocID="{B81C5CC5-4B0C-CE4D-AA59-D93FEC191484}" presName="cycle" presStyleCnt="0"/>
      <dgm:spPr/>
      <dgm:t>
        <a:bodyPr/>
        <a:lstStyle/>
        <a:p>
          <a:endParaRPr lang="fr-FR"/>
        </a:p>
      </dgm:t>
    </dgm:pt>
    <dgm:pt modelId="{3C2F865D-D570-0349-AB92-E9226A4EF74E}" type="pres">
      <dgm:prSet presAssocID="{B81C5CC5-4B0C-CE4D-AA59-D93FEC191484}" presName="srcNode" presStyleLbl="node1" presStyleIdx="0" presStyleCnt="6"/>
      <dgm:spPr/>
      <dgm:t>
        <a:bodyPr/>
        <a:lstStyle/>
        <a:p>
          <a:endParaRPr lang="fr-FR"/>
        </a:p>
      </dgm:t>
    </dgm:pt>
    <dgm:pt modelId="{26496665-45EC-954C-8B81-8ECFEAEDB75E}" type="pres">
      <dgm:prSet presAssocID="{B81C5CC5-4B0C-CE4D-AA59-D93FEC191484}" presName="conn" presStyleLbl="parChTrans1D2" presStyleIdx="0" presStyleCnt="1"/>
      <dgm:spPr/>
      <dgm:t>
        <a:bodyPr/>
        <a:lstStyle/>
        <a:p>
          <a:endParaRPr lang="fr-FR"/>
        </a:p>
      </dgm:t>
    </dgm:pt>
    <dgm:pt modelId="{6606504C-A943-D34F-BAD3-0A202DAF13C3}" type="pres">
      <dgm:prSet presAssocID="{B81C5CC5-4B0C-CE4D-AA59-D93FEC191484}" presName="extraNode" presStyleLbl="node1" presStyleIdx="0" presStyleCnt="6"/>
      <dgm:spPr/>
      <dgm:t>
        <a:bodyPr/>
        <a:lstStyle/>
        <a:p>
          <a:endParaRPr lang="fr-FR"/>
        </a:p>
      </dgm:t>
    </dgm:pt>
    <dgm:pt modelId="{93EAA2AD-D16D-454D-B037-CB6DCE7B57C8}" type="pres">
      <dgm:prSet presAssocID="{B81C5CC5-4B0C-CE4D-AA59-D93FEC191484}" presName="dstNode" presStyleLbl="node1" presStyleIdx="0" presStyleCnt="6"/>
      <dgm:spPr/>
      <dgm:t>
        <a:bodyPr/>
        <a:lstStyle/>
        <a:p>
          <a:endParaRPr lang="fr-FR"/>
        </a:p>
      </dgm:t>
    </dgm:pt>
    <dgm:pt modelId="{C35005F6-A819-D94B-BA5E-5B712E7CD115}" type="pres">
      <dgm:prSet presAssocID="{8BBB05EC-665B-1048-A58F-3915A43DA0A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F1C879-E0D8-B44E-AB55-C97BF15D9C38}" type="pres">
      <dgm:prSet presAssocID="{8BBB05EC-665B-1048-A58F-3915A43DA0A6}" presName="accent_1" presStyleCnt="0"/>
      <dgm:spPr/>
      <dgm:t>
        <a:bodyPr/>
        <a:lstStyle/>
        <a:p>
          <a:endParaRPr lang="fr-FR"/>
        </a:p>
      </dgm:t>
    </dgm:pt>
    <dgm:pt modelId="{100CC544-AE77-F44A-AA77-5E6E3817EC2F}" type="pres">
      <dgm:prSet presAssocID="{8BBB05EC-665B-1048-A58F-3915A43DA0A6}" presName="accentRepeatNode" presStyleLbl="solidFgAcc1" presStyleIdx="0" presStyleCnt="6"/>
      <dgm:spPr/>
      <dgm:t>
        <a:bodyPr/>
        <a:lstStyle/>
        <a:p>
          <a:endParaRPr lang="fr-FR"/>
        </a:p>
      </dgm:t>
    </dgm:pt>
    <dgm:pt modelId="{B90E3334-EC18-D24E-8186-AF3AAD80B93E}" type="pres">
      <dgm:prSet presAssocID="{8F4756F6-EE6F-A046-8DF2-C91EF18EE01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DCCED0-07D1-D241-8940-36429C78C53D}" type="pres">
      <dgm:prSet presAssocID="{8F4756F6-EE6F-A046-8DF2-C91EF18EE010}" presName="accent_2" presStyleCnt="0"/>
      <dgm:spPr/>
      <dgm:t>
        <a:bodyPr/>
        <a:lstStyle/>
        <a:p>
          <a:endParaRPr lang="fr-FR"/>
        </a:p>
      </dgm:t>
    </dgm:pt>
    <dgm:pt modelId="{99C5D160-57F4-BA4D-811A-C9E02E592602}" type="pres">
      <dgm:prSet presAssocID="{8F4756F6-EE6F-A046-8DF2-C91EF18EE010}" presName="accentRepeatNode" presStyleLbl="solidFgAcc1" presStyleIdx="1" presStyleCnt="6"/>
      <dgm:spPr/>
      <dgm:t>
        <a:bodyPr/>
        <a:lstStyle/>
        <a:p>
          <a:endParaRPr lang="fr-FR"/>
        </a:p>
      </dgm:t>
    </dgm:pt>
    <dgm:pt modelId="{7066C540-5268-3A46-B43E-1688E973D6C1}" type="pres">
      <dgm:prSet presAssocID="{BC26FA46-75EF-A74B-8DB1-402F4353B55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E476B5-3490-5E47-AFE9-BEF89B7453C4}" type="pres">
      <dgm:prSet presAssocID="{BC26FA46-75EF-A74B-8DB1-402F4353B55A}" presName="accent_3" presStyleCnt="0"/>
      <dgm:spPr/>
      <dgm:t>
        <a:bodyPr/>
        <a:lstStyle/>
        <a:p>
          <a:endParaRPr lang="fr-FR"/>
        </a:p>
      </dgm:t>
    </dgm:pt>
    <dgm:pt modelId="{F979D8E4-B1AF-3644-8F66-8255EB8E8846}" type="pres">
      <dgm:prSet presAssocID="{BC26FA46-75EF-A74B-8DB1-402F4353B55A}" presName="accentRepeatNode" presStyleLbl="solidFgAcc1" presStyleIdx="2" presStyleCnt="6"/>
      <dgm:spPr/>
      <dgm:t>
        <a:bodyPr/>
        <a:lstStyle/>
        <a:p>
          <a:endParaRPr lang="fr-FR"/>
        </a:p>
      </dgm:t>
    </dgm:pt>
    <dgm:pt modelId="{BB4E34FF-A18D-6240-B4A5-B4AFD7E9ECF9}" type="pres">
      <dgm:prSet presAssocID="{EC170A55-6111-3844-AD78-2BBE1B9D9A9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AAFE13-512D-3448-A6CE-3C5AF734BFF4}" type="pres">
      <dgm:prSet presAssocID="{EC170A55-6111-3844-AD78-2BBE1B9D9A9D}" presName="accent_4" presStyleCnt="0"/>
      <dgm:spPr/>
      <dgm:t>
        <a:bodyPr/>
        <a:lstStyle/>
        <a:p>
          <a:endParaRPr lang="fr-FR"/>
        </a:p>
      </dgm:t>
    </dgm:pt>
    <dgm:pt modelId="{9B7F42D3-FD74-A945-815D-035E70CDDAA6}" type="pres">
      <dgm:prSet presAssocID="{EC170A55-6111-3844-AD78-2BBE1B9D9A9D}" presName="accentRepeatNode" presStyleLbl="solidFgAcc1" presStyleIdx="3" presStyleCnt="6"/>
      <dgm:spPr/>
      <dgm:t>
        <a:bodyPr/>
        <a:lstStyle/>
        <a:p>
          <a:endParaRPr lang="fr-FR"/>
        </a:p>
      </dgm:t>
    </dgm:pt>
    <dgm:pt modelId="{07EF9EF2-F778-CE4D-A0CE-7917D3CC1E5C}" type="pres">
      <dgm:prSet presAssocID="{2A1C656E-3988-A946-A89F-0161DB7A9FC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FC9DA5-6395-694C-924A-9F5BCD633ECA}" type="pres">
      <dgm:prSet presAssocID="{2A1C656E-3988-A946-A89F-0161DB7A9FC4}" presName="accent_5" presStyleCnt="0"/>
      <dgm:spPr/>
      <dgm:t>
        <a:bodyPr/>
        <a:lstStyle/>
        <a:p>
          <a:endParaRPr lang="fr-FR"/>
        </a:p>
      </dgm:t>
    </dgm:pt>
    <dgm:pt modelId="{605A67A6-9379-DE46-8A7A-656F363CE902}" type="pres">
      <dgm:prSet presAssocID="{2A1C656E-3988-A946-A89F-0161DB7A9FC4}" presName="accentRepeatNode" presStyleLbl="solidFgAcc1" presStyleIdx="4" presStyleCnt="6"/>
      <dgm:spPr/>
      <dgm:t>
        <a:bodyPr/>
        <a:lstStyle/>
        <a:p>
          <a:endParaRPr lang="fr-FR"/>
        </a:p>
      </dgm:t>
    </dgm:pt>
    <dgm:pt modelId="{A2893DB0-634C-4DA3-8BCC-4252514977DF}" type="pres">
      <dgm:prSet presAssocID="{8B5627C9-10D3-4A0E-80B2-A7017C69499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4F8143-C24D-41F5-A435-42AC0705975C}" type="pres">
      <dgm:prSet presAssocID="{8B5627C9-10D3-4A0E-80B2-A7017C694996}" presName="accent_6" presStyleCnt="0"/>
      <dgm:spPr/>
      <dgm:t>
        <a:bodyPr/>
        <a:lstStyle/>
        <a:p>
          <a:endParaRPr lang="fr-FR"/>
        </a:p>
      </dgm:t>
    </dgm:pt>
    <dgm:pt modelId="{4E3F8220-542E-4FAD-B8AB-DA7CD98CCB24}" type="pres">
      <dgm:prSet presAssocID="{8B5627C9-10D3-4A0E-80B2-A7017C694996}" presName="accentRepeatNode" presStyleLbl="solidFgAcc1" presStyleIdx="5" presStyleCnt="6"/>
      <dgm:spPr/>
      <dgm:t>
        <a:bodyPr/>
        <a:lstStyle/>
        <a:p>
          <a:endParaRPr lang="fr-FR"/>
        </a:p>
      </dgm:t>
    </dgm:pt>
  </dgm:ptLst>
  <dgm:cxnLst>
    <dgm:cxn modelId="{9537D7A2-0189-6842-8AFB-25D838AE810E}" srcId="{B81C5CC5-4B0C-CE4D-AA59-D93FEC191484}" destId="{2A1C656E-3988-A946-A89F-0161DB7A9FC4}" srcOrd="4" destOrd="0" parTransId="{B04CFB1F-C7E4-E948-B37C-9D36CA799417}" sibTransId="{F3608714-00BD-684A-92A8-974AF733D67E}"/>
    <dgm:cxn modelId="{C9057FB1-01D9-B740-9EA0-3B413DFBA0BD}" type="presOf" srcId="{2A1C656E-3988-A946-A89F-0161DB7A9FC4}" destId="{07EF9EF2-F778-CE4D-A0CE-7917D3CC1E5C}" srcOrd="0" destOrd="0" presId="urn:microsoft.com/office/officeart/2008/layout/VerticalCurvedList"/>
    <dgm:cxn modelId="{25658C37-7A58-0547-B117-F1A83C5ADF2B}" type="presOf" srcId="{B81C5CC5-4B0C-CE4D-AA59-D93FEC191484}" destId="{474153BD-06A7-C940-8CA4-8705DA173668}" srcOrd="0" destOrd="0" presId="urn:microsoft.com/office/officeart/2008/layout/VerticalCurvedList"/>
    <dgm:cxn modelId="{C4F85318-436A-C742-AA92-ABC4512FA7F2}" type="presOf" srcId="{EC170A55-6111-3844-AD78-2BBE1B9D9A9D}" destId="{BB4E34FF-A18D-6240-B4A5-B4AFD7E9ECF9}" srcOrd="0" destOrd="0" presId="urn:microsoft.com/office/officeart/2008/layout/VerticalCurvedList"/>
    <dgm:cxn modelId="{666DBD81-789F-374D-BB26-E6B626DC84EB}" srcId="{B81C5CC5-4B0C-CE4D-AA59-D93FEC191484}" destId="{EC170A55-6111-3844-AD78-2BBE1B9D9A9D}" srcOrd="3" destOrd="0" parTransId="{75F7BBD0-8654-1A49-A13B-8DCA39486CD8}" sibTransId="{01904AE8-E860-9146-8329-7A4784132349}"/>
    <dgm:cxn modelId="{F4612F83-F4D9-B248-882A-0EF71CDAD062}" srcId="{B81C5CC5-4B0C-CE4D-AA59-D93FEC191484}" destId="{8F4756F6-EE6F-A046-8DF2-C91EF18EE010}" srcOrd="1" destOrd="0" parTransId="{F004543F-BA20-EF44-841E-D34FA202D808}" sibTransId="{8634DD2D-3215-094C-9816-B75027D9802C}"/>
    <dgm:cxn modelId="{3AD3C5A4-3D5E-1242-8BE5-778D85DF688E}" srcId="{B81C5CC5-4B0C-CE4D-AA59-D93FEC191484}" destId="{BC26FA46-75EF-A74B-8DB1-402F4353B55A}" srcOrd="2" destOrd="0" parTransId="{F5C3E8E5-3D5F-A640-A949-6E9FE5DFD9B7}" sibTransId="{896CCDA4-3231-5844-98B4-DEF4C39D94B2}"/>
    <dgm:cxn modelId="{28F9B68F-4BF1-4988-8F6F-65CC4B43160C}" srcId="{B81C5CC5-4B0C-CE4D-AA59-D93FEC191484}" destId="{8B5627C9-10D3-4A0E-80B2-A7017C694996}" srcOrd="5" destOrd="0" parTransId="{EC55D2C0-E837-4511-886C-3772FAB1E68F}" sibTransId="{5246FC7D-CADE-454C-B9B1-ACD166382206}"/>
    <dgm:cxn modelId="{D8F46957-8089-0E49-B590-F148268C7B79}" srcId="{B81C5CC5-4B0C-CE4D-AA59-D93FEC191484}" destId="{8BBB05EC-665B-1048-A58F-3915A43DA0A6}" srcOrd="0" destOrd="0" parTransId="{20812C24-596A-C541-B86C-916FA39A2D9B}" sibTransId="{5ABBCBEC-F4B5-DB47-919F-0A33D214D3E1}"/>
    <dgm:cxn modelId="{068CF969-F582-B846-AAA3-9CE32DE1E4A9}" type="presOf" srcId="{BC26FA46-75EF-A74B-8DB1-402F4353B55A}" destId="{7066C540-5268-3A46-B43E-1688E973D6C1}" srcOrd="0" destOrd="0" presId="urn:microsoft.com/office/officeart/2008/layout/VerticalCurvedList"/>
    <dgm:cxn modelId="{BC243DB7-EEFA-2F40-AFDB-A1272D3F63F0}" type="presOf" srcId="{8F4756F6-EE6F-A046-8DF2-C91EF18EE010}" destId="{B90E3334-EC18-D24E-8186-AF3AAD80B93E}" srcOrd="0" destOrd="0" presId="urn:microsoft.com/office/officeart/2008/layout/VerticalCurvedList"/>
    <dgm:cxn modelId="{71182461-00F3-B64B-B297-1EADC4C01585}" type="presOf" srcId="{8BBB05EC-665B-1048-A58F-3915A43DA0A6}" destId="{C35005F6-A819-D94B-BA5E-5B712E7CD115}" srcOrd="0" destOrd="0" presId="urn:microsoft.com/office/officeart/2008/layout/VerticalCurvedList"/>
    <dgm:cxn modelId="{00E6A1AB-8CDD-5E47-8DAB-59CB52DD4901}" type="presOf" srcId="{5ABBCBEC-F4B5-DB47-919F-0A33D214D3E1}" destId="{26496665-45EC-954C-8B81-8ECFEAEDB75E}" srcOrd="0" destOrd="0" presId="urn:microsoft.com/office/officeart/2008/layout/VerticalCurvedList"/>
    <dgm:cxn modelId="{BA0BEFC8-8A45-40EF-9A39-4B6C35130DF6}" type="presOf" srcId="{8B5627C9-10D3-4A0E-80B2-A7017C694996}" destId="{A2893DB0-634C-4DA3-8BCC-4252514977DF}" srcOrd="0" destOrd="0" presId="urn:microsoft.com/office/officeart/2008/layout/VerticalCurvedList"/>
    <dgm:cxn modelId="{1B5E58DB-7C46-134D-BBD1-D56C57B0631F}" type="presParOf" srcId="{474153BD-06A7-C940-8CA4-8705DA173668}" destId="{C799EC0D-F45D-B446-AB35-52AD44FE6049}" srcOrd="0" destOrd="0" presId="urn:microsoft.com/office/officeart/2008/layout/VerticalCurvedList"/>
    <dgm:cxn modelId="{1584CC30-9103-4742-A3E8-B541F1008681}" type="presParOf" srcId="{C799EC0D-F45D-B446-AB35-52AD44FE6049}" destId="{AEA1D5AD-263C-8D4D-9FD3-59F5883C8FA6}" srcOrd="0" destOrd="0" presId="urn:microsoft.com/office/officeart/2008/layout/VerticalCurvedList"/>
    <dgm:cxn modelId="{227624C2-57FD-734C-A417-365E4483C0ED}" type="presParOf" srcId="{AEA1D5AD-263C-8D4D-9FD3-59F5883C8FA6}" destId="{3C2F865D-D570-0349-AB92-E9226A4EF74E}" srcOrd="0" destOrd="0" presId="urn:microsoft.com/office/officeart/2008/layout/VerticalCurvedList"/>
    <dgm:cxn modelId="{0D4DCE6B-DF9A-0744-81F3-AA6AB3244D93}" type="presParOf" srcId="{AEA1D5AD-263C-8D4D-9FD3-59F5883C8FA6}" destId="{26496665-45EC-954C-8B81-8ECFEAEDB75E}" srcOrd="1" destOrd="0" presId="urn:microsoft.com/office/officeart/2008/layout/VerticalCurvedList"/>
    <dgm:cxn modelId="{E099E4CE-44F3-2147-AFC4-2CE5F5030192}" type="presParOf" srcId="{AEA1D5AD-263C-8D4D-9FD3-59F5883C8FA6}" destId="{6606504C-A943-D34F-BAD3-0A202DAF13C3}" srcOrd="2" destOrd="0" presId="urn:microsoft.com/office/officeart/2008/layout/VerticalCurvedList"/>
    <dgm:cxn modelId="{2D0B92E6-1D8A-6F4A-A3E7-9B6404060829}" type="presParOf" srcId="{AEA1D5AD-263C-8D4D-9FD3-59F5883C8FA6}" destId="{93EAA2AD-D16D-454D-B037-CB6DCE7B57C8}" srcOrd="3" destOrd="0" presId="urn:microsoft.com/office/officeart/2008/layout/VerticalCurvedList"/>
    <dgm:cxn modelId="{ABCE583A-13E5-6643-BBDC-38F35AF1F573}" type="presParOf" srcId="{C799EC0D-F45D-B446-AB35-52AD44FE6049}" destId="{C35005F6-A819-D94B-BA5E-5B712E7CD115}" srcOrd="1" destOrd="0" presId="urn:microsoft.com/office/officeart/2008/layout/VerticalCurvedList"/>
    <dgm:cxn modelId="{30B4A9E8-B546-5D4C-A597-8880B1553765}" type="presParOf" srcId="{C799EC0D-F45D-B446-AB35-52AD44FE6049}" destId="{41F1C879-E0D8-B44E-AB55-C97BF15D9C38}" srcOrd="2" destOrd="0" presId="urn:microsoft.com/office/officeart/2008/layout/VerticalCurvedList"/>
    <dgm:cxn modelId="{338AAD12-AC5C-4642-8345-EA96C703C41C}" type="presParOf" srcId="{41F1C879-E0D8-B44E-AB55-C97BF15D9C38}" destId="{100CC544-AE77-F44A-AA77-5E6E3817EC2F}" srcOrd="0" destOrd="0" presId="urn:microsoft.com/office/officeart/2008/layout/VerticalCurvedList"/>
    <dgm:cxn modelId="{0CD71DD0-D445-B34C-8C38-DA577B2F1DA6}" type="presParOf" srcId="{C799EC0D-F45D-B446-AB35-52AD44FE6049}" destId="{B90E3334-EC18-D24E-8186-AF3AAD80B93E}" srcOrd="3" destOrd="0" presId="urn:microsoft.com/office/officeart/2008/layout/VerticalCurvedList"/>
    <dgm:cxn modelId="{AF7CE611-3F62-3E4A-A759-C2A4DF41B45F}" type="presParOf" srcId="{C799EC0D-F45D-B446-AB35-52AD44FE6049}" destId="{2DDCCED0-07D1-D241-8940-36429C78C53D}" srcOrd="4" destOrd="0" presId="urn:microsoft.com/office/officeart/2008/layout/VerticalCurvedList"/>
    <dgm:cxn modelId="{D8567350-A7FD-C040-BA62-6129FE5C2B69}" type="presParOf" srcId="{2DDCCED0-07D1-D241-8940-36429C78C53D}" destId="{99C5D160-57F4-BA4D-811A-C9E02E592602}" srcOrd="0" destOrd="0" presId="urn:microsoft.com/office/officeart/2008/layout/VerticalCurvedList"/>
    <dgm:cxn modelId="{AA6FED20-9094-2140-9EE1-74005EEED7B3}" type="presParOf" srcId="{C799EC0D-F45D-B446-AB35-52AD44FE6049}" destId="{7066C540-5268-3A46-B43E-1688E973D6C1}" srcOrd="5" destOrd="0" presId="urn:microsoft.com/office/officeart/2008/layout/VerticalCurvedList"/>
    <dgm:cxn modelId="{FFA80706-07EF-244C-B3F3-0D234C0EDBE7}" type="presParOf" srcId="{C799EC0D-F45D-B446-AB35-52AD44FE6049}" destId="{39E476B5-3490-5E47-AFE9-BEF89B7453C4}" srcOrd="6" destOrd="0" presId="urn:microsoft.com/office/officeart/2008/layout/VerticalCurvedList"/>
    <dgm:cxn modelId="{19CF1A7A-4F0A-ED42-A213-269490441363}" type="presParOf" srcId="{39E476B5-3490-5E47-AFE9-BEF89B7453C4}" destId="{F979D8E4-B1AF-3644-8F66-8255EB8E8846}" srcOrd="0" destOrd="0" presId="urn:microsoft.com/office/officeart/2008/layout/VerticalCurvedList"/>
    <dgm:cxn modelId="{0735B3E5-95FC-914E-8409-4DBC5023B3A2}" type="presParOf" srcId="{C799EC0D-F45D-B446-AB35-52AD44FE6049}" destId="{BB4E34FF-A18D-6240-B4A5-B4AFD7E9ECF9}" srcOrd="7" destOrd="0" presId="urn:microsoft.com/office/officeart/2008/layout/VerticalCurvedList"/>
    <dgm:cxn modelId="{4974DD51-232C-0E47-9AD2-8FA8BC4C7FD3}" type="presParOf" srcId="{C799EC0D-F45D-B446-AB35-52AD44FE6049}" destId="{DEAAFE13-512D-3448-A6CE-3C5AF734BFF4}" srcOrd="8" destOrd="0" presId="urn:microsoft.com/office/officeart/2008/layout/VerticalCurvedList"/>
    <dgm:cxn modelId="{50248544-3F5F-BB4F-9093-3B95053E0DD3}" type="presParOf" srcId="{DEAAFE13-512D-3448-A6CE-3C5AF734BFF4}" destId="{9B7F42D3-FD74-A945-815D-035E70CDDAA6}" srcOrd="0" destOrd="0" presId="urn:microsoft.com/office/officeart/2008/layout/VerticalCurvedList"/>
    <dgm:cxn modelId="{B4C6B98C-E6A1-6B4D-9891-1100548BE653}" type="presParOf" srcId="{C799EC0D-F45D-B446-AB35-52AD44FE6049}" destId="{07EF9EF2-F778-CE4D-A0CE-7917D3CC1E5C}" srcOrd="9" destOrd="0" presId="urn:microsoft.com/office/officeart/2008/layout/VerticalCurvedList"/>
    <dgm:cxn modelId="{11835598-B5BF-C942-860D-3DF3D8D64669}" type="presParOf" srcId="{C799EC0D-F45D-B446-AB35-52AD44FE6049}" destId="{11FC9DA5-6395-694C-924A-9F5BCD633ECA}" srcOrd="10" destOrd="0" presId="urn:microsoft.com/office/officeart/2008/layout/VerticalCurvedList"/>
    <dgm:cxn modelId="{C92C5806-1AF2-2342-AEFB-644D90636D1C}" type="presParOf" srcId="{11FC9DA5-6395-694C-924A-9F5BCD633ECA}" destId="{605A67A6-9379-DE46-8A7A-656F363CE902}" srcOrd="0" destOrd="0" presId="urn:microsoft.com/office/officeart/2008/layout/VerticalCurvedList"/>
    <dgm:cxn modelId="{D001AB03-8EE8-43F0-89F0-003CA2849D95}" type="presParOf" srcId="{C799EC0D-F45D-B446-AB35-52AD44FE6049}" destId="{A2893DB0-634C-4DA3-8BCC-4252514977DF}" srcOrd="11" destOrd="0" presId="urn:microsoft.com/office/officeart/2008/layout/VerticalCurvedList"/>
    <dgm:cxn modelId="{73F5D882-0405-4D22-B34C-C232FFB307A8}" type="presParOf" srcId="{C799EC0D-F45D-B446-AB35-52AD44FE6049}" destId="{174F8143-C24D-41F5-A435-42AC0705975C}" srcOrd="12" destOrd="0" presId="urn:microsoft.com/office/officeart/2008/layout/VerticalCurvedList"/>
    <dgm:cxn modelId="{EA2DAA61-0724-4CE3-B08D-DBBFEB0F6CF2}" type="presParOf" srcId="{174F8143-C24D-41F5-A435-42AC0705975C}" destId="{4E3F8220-542E-4FAD-B8AB-DA7CD98CCB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01561-DC7E-AB46-9A27-C07B9B7679A4}" type="doc">
      <dgm:prSet loTypeId="urn:microsoft.com/office/officeart/2008/layout/VerticalCurvedList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8E3EDF66-3DB9-664A-AB81-DD18AC51CAE2}">
      <dgm:prSet custT="1"/>
      <dgm:spPr/>
      <dgm:t>
        <a:bodyPr/>
        <a:lstStyle/>
        <a:p>
          <a:pPr rtl="0"/>
          <a:r>
            <a:rPr lang="fr-FR" sz="1400" dirty="0" smtClean="0">
              <a:latin typeface="Arial" charset="0"/>
              <a:ea typeface="Arial" charset="0"/>
              <a:cs typeface="Arial" charset="0"/>
            </a:rPr>
            <a:t>Echanges mails </a:t>
          </a:r>
          <a:r>
            <a:rPr lang="fr-FR" sz="1400" b="1" u="sng" dirty="0" smtClean="0">
              <a:latin typeface="Arial" charset="0"/>
              <a:ea typeface="Arial" charset="0"/>
              <a:cs typeface="Arial" charset="0"/>
            </a:rPr>
            <a:t>uniquement</a:t>
          </a:r>
          <a:r>
            <a:rPr lang="fr-FR" sz="1400" dirty="0" smtClean="0">
              <a:latin typeface="Arial" charset="0"/>
              <a:ea typeface="Arial" charset="0"/>
              <a:cs typeface="Arial" charset="0"/>
            </a:rPr>
            <a:t> via BWETAMEL</a:t>
          </a:r>
          <a:endParaRPr lang="fr-FR" sz="1400" dirty="0">
            <a:latin typeface="Arial" charset="0"/>
            <a:ea typeface="Arial" charset="0"/>
            <a:cs typeface="Arial" charset="0"/>
          </a:endParaRPr>
        </a:p>
      </dgm:t>
    </dgm:pt>
    <dgm:pt modelId="{E0F2FF78-00A3-A740-9D55-1E60F1EE5F7E}" type="parTrans" cxnId="{1B65D3A0-5A81-534C-9515-6A86C55FFAF9}">
      <dgm:prSet/>
      <dgm:spPr/>
      <dgm:t>
        <a:bodyPr/>
        <a:lstStyle/>
        <a:p>
          <a:endParaRPr lang="fr-FR" sz="2400">
            <a:latin typeface="Arial" charset="0"/>
            <a:ea typeface="Arial" charset="0"/>
            <a:cs typeface="Arial" charset="0"/>
          </a:endParaRPr>
        </a:p>
      </dgm:t>
    </dgm:pt>
    <dgm:pt modelId="{8E876A68-8F4D-3D43-BED9-B26298A07C76}" type="sibTrans" cxnId="{1B65D3A0-5A81-534C-9515-6A86C55FFAF9}">
      <dgm:prSet/>
      <dgm:spPr/>
      <dgm:t>
        <a:bodyPr/>
        <a:lstStyle/>
        <a:p>
          <a:endParaRPr lang="fr-FR" sz="2400">
            <a:latin typeface="Arial" charset="0"/>
            <a:ea typeface="Arial" charset="0"/>
            <a:cs typeface="Arial" charset="0"/>
          </a:endParaRPr>
        </a:p>
      </dgm:t>
    </dgm:pt>
    <dgm:pt modelId="{66AA11C1-0F4B-B641-9CFE-599723B11B6D}">
      <dgm:prSet custT="1"/>
      <dgm:spPr/>
      <dgm:t>
        <a:bodyPr/>
        <a:lstStyle/>
        <a:p>
          <a:pPr rtl="0"/>
          <a:r>
            <a:rPr lang="fr-FR" sz="1400" dirty="0" smtClean="0">
              <a:latin typeface="Arial" charset="0"/>
              <a:ea typeface="Arial" charset="0"/>
              <a:cs typeface="Arial" charset="0"/>
            </a:rPr>
            <a:t>Remontée des effectifs fixée au </a:t>
          </a:r>
          <a:r>
            <a:rPr lang="fr-FR" sz="1400" u="sng" dirty="0" smtClean="0">
              <a:latin typeface="Arial" charset="0"/>
              <a:ea typeface="Arial" charset="0"/>
              <a:cs typeface="Arial" charset="0"/>
            </a:rPr>
            <a:t>vendredi 15 octobre 2021</a:t>
          </a:r>
          <a:endParaRPr lang="fr-FR" sz="1400" dirty="0">
            <a:latin typeface="Arial" charset="0"/>
            <a:ea typeface="Arial" charset="0"/>
            <a:cs typeface="Arial" charset="0"/>
          </a:endParaRPr>
        </a:p>
      </dgm:t>
    </dgm:pt>
    <dgm:pt modelId="{D06C6AC2-F79D-5641-958C-2B627BF8510F}" type="parTrans" cxnId="{86E9402C-965A-4545-A87F-94626B637DF4}">
      <dgm:prSet/>
      <dgm:spPr/>
      <dgm:t>
        <a:bodyPr/>
        <a:lstStyle/>
        <a:p>
          <a:endParaRPr lang="fr-FR" sz="2400">
            <a:latin typeface="Arial" charset="0"/>
            <a:ea typeface="Arial" charset="0"/>
            <a:cs typeface="Arial" charset="0"/>
          </a:endParaRPr>
        </a:p>
      </dgm:t>
    </dgm:pt>
    <dgm:pt modelId="{029B4268-3AA8-AB47-924D-47BEB747D5A3}" type="sibTrans" cxnId="{86E9402C-965A-4545-A87F-94626B637DF4}">
      <dgm:prSet/>
      <dgm:spPr/>
      <dgm:t>
        <a:bodyPr/>
        <a:lstStyle/>
        <a:p>
          <a:endParaRPr lang="fr-FR" sz="2400">
            <a:latin typeface="Arial" charset="0"/>
            <a:ea typeface="Arial" charset="0"/>
            <a:cs typeface="Arial" charset="0"/>
          </a:endParaRPr>
        </a:p>
      </dgm:t>
    </dgm:pt>
    <dgm:pt modelId="{837EF888-9B27-0C41-ACA5-8705E9B2466F}">
      <dgm:prSet custT="1"/>
      <dgm:spPr/>
      <dgm:t>
        <a:bodyPr/>
        <a:lstStyle/>
        <a:p>
          <a:r>
            <a:rPr lang="fr-FR" sz="1400" dirty="0" smtClean="0">
              <a:latin typeface="Arial" charset="0"/>
              <a:ea typeface="Arial" charset="0"/>
              <a:cs typeface="Arial" charset="0"/>
            </a:rPr>
            <a:t>En cas de problème informatique : https://bv.ac-guadeloupe.fr/leka/</a:t>
          </a:r>
          <a:endParaRPr lang="fr-FR" sz="1400" dirty="0">
            <a:latin typeface="Arial" charset="0"/>
            <a:ea typeface="Arial" charset="0"/>
            <a:cs typeface="Arial" charset="0"/>
          </a:endParaRPr>
        </a:p>
      </dgm:t>
    </dgm:pt>
    <dgm:pt modelId="{62242DAD-FA94-B141-92CE-06392E0E8FEA}" type="parTrans" cxnId="{2D3109C5-A7E1-C648-ADE8-022243483C46}">
      <dgm:prSet/>
      <dgm:spPr/>
      <dgm:t>
        <a:bodyPr/>
        <a:lstStyle/>
        <a:p>
          <a:endParaRPr lang="fr-FR" sz="2400">
            <a:latin typeface="Arial" charset="0"/>
            <a:ea typeface="Arial" charset="0"/>
            <a:cs typeface="Arial" charset="0"/>
          </a:endParaRPr>
        </a:p>
      </dgm:t>
    </dgm:pt>
    <dgm:pt modelId="{C74D5E95-9A86-204B-8C72-70CA95A0DABB}" type="sibTrans" cxnId="{2D3109C5-A7E1-C648-ADE8-022243483C46}">
      <dgm:prSet/>
      <dgm:spPr/>
      <dgm:t>
        <a:bodyPr/>
        <a:lstStyle/>
        <a:p>
          <a:endParaRPr lang="fr-FR" sz="2400">
            <a:latin typeface="Arial" charset="0"/>
            <a:ea typeface="Arial" charset="0"/>
            <a:cs typeface="Arial" charset="0"/>
          </a:endParaRPr>
        </a:p>
      </dgm:t>
    </dgm:pt>
    <dgm:pt modelId="{1AEAACFB-202C-EE4E-AEB7-31162442CF07}" type="pres">
      <dgm:prSet presAssocID="{A1501561-DC7E-AB46-9A27-C07B9B7679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4ED7FE3-1E32-CE4F-8601-1AF41276B3EF}" type="pres">
      <dgm:prSet presAssocID="{A1501561-DC7E-AB46-9A27-C07B9B7679A4}" presName="Name1" presStyleCnt="0"/>
      <dgm:spPr/>
      <dgm:t>
        <a:bodyPr/>
        <a:lstStyle/>
        <a:p>
          <a:endParaRPr lang="fr-FR"/>
        </a:p>
      </dgm:t>
    </dgm:pt>
    <dgm:pt modelId="{C1FE644E-BF6D-EF44-B33F-C9E59867D072}" type="pres">
      <dgm:prSet presAssocID="{A1501561-DC7E-AB46-9A27-C07B9B7679A4}" presName="cycle" presStyleCnt="0"/>
      <dgm:spPr/>
      <dgm:t>
        <a:bodyPr/>
        <a:lstStyle/>
        <a:p>
          <a:endParaRPr lang="fr-FR"/>
        </a:p>
      </dgm:t>
    </dgm:pt>
    <dgm:pt modelId="{9E5F6677-7133-044B-B737-937A472D72F3}" type="pres">
      <dgm:prSet presAssocID="{A1501561-DC7E-AB46-9A27-C07B9B7679A4}" presName="srcNode" presStyleLbl="node1" presStyleIdx="0" presStyleCnt="3"/>
      <dgm:spPr/>
      <dgm:t>
        <a:bodyPr/>
        <a:lstStyle/>
        <a:p>
          <a:endParaRPr lang="fr-FR"/>
        </a:p>
      </dgm:t>
    </dgm:pt>
    <dgm:pt modelId="{DB9FC00C-E99E-794D-849B-8284331907EB}" type="pres">
      <dgm:prSet presAssocID="{A1501561-DC7E-AB46-9A27-C07B9B7679A4}" presName="conn" presStyleLbl="parChTrans1D2" presStyleIdx="0" presStyleCnt="1"/>
      <dgm:spPr/>
      <dgm:t>
        <a:bodyPr/>
        <a:lstStyle/>
        <a:p>
          <a:endParaRPr lang="fr-FR"/>
        </a:p>
      </dgm:t>
    </dgm:pt>
    <dgm:pt modelId="{EF224209-889C-2645-8EA1-12CAAD07F84C}" type="pres">
      <dgm:prSet presAssocID="{A1501561-DC7E-AB46-9A27-C07B9B7679A4}" presName="extraNode" presStyleLbl="node1" presStyleIdx="0" presStyleCnt="3"/>
      <dgm:spPr/>
      <dgm:t>
        <a:bodyPr/>
        <a:lstStyle/>
        <a:p>
          <a:endParaRPr lang="fr-FR"/>
        </a:p>
      </dgm:t>
    </dgm:pt>
    <dgm:pt modelId="{463BA635-8A7E-C641-B902-4D8425DC304F}" type="pres">
      <dgm:prSet presAssocID="{A1501561-DC7E-AB46-9A27-C07B9B7679A4}" presName="dstNode" presStyleLbl="node1" presStyleIdx="0" presStyleCnt="3"/>
      <dgm:spPr/>
      <dgm:t>
        <a:bodyPr/>
        <a:lstStyle/>
        <a:p>
          <a:endParaRPr lang="fr-FR"/>
        </a:p>
      </dgm:t>
    </dgm:pt>
    <dgm:pt modelId="{B50CC3E8-CF1C-7349-A86E-C2A7FAB1EFAD}" type="pres">
      <dgm:prSet presAssocID="{8E3EDF66-3DB9-664A-AB81-DD18AC51CAE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CD95DC-2AC5-FA46-B8DF-FB8641EDEF7A}" type="pres">
      <dgm:prSet presAssocID="{8E3EDF66-3DB9-664A-AB81-DD18AC51CAE2}" presName="accent_1" presStyleCnt="0"/>
      <dgm:spPr/>
      <dgm:t>
        <a:bodyPr/>
        <a:lstStyle/>
        <a:p>
          <a:endParaRPr lang="fr-FR"/>
        </a:p>
      </dgm:t>
    </dgm:pt>
    <dgm:pt modelId="{4548D3C3-32A7-104A-B9AD-E45D257F64A3}" type="pres">
      <dgm:prSet presAssocID="{8E3EDF66-3DB9-664A-AB81-DD18AC51CAE2}" presName="accentRepeatNode" presStyleLbl="solidFgAcc1" presStyleIdx="0" presStyleCnt="3"/>
      <dgm:spPr/>
      <dgm:t>
        <a:bodyPr/>
        <a:lstStyle/>
        <a:p>
          <a:endParaRPr lang="fr-FR"/>
        </a:p>
      </dgm:t>
    </dgm:pt>
    <dgm:pt modelId="{505E4716-6F9A-024B-B1F0-83E777640A1E}" type="pres">
      <dgm:prSet presAssocID="{837EF888-9B27-0C41-ACA5-8705E9B246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B30C4A-083F-2048-AA48-1055A58493B0}" type="pres">
      <dgm:prSet presAssocID="{837EF888-9B27-0C41-ACA5-8705E9B2466F}" presName="accent_2" presStyleCnt="0"/>
      <dgm:spPr/>
      <dgm:t>
        <a:bodyPr/>
        <a:lstStyle/>
        <a:p>
          <a:endParaRPr lang="fr-FR"/>
        </a:p>
      </dgm:t>
    </dgm:pt>
    <dgm:pt modelId="{FA66023B-DAF1-3C4A-A1D3-54DF9E996231}" type="pres">
      <dgm:prSet presAssocID="{837EF888-9B27-0C41-ACA5-8705E9B2466F}" presName="accentRepeatNode" presStyleLbl="solidFgAcc1" presStyleIdx="1" presStyleCnt="3"/>
      <dgm:spPr/>
      <dgm:t>
        <a:bodyPr/>
        <a:lstStyle/>
        <a:p>
          <a:endParaRPr lang="fr-FR"/>
        </a:p>
      </dgm:t>
    </dgm:pt>
    <dgm:pt modelId="{F1757A50-E3F7-774A-A264-0190045C153A}" type="pres">
      <dgm:prSet presAssocID="{66AA11C1-0F4B-B641-9CFE-599723B11B6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96736D-A85E-6447-9FFE-E049A2C3143A}" type="pres">
      <dgm:prSet presAssocID="{66AA11C1-0F4B-B641-9CFE-599723B11B6D}" presName="accent_3" presStyleCnt="0"/>
      <dgm:spPr/>
      <dgm:t>
        <a:bodyPr/>
        <a:lstStyle/>
        <a:p>
          <a:endParaRPr lang="fr-FR"/>
        </a:p>
      </dgm:t>
    </dgm:pt>
    <dgm:pt modelId="{720BE815-DF67-9142-85A3-4171334785ED}" type="pres">
      <dgm:prSet presAssocID="{66AA11C1-0F4B-B641-9CFE-599723B11B6D}" presName="accentRepeatNode" presStyleLbl="solidFgAcc1" presStyleIdx="2" presStyleCnt="3"/>
      <dgm:spPr/>
      <dgm:t>
        <a:bodyPr/>
        <a:lstStyle/>
        <a:p>
          <a:endParaRPr lang="fr-FR"/>
        </a:p>
      </dgm:t>
    </dgm:pt>
  </dgm:ptLst>
  <dgm:cxnLst>
    <dgm:cxn modelId="{2D3109C5-A7E1-C648-ADE8-022243483C46}" srcId="{A1501561-DC7E-AB46-9A27-C07B9B7679A4}" destId="{837EF888-9B27-0C41-ACA5-8705E9B2466F}" srcOrd="1" destOrd="0" parTransId="{62242DAD-FA94-B141-92CE-06392E0E8FEA}" sibTransId="{C74D5E95-9A86-204B-8C72-70CA95A0DABB}"/>
    <dgm:cxn modelId="{4385B5DD-341E-0D45-91D4-F1A7FB791F11}" type="presOf" srcId="{8E876A68-8F4D-3D43-BED9-B26298A07C76}" destId="{DB9FC00C-E99E-794D-849B-8284331907EB}" srcOrd="0" destOrd="0" presId="urn:microsoft.com/office/officeart/2008/layout/VerticalCurvedList"/>
    <dgm:cxn modelId="{0D22D2F6-5874-2940-9A43-371C0D62B8D0}" type="presOf" srcId="{8E3EDF66-3DB9-664A-AB81-DD18AC51CAE2}" destId="{B50CC3E8-CF1C-7349-A86E-C2A7FAB1EFAD}" srcOrd="0" destOrd="0" presId="urn:microsoft.com/office/officeart/2008/layout/VerticalCurvedList"/>
    <dgm:cxn modelId="{1B65D3A0-5A81-534C-9515-6A86C55FFAF9}" srcId="{A1501561-DC7E-AB46-9A27-C07B9B7679A4}" destId="{8E3EDF66-3DB9-664A-AB81-DD18AC51CAE2}" srcOrd="0" destOrd="0" parTransId="{E0F2FF78-00A3-A740-9D55-1E60F1EE5F7E}" sibTransId="{8E876A68-8F4D-3D43-BED9-B26298A07C76}"/>
    <dgm:cxn modelId="{AE2DBF1C-C7F2-4649-A4F0-524DF47E352D}" type="presOf" srcId="{A1501561-DC7E-AB46-9A27-C07B9B7679A4}" destId="{1AEAACFB-202C-EE4E-AEB7-31162442CF07}" srcOrd="0" destOrd="0" presId="urn:microsoft.com/office/officeart/2008/layout/VerticalCurvedList"/>
    <dgm:cxn modelId="{8B3130D3-3CFE-604E-A704-EF8DB434569E}" type="presOf" srcId="{837EF888-9B27-0C41-ACA5-8705E9B2466F}" destId="{505E4716-6F9A-024B-B1F0-83E777640A1E}" srcOrd="0" destOrd="0" presId="urn:microsoft.com/office/officeart/2008/layout/VerticalCurvedList"/>
    <dgm:cxn modelId="{EE9BBD23-7FF6-6A40-BC51-36888171C6FD}" type="presOf" srcId="{66AA11C1-0F4B-B641-9CFE-599723B11B6D}" destId="{F1757A50-E3F7-774A-A264-0190045C153A}" srcOrd="0" destOrd="0" presId="urn:microsoft.com/office/officeart/2008/layout/VerticalCurvedList"/>
    <dgm:cxn modelId="{86E9402C-965A-4545-A87F-94626B637DF4}" srcId="{A1501561-DC7E-AB46-9A27-C07B9B7679A4}" destId="{66AA11C1-0F4B-B641-9CFE-599723B11B6D}" srcOrd="2" destOrd="0" parTransId="{D06C6AC2-F79D-5641-958C-2B627BF8510F}" sibTransId="{029B4268-3AA8-AB47-924D-47BEB747D5A3}"/>
    <dgm:cxn modelId="{F55C6BF9-74F3-DB42-A739-298E8668EFCF}" type="presParOf" srcId="{1AEAACFB-202C-EE4E-AEB7-31162442CF07}" destId="{E4ED7FE3-1E32-CE4F-8601-1AF41276B3EF}" srcOrd="0" destOrd="0" presId="urn:microsoft.com/office/officeart/2008/layout/VerticalCurvedList"/>
    <dgm:cxn modelId="{C06FA23D-49F5-9740-9246-C617907A3F96}" type="presParOf" srcId="{E4ED7FE3-1E32-CE4F-8601-1AF41276B3EF}" destId="{C1FE644E-BF6D-EF44-B33F-C9E59867D072}" srcOrd="0" destOrd="0" presId="urn:microsoft.com/office/officeart/2008/layout/VerticalCurvedList"/>
    <dgm:cxn modelId="{434A600B-C204-0C4A-AA1A-0691CA32E815}" type="presParOf" srcId="{C1FE644E-BF6D-EF44-B33F-C9E59867D072}" destId="{9E5F6677-7133-044B-B737-937A472D72F3}" srcOrd="0" destOrd="0" presId="urn:microsoft.com/office/officeart/2008/layout/VerticalCurvedList"/>
    <dgm:cxn modelId="{A5EF51B2-4CE0-5545-BE5F-9C0928DAF06C}" type="presParOf" srcId="{C1FE644E-BF6D-EF44-B33F-C9E59867D072}" destId="{DB9FC00C-E99E-794D-849B-8284331907EB}" srcOrd="1" destOrd="0" presId="urn:microsoft.com/office/officeart/2008/layout/VerticalCurvedList"/>
    <dgm:cxn modelId="{189C12E1-0F1A-3B49-89B3-5C22F66CB69F}" type="presParOf" srcId="{C1FE644E-BF6D-EF44-B33F-C9E59867D072}" destId="{EF224209-889C-2645-8EA1-12CAAD07F84C}" srcOrd="2" destOrd="0" presId="urn:microsoft.com/office/officeart/2008/layout/VerticalCurvedList"/>
    <dgm:cxn modelId="{CB568231-BC73-7E40-BB13-3C5F1CD9B123}" type="presParOf" srcId="{C1FE644E-BF6D-EF44-B33F-C9E59867D072}" destId="{463BA635-8A7E-C641-B902-4D8425DC304F}" srcOrd="3" destOrd="0" presId="urn:microsoft.com/office/officeart/2008/layout/VerticalCurvedList"/>
    <dgm:cxn modelId="{AFAED91D-60F4-244E-892E-24AFD333C24E}" type="presParOf" srcId="{E4ED7FE3-1E32-CE4F-8601-1AF41276B3EF}" destId="{B50CC3E8-CF1C-7349-A86E-C2A7FAB1EFAD}" srcOrd="1" destOrd="0" presId="urn:microsoft.com/office/officeart/2008/layout/VerticalCurvedList"/>
    <dgm:cxn modelId="{74099B09-8ECF-9D4F-B85E-53400A5203D4}" type="presParOf" srcId="{E4ED7FE3-1E32-CE4F-8601-1AF41276B3EF}" destId="{FCCD95DC-2AC5-FA46-B8DF-FB8641EDEF7A}" srcOrd="2" destOrd="0" presId="urn:microsoft.com/office/officeart/2008/layout/VerticalCurvedList"/>
    <dgm:cxn modelId="{545461C1-D8E0-8241-9757-E9C98B8E62AE}" type="presParOf" srcId="{FCCD95DC-2AC5-FA46-B8DF-FB8641EDEF7A}" destId="{4548D3C3-32A7-104A-B9AD-E45D257F64A3}" srcOrd="0" destOrd="0" presId="urn:microsoft.com/office/officeart/2008/layout/VerticalCurvedList"/>
    <dgm:cxn modelId="{95F84666-FA9E-2A40-9EB9-D3CEDE7E27FB}" type="presParOf" srcId="{E4ED7FE3-1E32-CE4F-8601-1AF41276B3EF}" destId="{505E4716-6F9A-024B-B1F0-83E777640A1E}" srcOrd="3" destOrd="0" presId="urn:microsoft.com/office/officeart/2008/layout/VerticalCurvedList"/>
    <dgm:cxn modelId="{0C1AE68E-92BF-E24F-8C8A-2B6A32B2BEC6}" type="presParOf" srcId="{E4ED7FE3-1E32-CE4F-8601-1AF41276B3EF}" destId="{13B30C4A-083F-2048-AA48-1055A58493B0}" srcOrd="4" destOrd="0" presId="urn:microsoft.com/office/officeart/2008/layout/VerticalCurvedList"/>
    <dgm:cxn modelId="{2B24CE22-5E9A-8D4D-B6CC-E30C66EBDD99}" type="presParOf" srcId="{13B30C4A-083F-2048-AA48-1055A58493B0}" destId="{FA66023B-DAF1-3C4A-A1D3-54DF9E996231}" srcOrd="0" destOrd="0" presId="urn:microsoft.com/office/officeart/2008/layout/VerticalCurvedList"/>
    <dgm:cxn modelId="{BC4EC888-8193-A144-97CE-0CC158F2D4E0}" type="presParOf" srcId="{E4ED7FE3-1E32-CE4F-8601-1AF41276B3EF}" destId="{F1757A50-E3F7-774A-A264-0190045C153A}" srcOrd="5" destOrd="0" presId="urn:microsoft.com/office/officeart/2008/layout/VerticalCurvedList"/>
    <dgm:cxn modelId="{6A42CB75-8AEE-2840-9EF0-92EEEF17C954}" type="presParOf" srcId="{E4ED7FE3-1E32-CE4F-8601-1AF41276B3EF}" destId="{B596736D-A85E-6447-9FFE-E049A2C3143A}" srcOrd="6" destOrd="0" presId="urn:microsoft.com/office/officeart/2008/layout/VerticalCurvedList"/>
    <dgm:cxn modelId="{FB71A9AC-A25F-044C-AC95-460E24B1794A}" type="presParOf" srcId="{B596736D-A85E-6447-9FFE-E049A2C3143A}" destId="{720BE815-DF67-9142-85A3-4171334785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4C2DA-16E5-D942-B658-E7186A6502DA}" type="doc">
      <dgm:prSet loTypeId="urn:microsoft.com/office/officeart/2005/8/layout/lProcess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0EC4837-CF30-1942-8216-75F04617DB46}">
      <dgm:prSet custT="1"/>
      <dgm:spPr/>
      <dgm:t>
        <a:bodyPr/>
        <a:lstStyle/>
        <a:p>
          <a:pPr rtl="0"/>
          <a:r>
            <a:rPr lang="fr-FR" sz="2400" u="sng" dirty="0" smtClean="0">
              <a:solidFill>
                <a:schemeClr val="tx2"/>
              </a:solidFill>
            </a:rPr>
            <a:t>Semaine académique du créole en mars 2022 </a:t>
          </a:r>
          <a:r>
            <a:rPr lang="fr-FR" sz="2400" dirty="0" smtClean="0">
              <a:solidFill>
                <a:schemeClr val="tx2"/>
              </a:solidFill>
            </a:rPr>
            <a:t>: </a:t>
          </a:r>
          <a:endParaRPr lang="fr-FR" sz="2400" dirty="0">
            <a:solidFill>
              <a:schemeClr val="tx2"/>
            </a:solidFill>
          </a:endParaRPr>
        </a:p>
      </dgm:t>
    </dgm:pt>
    <dgm:pt modelId="{AA4B131B-1C1B-4B41-8D8C-8660D945CEE1}" type="parTrans" cxnId="{274B7DEB-BC53-A140-A4C1-15A9715A120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44C9A5D-00BA-A54A-AF56-CAE46D706B65}" type="sibTrans" cxnId="{274B7DEB-BC53-A140-A4C1-15A9715A120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108C6D0-21C6-9D48-B6E3-D9A40DDC31DE}">
      <dgm:prSet custT="1"/>
      <dgm:spPr/>
      <dgm:t>
        <a:bodyPr/>
        <a:lstStyle/>
        <a:p>
          <a:pPr rtl="0"/>
          <a:r>
            <a:rPr lang="fr-FR" sz="2800" dirty="0" smtClean="0">
              <a:solidFill>
                <a:schemeClr val="tx1"/>
              </a:solidFill>
            </a:rPr>
            <a:t>La chanson populaire.</a:t>
          </a:r>
          <a:endParaRPr lang="fr-FR" sz="2800" dirty="0">
            <a:solidFill>
              <a:schemeClr val="tx1"/>
            </a:solidFill>
          </a:endParaRPr>
        </a:p>
      </dgm:t>
    </dgm:pt>
    <dgm:pt modelId="{863549FB-56DF-6C4E-B860-F5C19D554574}" type="parTrans" cxnId="{ABC9AC26-B782-EB4A-864D-21524FE0BB8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AE07936-F0AA-F840-A409-7FF8A40FD3A5}" type="sibTrans" cxnId="{ABC9AC26-B782-EB4A-864D-21524FE0BB8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B52E64B-55B5-5741-A457-BA41D146F447}" type="pres">
      <dgm:prSet presAssocID="{6344C2DA-16E5-D942-B658-E7186A6502D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E55CF5D-6055-D64B-8A2F-CD17A9D50A4D}" type="pres">
      <dgm:prSet presAssocID="{90EC4837-CF30-1942-8216-75F04617DB46}" presName="compNode" presStyleCnt="0"/>
      <dgm:spPr/>
      <dgm:t>
        <a:bodyPr/>
        <a:lstStyle/>
        <a:p>
          <a:endParaRPr lang="fr-FR"/>
        </a:p>
      </dgm:t>
    </dgm:pt>
    <dgm:pt modelId="{32D57ED7-DF80-3E4E-B590-C02EF06715EE}" type="pres">
      <dgm:prSet presAssocID="{90EC4837-CF30-1942-8216-75F04617DB46}" presName="aNode" presStyleLbl="bgShp" presStyleIdx="0" presStyleCnt="1"/>
      <dgm:spPr/>
      <dgm:t>
        <a:bodyPr/>
        <a:lstStyle/>
        <a:p>
          <a:endParaRPr lang="fr-FR"/>
        </a:p>
      </dgm:t>
    </dgm:pt>
    <dgm:pt modelId="{85CC2681-5F52-7E47-87C6-64628E07EAF8}" type="pres">
      <dgm:prSet presAssocID="{90EC4837-CF30-1942-8216-75F04617DB46}" presName="textNode" presStyleLbl="bgShp" presStyleIdx="0" presStyleCnt="1"/>
      <dgm:spPr/>
      <dgm:t>
        <a:bodyPr/>
        <a:lstStyle/>
        <a:p>
          <a:endParaRPr lang="fr-FR"/>
        </a:p>
      </dgm:t>
    </dgm:pt>
    <dgm:pt modelId="{1EFAB8FB-902F-E94F-A959-CFD23D84AFF5}" type="pres">
      <dgm:prSet presAssocID="{90EC4837-CF30-1942-8216-75F04617DB46}" presName="compChildNode" presStyleCnt="0"/>
      <dgm:spPr/>
      <dgm:t>
        <a:bodyPr/>
        <a:lstStyle/>
        <a:p>
          <a:endParaRPr lang="fr-FR"/>
        </a:p>
      </dgm:t>
    </dgm:pt>
    <dgm:pt modelId="{B5ACBE45-F0D5-9B4B-A4B0-40786E1C204B}" type="pres">
      <dgm:prSet presAssocID="{90EC4837-CF30-1942-8216-75F04617DB46}" presName="theInnerList" presStyleCnt="0"/>
      <dgm:spPr/>
      <dgm:t>
        <a:bodyPr/>
        <a:lstStyle/>
        <a:p>
          <a:endParaRPr lang="fr-FR"/>
        </a:p>
      </dgm:t>
    </dgm:pt>
    <dgm:pt modelId="{DC192D9F-591F-614D-B58B-805FA74F3B9E}" type="pres">
      <dgm:prSet presAssocID="{2108C6D0-21C6-9D48-B6E3-D9A40DDC31DE}" presName="childNode" presStyleLbl="node1" presStyleIdx="0" presStyleCnt="1" custScaleY="900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74B7DEB-BC53-A140-A4C1-15A9715A1201}" srcId="{6344C2DA-16E5-D942-B658-E7186A6502DA}" destId="{90EC4837-CF30-1942-8216-75F04617DB46}" srcOrd="0" destOrd="0" parTransId="{AA4B131B-1C1B-4B41-8D8C-8660D945CEE1}" sibTransId="{144C9A5D-00BA-A54A-AF56-CAE46D706B65}"/>
    <dgm:cxn modelId="{B7065A43-EEBB-2D40-8537-B77C96A45201}" type="presOf" srcId="{90EC4837-CF30-1942-8216-75F04617DB46}" destId="{32D57ED7-DF80-3E4E-B590-C02EF06715EE}" srcOrd="0" destOrd="0" presId="urn:microsoft.com/office/officeart/2005/8/layout/lProcess2"/>
    <dgm:cxn modelId="{ACB3D188-FCEA-9A49-9AA4-3720759AC816}" type="presOf" srcId="{6344C2DA-16E5-D942-B658-E7186A6502DA}" destId="{7B52E64B-55B5-5741-A457-BA41D146F447}" srcOrd="0" destOrd="0" presId="urn:microsoft.com/office/officeart/2005/8/layout/lProcess2"/>
    <dgm:cxn modelId="{D1042EE9-A6EA-CE45-B2B9-3E1C79F98298}" type="presOf" srcId="{90EC4837-CF30-1942-8216-75F04617DB46}" destId="{85CC2681-5F52-7E47-87C6-64628E07EAF8}" srcOrd="1" destOrd="0" presId="urn:microsoft.com/office/officeart/2005/8/layout/lProcess2"/>
    <dgm:cxn modelId="{ABC9AC26-B782-EB4A-864D-21524FE0BB88}" srcId="{90EC4837-CF30-1942-8216-75F04617DB46}" destId="{2108C6D0-21C6-9D48-B6E3-D9A40DDC31DE}" srcOrd="0" destOrd="0" parTransId="{863549FB-56DF-6C4E-B860-F5C19D554574}" sibTransId="{2AE07936-F0AA-F840-A409-7FF8A40FD3A5}"/>
    <dgm:cxn modelId="{18F29D35-DE80-724A-A8C5-37A7413D7567}" type="presOf" srcId="{2108C6D0-21C6-9D48-B6E3-D9A40DDC31DE}" destId="{DC192D9F-591F-614D-B58B-805FA74F3B9E}" srcOrd="0" destOrd="0" presId="urn:microsoft.com/office/officeart/2005/8/layout/lProcess2"/>
    <dgm:cxn modelId="{22D8169B-8EB5-074E-9396-08779250A6B1}" type="presParOf" srcId="{7B52E64B-55B5-5741-A457-BA41D146F447}" destId="{1E55CF5D-6055-D64B-8A2F-CD17A9D50A4D}" srcOrd="0" destOrd="0" presId="urn:microsoft.com/office/officeart/2005/8/layout/lProcess2"/>
    <dgm:cxn modelId="{97DB96FD-615A-4C4A-95C6-AC03FFE4F9E7}" type="presParOf" srcId="{1E55CF5D-6055-D64B-8A2F-CD17A9D50A4D}" destId="{32D57ED7-DF80-3E4E-B590-C02EF06715EE}" srcOrd="0" destOrd="0" presId="urn:microsoft.com/office/officeart/2005/8/layout/lProcess2"/>
    <dgm:cxn modelId="{FA4EF272-2C6B-0348-8776-F3B0B3CAE149}" type="presParOf" srcId="{1E55CF5D-6055-D64B-8A2F-CD17A9D50A4D}" destId="{85CC2681-5F52-7E47-87C6-64628E07EAF8}" srcOrd="1" destOrd="0" presId="urn:microsoft.com/office/officeart/2005/8/layout/lProcess2"/>
    <dgm:cxn modelId="{525BDA70-6EAD-564F-87A0-BE658CE7F044}" type="presParOf" srcId="{1E55CF5D-6055-D64B-8A2F-CD17A9D50A4D}" destId="{1EFAB8FB-902F-E94F-A959-CFD23D84AFF5}" srcOrd="2" destOrd="0" presId="urn:microsoft.com/office/officeart/2005/8/layout/lProcess2"/>
    <dgm:cxn modelId="{B982AEF4-C3EE-984A-9292-897BEF213638}" type="presParOf" srcId="{1EFAB8FB-902F-E94F-A959-CFD23D84AFF5}" destId="{B5ACBE45-F0D5-9B4B-A4B0-40786E1C204B}" srcOrd="0" destOrd="0" presId="urn:microsoft.com/office/officeart/2005/8/layout/lProcess2"/>
    <dgm:cxn modelId="{C4AFA31A-5E63-B64D-B1B1-BAA98937D0ED}" type="presParOf" srcId="{B5ACBE45-F0D5-9B4B-A4B0-40786E1C204B}" destId="{DC192D9F-591F-614D-B58B-805FA74F3B9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96665-45EC-954C-8B81-8ECFEAEDB75E}">
      <dsp:nvSpPr>
        <dsp:cNvPr id="0" name=""/>
        <dsp:cNvSpPr/>
      </dsp:nvSpPr>
      <dsp:spPr>
        <a:xfrm>
          <a:off x="-5141860" y="-787646"/>
          <a:ext cx="6123235" cy="6123235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005F6-A819-D94B-BA5E-5B712E7CD115}">
      <dsp:nvSpPr>
        <dsp:cNvPr id="0" name=""/>
        <dsp:cNvSpPr/>
      </dsp:nvSpPr>
      <dsp:spPr>
        <a:xfrm>
          <a:off x="366041" y="239494"/>
          <a:ext cx="10705853" cy="478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005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Arial" charset="0"/>
              <a:ea typeface="Arial" charset="0"/>
              <a:cs typeface="Arial" charset="0"/>
            </a:rPr>
            <a:t>Sarah MOZAR  - Chargée de mission d’inspection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Arial" charset="0"/>
              <a:ea typeface="Arial" charset="0"/>
              <a:cs typeface="Arial" charset="0"/>
              <a:hlinkClick xmlns:r="http://schemas.openxmlformats.org/officeDocument/2006/relationships" r:id="rId1"/>
            </a:rPr>
            <a:t>sarah.mozar@ac-guadeloupe.fr</a:t>
          </a:r>
          <a:r>
            <a:rPr lang="fr-FR" sz="1400" kern="1200" smtClean="0">
              <a:latin typeface="Arial" charset="0"/>
              <a:ea typeface="Arial" charset="0"/>
              <a:cs typeface="Arial" charset="0"/>
            </a:rPr>
            <a:t> </a:t>
          </a:r>
          <a:endParaRPr lang="fr-FR" sz="1400" kern="1200" dirty="0">
            <a:latin typeface="Arial" charset="0"/>
            <a:ea typeface="Arial" charset="0"/>
            <a:cs typeface="Arial" charset="0"/>
          </a:endParaRPr>
        </a:p>
      </dsp:txBody>
      <dsp:txXfrm>
        <a:off x="366041" y="239494"/>
        <a:ext cx="10705853" cy="478807"/>
      </dsp:txXfrm>
    </dsp:sp>
    <dsp:sp modelId="{100CC544-AE77-F44A-AA77-5E6E3817EC2F}">
      <dsp:nvSpPr>
        <dsp:cNvPr id="0" name=""/>
        <dsp:cNvSpPr/>
      </dsp:nvSpPr>
      <dsp:spPr>
        <a:xfrm>
          <a:off x="66786" y="179643"/>
          <a:ext cx="598509" cy="598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E3334-EC18-D24E-8186-AF3AAD80B93E}">
      <dsp:nvSpPr>
        <dsp:cNvPr id="0" name=""/>
        <dsp:cNvSpPr/>
      </dsp:nvSpPr>
      <dsp:spPr>
        <a:xfrm>
          <a:off x="759892" y="957614"/>
          <a:ext cx="10312002" cy="478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005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Arial" charset="0"/>
              <a:ea typeface="Arial" charset="0"/>
              <a:cs typeface="Arial" charset="0"/>
            </a:rPr>
            <a:t>Francelise BERTELY-AHOUA - Chargée de mission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Arial" charset="0"/>
              <a:ea typeface="Arial" charset="0"/>
              <a:cs typeface="Arial" charset="0"/>
              <a:hlinkClick xmlns:r="http://schemas.openxmlformats.org/officeDocument/2006/relationships" r:id="rId2"/>
            </a:rPr>
            <a:t>france-lise.bertely@ac-guadeloupe.fr</a:t>
          </a:r>
          <a:r>
            <a:rPr lang="fr-FR" sz="1400" kern="1200" smtClean="0">
              <a:latin typeface="Arial" charset="0"/>
              <a:ea typeface="Arial" charset="0"/>
              <a:cs typeface="Arial" charset="0"/>
            </a:rPr>
            <a:t> </a:t>
          </a:r>
          <a:endParaRPr lang="fr-FR" sz="1400" kern="1200" dirty="0">
            <a:latin typeface="Arial" charset="0"/>
            <a:ea typeface="Arial" charset="0"/>
            <a:cs typeface="Arial" charset="0"/>
          </a:endParaRPr>
        </a:p>
      </dsp:txBody>
      <dsp:txXfrm>
        <a:off x="759892" y="957614"/>
        <a:ext cx="10312002" cy="478807"/>
      </dsp:txXfrm>
    </dsp:sp>
    <dsp:sp modelId="{99C5D160-57F4-BA4D-811A-C9E02E592602}">
      <dsp:nvSpPr>
        <dsp:cNvPr id="0" name=""/>
        <dsp:cNvSpPr/>
      </dsp:nvSpPr>
      <dsp:spPr>
        <a:xfrm>
          <a:off x="460638" y="897763"/>
          <a:ext cx="598509" cy="598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6C540-5268-3A46-B43E-1688E973D6C1}">
      <dsp:nvSpPr>
        <dsp:cNvPr id="0" name=""/>
        <dsp:cNvSpPr/>
      </dsp:nvSpPr>
      <dsp:spPr>
        <a:xfrm>
          <a:off x="939991" y="1675735"/>
          <a:ext cx="10131903" cy="478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005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Arial" charset="0"/>
              <a:ea typeface="Arial" charset="0"/>
              <a:cs typeface="Arial" charset="0"/>
            </a:rPr>
            <a:t>Jeffrey SELLIN – Chargé de mission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Arial" charset="0"/>
              <a:ea typeface="Arial" charset="0"/>
              <a:cs typeface="Arial" charset="0"/>
              <a:hlinkClick xmlns:r="http://schemas.openxmlformats.org/officeDocument/2006/relationships" r:id="rId3"/>
            </a:rPr>
            <a:t>jselllin@ac-guadeloupe.fr</a:t>
          </a:r>
          <a:r>
            <a:rPr lang="fr-FR" sz="1400" kern="1200" smtClean="0">
              <a:latin typeface="Arial" charset="0"/>
              <a:ea typeface="Arial" charset="0"/>
              <a:cs typeface="Arial" charset="0"/>
            </a:rPr>
            <a:t> </a:t>
          </a:r>
          <a:endParaRPr lang="fr-FR" sz="1400" kern="1200" dirty="0">
            <a:latin typeface="Arial" charset="0"/>
            <a:ea typeface="Arial" charset="0"/>
            <a:cs typeface="Arial" charset="0"/>
          </a:endParaRPr>
        </a:p>
      </dsp:txBody>
      <dsp:txXfrm>
        <a:off x="939991" y="1675735"/>
        <a:ext cx="10131903" cy="478807"/>
      </dsp:txXfrm>
    </dsp:sp>
    <dsp:sp modelId="{F979D8E4-B1AF-3644-8F66-8255EB8E8846}">
      <dsp:nvSpPr>
        <dsp:cNvPr id="0" name=""/>
        <dsp:cNvSpPr/>
      </dsp:nvSpPr>
      <dsp:spPr>
        <a:xfrm>
          <a:off x="640736" y="1615884"/>
          <a:ext cx="598509" cy="598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E34FF-A18D-6240-B4A5-B4AFD7E9ECF9}">
      <dsp:nvSpPr>
        <dsp:cNvPr id="0" name=""/>
        <dsp:cNvSpPr/>
      </dsp:nvSpPr>
      <dsp:spPr>
        <a:xfrm>
          <a:off x="939991" y="2393400"/>
          <a:ext cx="10131903" cy="478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005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charset="0"/>
              <a:ea typeface="Arial" charset="0"/>
              <a:cs typeface="Arial" charset="0"/>
            </a:rPr>
            <a:t>Elsa INIMOD-DERNAULT – Correspondante de formation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charset="0"/>
              <a:ea typeface="Arial" charset="0"/>
              <a:cs typeface="Arial" charset="0"/>
              <a:hlinkClick xmlns:r="http://schemas.openxmlformats.org/officeDocument/2006/relationships" r:id="rId4"/>
            </a:rPr>
            <a:t>Elsa-Florence.Inimod@ac-guadeloupe.fr</a:t>
          </a:r>
          <a:r>
            <a:rPr lang="fr-FR" sz="1400" kern="1200" dirty="0" smtClean="0">
              <a:latin typeface="Arial" charset="0"/>
              <a:ea typeface="Arial" charset="0"/>
              <a:cs typeface="Arial" charset="0"/>
            </a:rPr>
            <a:t> </a:t>
          </a:r>
        </a:p>
      </dsp:txBody>
      <dsp:txXfrm>
        <a:off x="939991" y="2393400"/>
        <a:ext cx="10131903" cy="478807"/>
      </dsp:txXfrm>
    </dsp:sp>
    <dsp:sp modelId="{9B7F42D3-FD74-A945-815D-035E70CDDAA6}">
      <dsp:nvSpPr>
        <dsp:cNvPr id="0" name=""/>
        <dsp:cNvSpPr/>
      </dsp:nvSpPr>
      <dsp:spPr>
        <a:xfrm>
          <a:off x="640736" y="2333549"/>
          <a:ext cx="598509" cy="598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F9EF2-F778-CE4D-A0CE-7917D3CC1E5C}">
      <dsp:nvSpPr>
        <dsp:cNvPr id="0" name=""/>
        <dsp:cNvSpPr/>
      </dsp:nvSpPr>
      <dsp:spPr>
        <a:xfrm>
          <a:off x="759892" y="3111520"/>
          <a:ext cx="10312002" cy="478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005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>
              <a:latin typeface="Arial" charset="0"/>
              <a:ea typeface="Arial" charset="0"/>
              <a:cs typeface="Arial" charset="0"/>
            </a:rPr>
            <a:t>Marika</a:t>
          </a:r>
          <a:r>
            <a:rPr lang="fr-FR" sz="1400" kern="1200" dirty="0" smtClean="0">
              <a:latin typeface="Arial" charset="0"/>
              <a:ea typeface="Arial" charset="0"/>
              <a:cs typeface="Arial" charset="0"/>
            </a:rPr>
            <a:t> NELHOMME - IAN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charset="0"/>
              <a:ea typeface="Arial" charset="0"/>
              <a:cs typeface="Arial" charset="0"/>
              <a:hlinkClick xmlns:r="http://schemas.openxmlformats.org/officeDocument/2006/relationships" r:id="rId5"/>
            </a:rPr>
            <a:t>Marika.Nelhommee@ac-guadeloupe.fr</a:t>
          </a:r>
          <a:r>
            <a:rPr lang="fr-FR" sz="1400" kern="1200" dirty="0" smtClean="0">
              <a:latin typeface="Arial" charset="0"/>
              <a:ea typeface="Arial" charset="0"/>
              <a:cs typeface="Arial" charset="0"/>
            </a:rPr>
            <a:t> </a:t>
          </a:r>
          <a:endParaRPr lang="fr-FR" sz="1400" kern="1200" dirty="0">
            <a:latin typeface="Arial" charset="0"/>
            <a:ea typeface="Arial" charset="0"/>
            <a:cs typeface="Arial" charset="0"/>
          </a:endParaRPr>
        </a:p>
      </dsp:txBody>
      <dsp:txXfrm>
        <a:off x="759892" y="3111520"/>
        <a:ext cx="10312002" cy="478807"/>
      </dsp:txXfrm>
    </dsp:sp>
    <dsp:sp modelId="{605A67A6-9379-DE46-8A7A-656F363CE902}">
      <dsp:nvSpPr>
        <dsp:cNvPr id="0" name=""/>
        <dsp:cNvSpPr/>
      </dsp:nvSpPr>
      <dsp:spPr>
        <a:xfrm>
          <a:off x="460638" y="3051669"/>
          <a:ext cx="598509" cy="598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93DB0-634C-4DA3-8BCC-4252514977DF}">
      <dsp:nvSpPr>
        <dsp:cNvPr id="0" name=""/>
        <dsp:cNvSpPr/>
      </dsp:nvSpPr>
      <dsp:spPr>
        <a:xfrm>
          <a:off x="366041" y="3829640"/>
          <a:ext cx="10705853" cy="478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0053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charset="0"/>
              <a:ea typeface="Arial" charset="0"/>
              <a:cs typeface="Arial" charset="0"/>
            </a:rPr>
            <a:t>Firmin THEOPHILE- PFA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charset="0"/>
              <a:ea typeface="Arial" charset="0"/>
              <a:cs typeface="Arial" charset="0"/>
              <a:hlinkClick xmlns:r="http://schemas.openxmlformats.org/officeDocument/2006/relationships" r:id="rId6"/>
            </a:rPr>
            <a:t>Firmin-jerome.theophile@ac-guadeloupe.fr</a:t>
          </a:r>
          <a:r>
            <a:rPr lang="fr-FR" sz="1400" kern="1200" dirty="0" smtClean="0">
              <a:latin typeface="Arial" charset="0"/>
              <a:ea typeface="Arial" charset="0"/>
              <a:cs typeface="Arial" charset="0"/>
            </a:rPr>
            <a:t> </a:t>
          </a:r>
          <a:endParaRPr lang="fr-FR" sz="1400" kern="1200" dirty="0">
            <a:latin typeface="Arial" charset="0"/>
            <a:ea typeface="Arial" charset="0"/>
            <a:cs typeface="Arial" charset="0"/>
          </a:endParaRPr>
        </a:p>
      </dsp:txBody>
      <dsp:txXfrm>
        <a:off x="366041" y="3829640"/>
        <a:ext cx="10705853" cy="478807"/>
      </dsp:txXfrm>
    </dsp:sp>
    <dsp:sp modelId="{4E3F8220-542E-4FAD-B8AB-DA7CD98CCB24}">
      <dsp:nvSpPr>
        <dsp:cNvPr id="0" name=""/>
        <dsp:cNvSpPr/>
      </dsp:nvSpPr>
      <dsp:spPr>
        <a:xfrm>
          <a:off x="66786" y="3769789"/>
          <a:ext cx="598509" cy="598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FC00C-E99E-794D-849B-8284331907EB}">
      <dsp:nvSpPr>
        <dsp:cNvPr id="0" name=""/>
        <dsp:cNvSpPr/>
      </dsp:nvSpPr>
      <dsp:spPr>
        <a:xfrm>
          <a:off x="-5297091" y="-811297"/>
          <a:ext cx="6308046" cy="6308046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CC3E8-CF1C-7349-A86E-C2A7FAB1EFAD}">
      <dsp:nvSpPr>
        <dsp:cNvPr id="0" name=""/>
        <dsp:cNvSpPr/>
      </dsp:nvSpPr>
      <dsp:spPr>
        <a:xfrm>
          <a:off x="650340" y="468545"/>
          <a:ext cx="10032947" cy="937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381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charset="0"/>
              <a:ea typeface="Arial" charset="0"/>
              <a:cs typeface="Arial" charset="0"/>
            </a:rPr>
            <a:t>Echanges mails </a:t>
          </a:r>
          <a:r>
            <a:rPr lang="fr-FR" sz="1400" b="1" u="sng" kern="1200" dirty="0" smtClean="0">
              <a:latin typeface="Arial" charset="0"/>
              <a:ea typeface="Arial" charset="0"/>
              <a:cs typeface="Arial" charset="0"/>
            </a:rPr>
            <a:t>uniquement</a:t>
          </a:r>
          <a:r>
            <a:rPr lang="fr-FR" sz="1400" kern="1200" dirty="0" smtClean="0">
              <a:latin typeface="Arial" charset="0"/>
              <a:ea typeface="Arial" charset="0"/>
              <a:cs typeface="Arial" charset="0"/>
            </a:rPr>
            <a:t> via BWETAMEL</a:t>
          </a:r>
          <a:endParaRPr lang="fr-FR" sz="1400" kern="1200" dirty="0">
            <a:latin typeface="Arial" charset="0"/>
            <a:ea typeface="Arial" charset="0"/>
            <a:cs typeface="Arial" charset="0"/>
          </a:endParaRPr>
        </a:p>
      </dsp:txBody>
      <dsp:txXfrm>
        <a:off x="650340" y="468545"/>
        <a:ext cx="10032947" cy="937090"/>
      </dsp:txXfrm>
    </dsp:sp>
    <dsp:sp modelId="{4548D3C3-32A7-104A-B9AD-E45D257F64A3}">
      <dsp:nvSpPr>
        <dsp:cNvPr id="0" name=""/>
        <dsp:cNvSpPr/>
      </dsp:nvSpPr>
      <dsp:spPr>
        <a:xfrm>
          <a:off x="64659" y="351408"/>
          <a:ext cx="1171362" cy="1171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E4716-6F9A-024B-B1F0-83E777640A1E}">
      <dsp:nvSpPr>
        <dsp:cNvPr id="0" name=""/>
        <dsp:cNvSpPr/>
      </dsp:nvSpPr>
      <dsp:spPr>
        <a:xfrm>
          <a:off x="990972" y="1874180"/>
          <a:ext cx="9692314" cy="937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38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charset="0"/>
              <a:ea typeface="Arial" charset="0"/>
              <a:cs typeface="Arial" charset="0"/>
            </a:rPr>
            <a:t>En cas de problème informatique : https://bv.ac-guadeloupe.fr/leka/</a:t>
          </a:r>
          <a:endParaRPr lang="fr-FR" sz="1400" kern="1200" dirty="0">
            <a:latin typeface="Arial" charset="0"/>
            <a:ea typeface="Arial" charset="0"/>
            <a:cs typeface="Arial" charset="0"/>
          </a:endParaRPr>
        </a:p>
      </dsp:txBody>
      <dsp:txXfrm>
        <a:off x="990972" y="1874180"/>
        <a:ext cx="9692314" cy="937090"/>
      </dsp:txXfrm>
    </dsp:sp>
    <dsp:sp modelId="{FA66023B-DAF1-3C4A-A1D3-54DF9E996231}">
      <dsp:nvSpPr>
        <dsp:cNvPr id="0" name=""/>
        <dsp:cNvSpPr/>
      </dsp:nvSpPr>
      <dsp:spPr>
        <a:xfrm>
          <a:off x="405291" y="1757044"/>
          <a:ext cx="1171362" cy="1171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57A50-E3F7-774A-A264-0190045C153A}">
      <dsp:nvSpPr>
        <dsp:cNvPr id="0" name=""/>
        <dsp:cNvSpPr/>
      </dsp:nvSpPr>
      <dsp:spPr>
        <a:xfrm>
          <a:off x="650340" y="3279815"/>
          <a:ext cx="10032947" cy="937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381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Arial" charset="0"/>
              <a:ea typeface="Arial" charset="0"/>
              <a:cs typeface="Arial" charset="0"/>
            </a:rPr>
            <a:t>Remontée des effectifs fixée au </a:t>
          </a:r>
          <a:r>
            <a:rPr lang="fr-FR" sz="1400" u="sng" kern="1200" dirty="0" smtClean="0">
              <a:latin typeface="Arial" charset="0"/>
              <a:ea typeface="Arial" charset="0"/>
              <a:cs typeface="Arial" charset="0"/>
            </a:rPr>
            <a:t>vendredi 15 octobre 2021</a:t>
          </a:r>
          <a:endParaRPr lang="fr-FR" sz="1400" kern="1200" dirty="0">
            <a:latin typeface="Arial" charset="0"/>
            <a:ea typeface="Arial" charset="0"/>
            <a:cs typeface="Arial" charset="0"/>
          </a:endParaRPr>
        </a:p>
      </dsp:txBody>
      <dsp:txXfrm>
        <a:off x="650340" y="3279815"/>
        <a:ext cx="10032947" cy="937090"/>
      </dsp:txXfrm>
    </dsp:sp>
    <dsp:sp modelId="{720BE815-DF67-9142-85A3-4171334785ED}">
      <dsp:nvSpPr>
        <dsp:cNvPr id="0" name=""/>
        <dsp:cNvSpPr/>
      </dsp:nvSpPr>
      <dsp:spPr>
        <a:xfrm>
          <a:off x="64659" y="3162679"/>
          <a:ext cx="1171362" cy="1171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57ED7-DF80-3E4E-B590-C02EF06715EE}">
      <dsp:nvSpPr>
        <dsp:cNvPr id="0" name=""/>
        <dsp:cNvSpPr/>
      </dsp:nvSpPr>
      <dsp:spPr>
        <a:xfrm>
          <a:off x="0" y="0"/>
          <a:ext cx="5161890" cy="4491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u="sng" kern="1200" dirty="0" smtClean="0">
              <a:solidFill>
                <a:schemeClr val="tx2"/>
              </a:solidFill>
            </a:rPr>
            <a:t>Semaine académique du créole en mars 2022 </a:t>
          </a:r>
          <a:r>
            <a:rPr lang="fr-FR" sz="2400" kern="1200" dirty="0" smtClean="0">
              <a:solidFill>
                <a:schemeClr val="tx2"/>
              </a:solidFill>
            </a:rPr>
            <a:t>: </a:t>
          </a:r>
          <a:endParaRPr lang="fr-FR" sz="2400" kern="1200" dirty="0">
            <a:solidFill>
              <a:schemeClr val="tx2"/>
            </a:solidFill>
          </a:endParaRPr>
        </a:p>
      </dsp:txBody>
      <dsp:txXfrm>
        <a:off x="0" y="0"/>
        <a:ext cx="5161890" cy="1347536"/>
      </dsp:txXfrm>
    </dsp:sp>
    <dsp:sp modelId="{DC192D9F-591F-614D-B58B-805FA74F3B9E}">
      <dsp:nvSpPr>
        <dsp:cNvPr id="0" name=""/>
        <dsp:cNvSpPr/>
      </dsp:nvSpPr>
      <dsp:spPr>
        <a:xfrm>
          <a:off x="516189" y="1492775"/>
          <a:ext cx="4129512" cy="2629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</a:rPr>
            <a:t>La chanson populaire.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593195" y="1569781"/>
        <a:ext cx="3975500" cy="2475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D2FCF-081E-0447-AD88-3BAB86E2C886}" type="datetimeFigureOut">
              <a:rPr lang="fr-FR" smtClean="0"/>
              <a:t>21/09/2021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21069-C980-E047-9FF0-281D96243C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1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6E9DEC-419B-4CC5-A080-3B06BD5A8291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6E9DEC-419B-4CC5-A080-3B06BD5A8291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6E9DEC-419B-4CC5-A080-3B06BD5A8291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78E61D-D431-422C-9764-11DAFE33AB63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578ACC-22D6-47C1-A373-4FD133E34F3C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1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gifrance.gouv.fr/loda/id/JORFTEXT000042080678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gifrance.gouv.fr/loda/id/JORFTEXT000042080678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gifrance.gouv.fr/loda/id/JORFTEXT000042080678/" TargetMode="Externa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gifrance.gouv.fr/loda/id/JORFTEXT000042080678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gifrance.gouv.fr/loda/id/JORFTEXT000042080678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gifrance.gouv.fr/loda/id/JORFTEXT000042080678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gifrance.gouv.fr/loda/id/JORFTEXT000042080678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gifrance.gouv.fr/loda/id/JORFTEXT000042080678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gifrance.gouv.fr/loda/id/JORFTEXT000042080678/" TargetMode="Externa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7622" y="1658562"/>
            <a:ext cx="11244978" cy="2220829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>
                <a:latin typeface="Arial" charset="0"/>
                <a:ea typeface="Arial" charset="0"/>
                <a:cs typeface="Arial" charset="0"/>
              </a:rPr>
              <a:t>Réunion de rentrée des professeurs de créole en </a:t>
            </a:r>
            <a:r>
              <a:rPr lang="fr-FR" sz="4000" dirty="0" err="1" smtClean="0">
                <a:latin typeface="Arial" charset="0"/>
                <a:ea typeface="Arial" charset="0"/>
                <a:cs typeface="Arial" charset="0"/>
              </a:rPr>
              <a:t>lGt</a:t>
            </a:r>
            <a:endParaRPr lang="fr-FR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83180" y="4047789"/>
            <a:ext cx="8637072" cy="977621"/>
          </a:xfrm>
        </p:spPr>
        <p:txBody>
          <a:bodyPr/>
          <a:lstStyle/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Mercredi 22 septembre 2021 - 15h00 - Visioconférence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latin typeface="Arial" charset="0"/>
                <a:ea typeface="Arial" charset="0"/>
                <a:cs typeface="Arial" charset="0"/>
              </a:rPr>
              <a:t>Mission Académique LVR-Créole - 09/2021</a:t>
            </a:r>
            <a:endParaRPr lang="fr-FR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536" y="598878"/>
            <a:ext cx="3051164" cy="142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310" y="2184400"/>
            <a:ext cx="9613861" cy="2531291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050" dirty="0" smtClean="0">
                <a:solidFill>
                  <a:srgbClr val="FF0000"/>
                </a:solidFill>
              </a:rPr>
              <a:t/>
            </a:r>
            <a:br>
              <a:rPr lang="fr-FR" sz="1050" dirty="0" smtClean="0">
                <a:solidFill>
                  <a:srgbClr val="FF0000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1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t="14648" r="31453" b="23491"/>
          <a:stretch/>
        </p:blipFill>
        <p:spPr>
          <a:xfrm>
            <a:off x="3019926" y="1191127"/>
            <a:ext cx="8195230" cy="5238248"/>
          </a:xfr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436718" y="380473"/>
            <a:ext cx="8352453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A COMPTER DE LA SESSION 2023 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9140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310" y="2184400"/>
            <a:ext cx="9613861" cy="2531291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)</a:t>
            </a: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050" dirty="0" smtClean="0">
                <a:solidFill>
                  <a:srgbClr val="FF0000"/>
                </a:solidFill>
              </a:rPr>
              <a:t/>
            </a:r>
            <a:br>
              <a:rPr lang="fr-FR" sz="1050" dirty="0" smtClean="0">
                <a:solidFill>
                  <a:srgbClr val="FF0000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457" y="1476103"/>
            <a:ext cx="9575725" cy="4953273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fr-FR" sz="4000" b="1" dirty="0" smtClean="0"/>
              <a:t>Les 40%</a:t>
            </a:r>
          </a:p>
          <a:p>
            <a:pPr marL="0" lvl="0" indent="0">
              <a:buNone/>
            </a:pPr>
            <a:r>
              <a:rPr lang="fr-FR" sz="1400" b="1" dirty="0" smtClean="0"/>
              <a:t>Source</a:t>
            </a:r>
            <a:r>
              <a:rPr lang="fr-FR" sz="1400" dirty="0" smtClean="0"/>
              <a:t> : </a:t>
            </a:r>
            <a:r>
              <a:rPr lang="fr-FR" sz="1200" dirty="0" smtClean="0"/>
              <a:t>BO </a:t>
            </a:r>
            <a:r>
              <a:rPr lang="fr-FR" sz="1200" dirty="0"/>
              <a:t>N°30 du 29 juillet 2021 </a:t>
            </a:r>
            <a:endParaRPr lang="fr-FR" sz="1200" dirty="0" smtClean="0"/>
          </a:p>
          <a:p>
            <a:pPr marL="0" lvl="0" indent="0">
              <a:buNone/>
            </a:pPr>
            <a:endParaRPr lang="fr-FR" sz="1200" dirty="0"/>
          </a:p>
          <a:p>
            <a:pPr lvl="0"/>
            <a:r>
              <a:rPr lang="fr-FR" b="1" dirty="0"/>
              <a:t>E</a:t>
            </a:r>
            <a:r>
              <a:rPr lang="fr-FR" b="1" dirty="0" smtClean="0"/>
              <a:t>valuation </a:t>
            </a:r>
            <a:r>
              <a:rPr lang="fr-FR" b="1" dirty="0"/>
              <a:t>de remplacement</a:t>
            </a:r>
            <a:r>
              <a:rPr lang="fr-FR" dirty="0"/>
              <a:t> possible </a:t>
            </a:r>
            <a:r>
              <a:rPr lang="fr-FR" b="1" dirty="0"/>
              <a:t>pour les candidats scolaires</a:t>
            </a:r>
            <a:r>
              <a:rPr lang="fr-FR" dirty="0"/>
              <a:t> qui ne disposeraient pas d’une </a:t>
            </a:r>
            <a:r>
              <a:rPr lang="fr-FR" i="1" dirty="0"/>
              <a:t>moyenne annuelle dans une ou plusieurs disciplines</a:t>
            </a:r>
            <a:r>
              <a:rPr lang="fr-FR" i="1" dirty="0" smtClean="0"/>
              <a:t>.</a:t>
            </a:r>
            <a:r>
              <a:rPr lang="fr-FR" dirty="0"/>
              <a:t> </a:t>
            </a:r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r>
              <a:rPr lang="fr-FR" dirty="0" smtClean="0"/>
              <a:t>Deux </a:t>
            </a:r>
            <a:r>
              <a:rPr lang="fr-FR" dirty="0"/>
              <a:t>possibilités de passation 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trimestre de </a:t>
            </a:r>
            <a:r>
              <a:rPr lang="fr-FR" dirty="0" err="1"/>
              <a:t>Tle</a:t>
            </a:r>
            <a:r>
              <a:rPr lang="fr-FR" dirty="0"/>
              <a:t> : (épreuve ponctuelle en remplacement </a:t>
            </a:r>
            <a:r>
              <a:rPr lang="fr-FR" dirty="0" smtClean="0"/>
              <a:t>CC </a:t>
            </a:r>
            <a:r>
              <a:rPr lang="fr-FR" dirty="0"/>
              <a:t>de 1</a:t>
            </a:r>
            <a:r>
              <a:rPr lang="fr-FR" baseline="30000" dirty="0"/>
              <a:t>ère</a:t>
            </a:r>
            <a:r>
              <a:rPr lang="fr-FR" dirty="0"/>
              <a:t>) : sur les axes du programme de 1ere </a:t>
            </a:r>
            <a:r>
              <a:rPr lang="fr-FR" b="1" dirty="0"/>
              <a:t>étudiés en 1</a:t>
            </a:r>
            <a:r>
              <a:rPr lang="fr-FR" b="1" baseline="30000" dirty="0"/>
              <a:t>ère</a:t>
            </a:r>
            <a:r>
              <a:rPr lang="fr-FR" dirty="0"/>
              <a:t> = </a:t>
            </a:r>
            <a:r>
              <a:rPr lang="fr-FR" b="1" dirty="0"/>
              <a:t>Format de l’épreuve EC2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Avant la fin de l’année de </a:t>
            </a:r>
            <a:r>
              <a:rPr lang="fr-FR" dirty="0" err="1"/>
              <a:t>Tle</a:t>
            </a:r>
            <a:r>
              <a:rPr lang="fr-FR" dirty="0"/>
              <a:t> (épreuve ponctuelle en remplacement CC de </a:t>
            </a:r>
            <a:r>
              <a:rPr lang="fr-FR" dirty="0" err="1"/>
              <a:t>Tle</a:t>
            </a:r>
            <a:r>
              <a:rPr lang="fr-FR" dirty="0"/>
              <a:t>) : sur les axes </a:t>
            </a:r>
            <a:r>
              <a:rPr lang="fr-FR" b="1" dirty="0"/>
              <a:t>étudiés en classe de </a:t>
            </a:r>
            <a:r>
              <a:rPr lang="fr-FR" b="1" dirty="0" err="1"/>
              <a:t>Tle</a:t>
            </a:r>
            <a:r>
              <a:rPr lang="fr-FR" b="1" dirty="0"/>
              <a:t> = Format de l’épreuve EC3.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dirty="0" smtClean="0"/>
              <a:t>Dans </a:t>
            </a:r>
            <a:r>
              <a:rPr lang="fr-FR" dirty="0"/>
              <a:t>le cas d'une absence </a:t>
            </a:r>
            <a:r>
              <a:rPr lang="fr-FR" dirty="0" smtClean="0"/>
              <a:t>dûment </a:t>
            </a:r>
            <a:r>
              <a:rPr lang="fr-FR" dirty="0"/>
              <a:t>justifiée à cette évaluation ponctuelle, le candidat est à nouveau convoqué. Si l'absence n'est pas dûment justifiée, 0/20</a:t>
            </a:r>
            <a:r>
              <a:rPr lang="fr-FR" dirty="0" smtClean="0"/>
              <a:t>.</a:t>
            </a:r>
          </a:p>
          <a:p>
            <a:pPr marL="0" lvl="0" indent="0">
              <a:buNone/>
            </a:pPr>
            <a:endParaRPr lang="fr-FR" dirty="0"/>
          </a:p>
          <a:p>
            <a:r>
              <a:rPr lang="fr-FR" dirty="0" smtClean="0"/>
              <a:t>Les grilles d’évaluations </a:t>
            </a:r>
            <a:r>
              <a:rPr lang="fr-FR" dirty="0"/>
              <a:t>ponctuelles </a:t>
            </a:r>
            <a:r>
              <a:rPr lang="fr-FR" dirty="0" smtClean="0"/>
              <a:t>de LVA </a:t>
            </a:r>
            <a:r>
              <a:rPr lang="fr-FR" dirty="0"/>
              <a:t>et LVB </a:t>
            </a:r>
            <a:r>
              <a:rPr lang="fr-FR" dirty="0" smtClean="0"/>
              <a:t>sont disponibles dans la note </a:t>
            </a:r>
            <a:r>
              <a:rPr lang="fr-FR" dirty="0"/>
              <a:t>de </a:t>
            </a:r>
            <a:r>
              <a:rPr lang="fr-FR" dirty="0" smtClean="0"/>
              <a:t>service d’ </a:t>
            </a:r>
            <a:r>
              <a:rPr lang="fr-FR" b="1" dirty="0"/>
              <a:t>août </a:t>
            </a:r>
            <a:r>
              <a:rPr lang="fr-FR" b="1" dirty="0" smtClean="0"/>
              <a:t>2021.</a:t>
            </a:r>
            <a:endParaRPr lang="fr-FR" dirty="0"/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6881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310" y="2184400"/>
            <a:ext cx="9613861" cy="2531291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)</a:t>
            </a: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050" dirty="0" smtClean="0">
                <a:solidFill>
                  <a:srgbClr val="FF0000"/>
                </a:solidFill>
              </a:rPr>
              <a:t/>
            </a:r>
            <a:br>
              <a:rPr lang="fr-FR" sz="1050" dirty="0" smtClean="0">
                <a:solidFill>
                  <a:srgbClr val="FF0000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457" y="1476103"/>
            <a:ext cx="9575725" cy="495327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FR" sz="4000" b="1" dirty="0" smtClean="0"/>
              <a:t>Les 40% : le cas de la LVC</a:t>
            </a:r>
          </a:p>
          <a:p>
            <a:pPr lvl="0"/>
            <a:r>
              <a:rPr lang="fr-FR" dirty="0" smtClean="0"/>
              <a:t>Les </a:t>
            </a:r>
            <a:r>
              <a:rPr lang="fr-FR" dirty="0"/>
              <a:t>enseignements optionnels sont évalués en CC </a:t>
            </a:r>
            <a:endParaRPr lang="fr-FR" dirty="0" smtClean="0"/>
          </a:p>
          <a:p>
            <a:pPr marL="0" lvl="0" indent="0">
              <a:buNone/>
            </a:pPr>
            <a:endParaRPr lang="fr-FR" dirty="0" smtClean="0"/>
          </a:p>
          <a:p>
            <a:pPr lvl="0"/>
            <a:r>
              <a:rPr lang="fr-FR" dirty="0" smtClean="0"/>
              <a:t>Pendant </a:t>
            </a:r>
            <a:r>
              <a:rPr lang="fr-FR" dirty="0"/>
              <a:t>le cycle terminal,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b="1" dirty="0" smtClean="0"/>
              <a:t>  Voie </a:t>
            </a:r>
            <a:r>
              <a:rPr lang="fr-FR" b="1" dirty="0"/>
              <a:t>Technologique</a:t>
            </a:r>
            <a:r>
              <a:rPr lang="fr-FR" dirty="0"/>
              <a:t> : 2 options possibles : 2 en 1</a:t>
            </a:r>
            <a:r>
              <a:rPr lang="fr-FR" baseline="30000" dirty="0"/>
              <a:t>ère</a:t>
            </a:r>
            <a:r>
              <a:rPr lang="fr-FR" dirty="0"/>
              <a:t> (</a:t>
            </a:r>
            <a:r>
              <a:rPr lang="fr-FR" dirty="0" err="1" smtClean="0"/>
              <a:t>coef</a:t>
            </a:r>
            <a:r>
              <a:rPr lang="fr-FR" dirty="0" smtClean="0"/>
              <a:t>. </a:t>
            </a:r>
            <a:r>
              <a:rPr lang="fr-FR" dirty="0"/>
              <a:t>2 chacun) / 2 en </a:t>
            </a:r>
            <a:r>
              <a:rPr lang="fr-FR" dirty="0" err="1"/>
              <a:t>Tle</a:t>
            </a:r>
            <a:r>
              <a:rPr lang="fr-FR" dirty="0"/>
              <a:t> (</a:t>
            </a:r>
            <a:r>
              <a:rPr lang="fr-FR" dirty="0" err="1"/>
              <a:t>coef</a:t>
            </a:r>
            <a:r>
              <a:rPr lang="fr-FR" dirty="0"/>
              <a:t> 2 chacun) dont la </a:t>
            </a:r>
            <a:r>
              <a:rPr lang="fr-FR" dirty="0" smtClean="0"/>
              <a:t>LVC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b="1" dirty="0" smtClean="0"/>
              <a:t>Voie </a:t>
            </a:r>
            <a:r>
              <a:rPr lang="fr-FR" b="1" dirty="0"/>
              <a:t>générale</a:t>
            </a:r>
            <a:r>
              <a:rPr lang="fr-FR" dirty="0"/>
              <a:t> : </a:t>
            </a:r>
            <a:r>
              <a:rPr lang="fr-FR" dirty="0" smtClean="0"/>
              <a:t>1option possible </a:t>
            </a:r>
            <a:r>
              <a:rPr lang="fr-FR" dirty="0"/>
              <a:t>en 1</a:t>
            </a:r>
            <a:r>
              <a:rPr lang="fr-FR" baseline="30000" dirty="0"/>
              <a:t>ère</a:t>
            </a:r>
            <a:r>
              <a:rPr lang="fr-FR" dirty="0"/>
              <a:t> (</a:t>
            </a:r>
            <a:r>
              <a:rPr lang="fr-FR" dirty="0" err="1" smtClean="0"/>
              <a:t>coef</a:t>
            </a:r>
            <a:r>
              <a:rPr lang="fr-FR" dirty="0" smtClean="0"/>
              <a:t>. </a:t>
            </a:r>
            <a:r>
              <a:rPr lang="fr-FR" dirty="0"/>
              <a:t>2) / 2 en </a:t>
            </a:r>
            <a:r>
              <a:rPr lang="fr-FR" dirty="0" err="1"/>
              <a:t>Tle</a:t>
            </a:r>
            <a:r>
              <a:rPr lang="fr-FR" dirty="0"/>
              <a:t>  (</a:t>
            </a:r>
            <a:r>
              <a:rPr lang="fr-FR" dirty="0" err="1" smtClean="0"/>
              <a:t>coef</a:t>
            </a:r>
            <a:r>
              <a:rPr lang="fr-FR" dirty="0" smtClean="0"/>
              <a:t>. </a:t>
            </a:r>
            <a:r>
              <a:rPr lang="fr-FR" dirty="0"/>
              <a:t>2 chacun) dont la </a:t>
            </a:r>
            <a:r>
              <a:rPr lang="fr-FR" dirty="0" smtClean="0"/>
              <a:t>LVC.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 La moyenne générale des enseignements optionnels est affectée d’un </a:t>
            </a:r>
            <a:r>
              <a:rPr lang="fr-FR" dirty="0" smtClean="0"/>
              <a:t>coefficient.</a:t>
            </a:r>
            <a:endParaRPr lang="fr-FR" dirty="0"/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4846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310" y="2184400"/>
            <a:ext cx="9613861" cy="2531291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)</a:t>
            </a: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050" dirty="0" smtClean="0">
                <a:solidFill>
                  <a:srgbClr val="FF0000"/>
                </a:solidFill>
              </a:rPr>
              <a:t/>
            </a:r>
            <a:br>
              <a:rPr lang="fr-FR" sz="1050" dirty="0" smtClean="0">
                <a:solidFill>
                  <a:srgbClr val="FF0000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1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27277" r="34319" b="47216"/>
          <a:stretch/>
        </p:blipFill>
        <p:spPr>
          <a:xfrm>
            <a:off x="1289833" y="2398487"/>
            <a:ext cx="10092042" cy="2787124"/>
          </a:xfr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332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310" y="2184400"/>
            <a:ext cx="9613861" cy="2531291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)</a:t>
            </a: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050" dirty="0" smtClean="0">
                <a:solidFill>
                  <a:srgbClr val="FF0000"/>
                </a:solidFill>
              </a:rPr>
              <a:t/>
            </a:r>
            <a:br>
              <a:rPr lang="fr-FR" sz="1050" dirty="0" smtClean="0">
                <a:solidFill>
                  <a:srgbClr val="FF0000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457" y="1476103"/>
            <a:ext cx="9575725" cy="495327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FR" sz="4000" b="1" dirty="0" smtClean="0"/>
              <a:t>Les 60 %</a:t>
            </a:r>
          </a:p>
          <a:p>
            <a:pPr marL="0" lvl="0" indent="0">
              <a:buNone/>
            </a:pPr>
            <a:endParaRPr lang="fr-FR" dirty="0" smtClean="0"/>
          </a:p>
          <a:p>
            <a:pPr marL="0" lvl="0" indent="0">
              <a:buNone/>
            </a:pPr>
            <a:r>
              <a:rPr lang="fr-FR" dirty="0"/>
              <a:t>Evaluations terminales </a:t>
            </a:r>
            <a:r>
              <a:rPr lang="fr-FR" b="1" dirty="0"/>
              <a:t>pour les candidats scolaires et individuels</a:t>
            </a:r>
            <a:r>
              <a:rPr lang="fr-FR" dirty="0"/>
              <a:t> </a:t>
            </a:r>
            <a:r>
              <a:rPr lang="fr-FR" dirty="0" smtClean="0"/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</a:t>
            </a:r>
            <a:r>
              <a:rPr lang="fr-FR" dirty="0"/>
              <a:t>Français (écrit-oral) : </a:t>
            </a:r>
            <a:endParaRPr lang="fr-FR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/>
              <a:t>GO </a:t>
            </a:r>
            <a:r>
              <a:rPr lang="fr-FR" b="1" dirty="0"/>
              <a:t>(</a:t>
            </a:r>
            <a:r>
              <a:rPr lang="fr-FR" b="1" dirty="0" err="1" smtClean="0"/>
              <a:t>coef</a:t>
            </a:r>
            <a:r>
              <a:rPr lang="fr-FR" b="1" dirty="0" smtClean="0"/>
              <a:t>. </a:t>
            </a:r>
            <a:r>
              <a:rPr lang="fr-FR" b="1" dirty="0"/>
              <a:t>10 au lieu de 16/ VG),</a:t>
            </a:r>
            <a:r>
              <a:rPr lang="fr-FR" dirty="0"/>
              <a:t>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/>
              <a:t>EDS1,</a:t>
            </a:r>
            <a:endParaRPr lang="fr-F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/>
              <a:t>EDS2  LLCER (écrit) + oral </a:t>
            </a:r>
            <a:r>
              <a:rPr lang="fr-FR" dirty="0" smtClean="0"/>
              <a:t>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dirty="0" smtClean="0"/>
              <a:t>Philosophie</a:t>
            </a:r>
            <a:endParaRPr lang="fr-FR" dirty="0"/>
          </a:p>
          <a:p>
            <a:endParaRPr lang="fr-FR" dirty="0"/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350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310" y="2184400"/>
            <a:ext cx="9613861" cy="2531291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050" dirty="0" smtClean="0">
                <a:solidFill>
                  <a:srgbClr val="FF0000"/>
                </a:solidFill>
              </a:rPr>
              <a:t/>
            </a:r>
            <a:br>
              <a:rPr lang="fr-FR" sz="1050" dirty="0" smtClean="0">
                <a:solidFill>
                  <a:srgbClr val="FF0000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1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t="14649" r="32768" b="55353"/>
          <a:stretch/>
        </p:blipFill>
        <p:spPr>
          <a:xfrm>
            <a:off x="1836096" y="1986094"/>
            <a:ext cx="9407367" cy="2982667"/>
          </a:xfr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436718" y="380473"/>
            <a:ext cx="8352453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A COMPTER DE LA SESSION 2022 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6016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310" y="2184400"/>
            <a:ext cx="9613861" cy="2531291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050" dirty="0" smtClean="0">
                <a:solidFill>
                  <a:srgbClr val="FF0000"/>
                </a:solidFill>
              </a:rPr>
              <a:t/>
            </a:r>
            <a:br>
              <a:rPr lang="fr-FR" sz="1050" dirty="0" smtClean="0">
                <a:solidFill>
                  <a:srgbClr val="FF0000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457" y="1476103"/>
            <a:ext cx="9575725" cy="495327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FR" sz="4000" b="1" dirty="0" smtClean="0"/>
              <a:t>L’attestation de langues</a:t>
            </a:r>
          </a:p>
          <a:p>
            <a:pPr marL="0" lvl="0" indent="0">
              <a:buNone/>
            </a:pPr>
            <a:endParaRPr lang="fr-FR" dirty="0" smtClean="0"/>
          </a:p>
          <a:p>
            <a:r>
              <a:rPr lang="fr-FR" b="1" dirty="0"/>
              <a:t>E</a:t>
            </a:r>
            <a:r>
              <a:rPr lang="fr-FR" dirty="0" smtClean="0"/>
              <a:t>n </a:t>
            </a:r>
            <a:r>
              <a:rPr lang="fr-FR" dirty="0"/>
              <a:t>fin de cycle </a:t>
            </a:r>
            <a:r>
              <a:rPr lang="fr-FR" dirty="0" smtClean="0"/>
              <a:t>terminal, une attestation de  </a:t>
            </a:r>
            <a:r>
              <a:rPr lang="fr-FR" dirty="0"/>
              <a:t>langues </a:t>
            </a:r>
            <a:r>
              <a:rPr lang="fr-FR" dirty="0" smtClean="0"/>
              <a:t>vivantes sera délivrée à chaque candidat.</a:t>
            </a:r>
          </a:p>
          <a:p>
            <a:r>
              <a:rPr lang="fr-FR" dirty="0" smtClean="0"/>
              <a:t>Elle devra indiquer le </a:t>
            </a:r>
            <a:r>
              <a:rPr lang="fr-FR" dirty="0"/>
              <a:t>niveau atteint par le candidat en LVB </a:t>
            </a:r>
            <a:r>
              <a:rPr lang="fr-FR" b="1" dirty="0"/>
              <a:t>pour chacune des 4 activités langagières : CO, CE, EO, EE</a:t>
            </a:r>
            <a:r>
              <a:rPr lang="fr-FR" dirty="0"/>
              <a:t> :</a:t>
            </a:r>
          </a:p>
          <a:p>
            <a:pPr lvl="0"/>
            <a:r>
              <a:rPr lang="fr-FR" b="1" dirty="0"/>
              <a:t>Pour les candidats scolaires, devoir</a:t>
            </a:r>
            <a:r>
              <a:rPr lang="fr-FR" dirty="0"/>
              <a:t> (type EC3 écrit et oral) conçu et organisé par les professeurs de LVB à l'intention de leurs </a:t>
            </a:r>
            <a:r>
              <a:rPr lang="fr-FR" dirty="0" smtClean="0"/>
              <a:t>élèves. </a:t>
            </a:r>
            <a:endParaRPr lang="fr-FR" dirty="0"/>
          </a:p>
          <a:p>
            <a:pPr lvl="0"/>
            <a:r>
              <a:rPr lang="fr-FR" dirty="0"/>
              <a:t>Les professeurs peuvent utiliser les sujets mis à leur disposition dans la banque nationale numérique, </a:t>
            </a:r>
            <a:r>
              <a:rPr lang="fr-FR" b="1" dirty="0"/>
              <a:t>pour construire cette évaluation</a:t>
            </a:r>
            <a:r>
              <a:rPr lang="fr-FR" dirty="0" smtClean="0"/>
              <a:t>.</a:t>
            </a:r>
          </a:p>
          <a:p>
            <a:pPr marL="0" lvl="0" indent="0">
              <a:buNone/>
            </a:pPr>
            <a:endParaRPr lang="fr-FR" dirty="0"/>
          </a:p>
          <a:p>
            <a:r>
              <a:rPr lang="fr-FR" dirty="0"/>
              <a:t>Voir grilles évaluations ponctuelles LVA et LVB Note de service août 2021</a:t>
            </a:r>
          </a:p>
          <a:p>
            <a:pPr marL="0" indent="0">
              <a:buNone/>
            </a:pPr>
            <a:endParaRPr lang="fr-FR" dirty="0"/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0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 : </a:t>
            </a:r>
            <a:endParaRPr lang="fr-FR" dirty="0"/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596387"/>
              </p:ext>
            </p:extLst>
          </p:nvPr>
        </p:nvGraphicFramePr>
        <p:xfrm>
          <a:off x="481263" y="2069432"/>
          <a:ext cx="5161891" cy="449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  <p:grpSp>
        <p:nvGrpSpPr>
          <p:cNvPr id="5" name="Groupe 4"/>
          <p:cNvGrpSpPr/>
          <p:nvPr/>
        </p:nvGrpSpPr>
        <p:grpSpPr>
          <a:xfrm>
            <a:off x="5982788" y="2057401"/>
            <a:ext cx="4624251" cy="4503819"/>
            <a:chOff x="0" y="0"/>
            <a:chExt cx="5161890" cy="4491789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0" y="0"/>
              <a:ext cx="5161890" cy="449178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ZoneTexte 8"/>
            <p:cNvSpPr txBox="1"/>
            <p:nvPr/>
          </p:nvSpPr>
          <p:spPr>
            <a:xfrm>
              <a:off x="0" y="0"/>
              <a:ext cx="5161890" cy="1347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u="sng" kern="1200" dirty="0" smtClean="0">
                  <a:solidFill>
                    <a:schemeClr val="tx2"/>
                  </a:solidFill>
                </a:rPr>
                <a:t>Projet </a:t>
              </a:r>
              <a:r>
                <a:rPr lang="fr-FR" sz="2400" u="sng" kern="1200" dirty="0" err="1" smtClean="0">
                  <a:solidFill>
                    <a:schemeClr val="tx2"/>
                  </a:solidFill>
                </a:rPr>
                <a:t>Majò</a:t>
              </a:r>
              <a:r>
                <a:rPr lang="fr-FR" sz="2400" u="sng" kern="1200" dirty="0" smtClean="0">
                  <a:solidFill>
                    <a:schemeClr val="tx2"/>
                  </a:solidFill>
                </a:rPr>
                <a:t> ka </a:t>
              </a:r>
              <a:r>
                <a:rPr lang="fr-FR" sz="2400" u="sng" kern="1200" dirty="0" err="1" smtClean="0">
                  <a:solidFill>
                    <a:schemeClr val="tx2"/>
                  </a:solidFill>
                </a:rPr>
                <a:t>maké</a:t>
              </a:r>
              <a:r>
                <a:rPr lang="fr-FR" sz="2400" u="sng" kern="1200" dirty="0" smtClean="0">
                  <a:solidFill>
                    <a:schemeClr val="tx2"/>
                  </a:solidFill>
                </a:rPr>
                <a:t> </a:t>
              </a:r>
              <a:r>
                <a:rPr lang="fr-FR" sz="2400" u="sng" kern="1200" dirty="0" err="1" smtClean="0">
                  <a:solidFill>
                    <a:schemeClr val="tx2"/>
                  </a:solidFill>
                </a:rPr>
                <a:t>kréyòl</a:t>
              </a:r>
              <a:r>
                <a:rPr lang="fr-FR" sz="2400" u="sng" kern="1200" smtClean="0">
                  <a:solidFill>
                    <a:schemeClr val="tx2"/>
                  </a:solidFill>
                </a:rPr>
                <a:t> </a:t>
              </a:r>
              <a:r>
                <a:rPr lang="fr-FR" sz="2400" kern="1200" smtClean="0">
                  <a:solidFill>
                    <a:schemeClr val="tx2"/>
                  </a:solidFill>
                </a:rPr>
                <a:t> </a:t>
              </a:r>
              <a:endParaRPr lang="fr-FR" sz="2400" kern="1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2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smtClean="0"/>
              <a:t>QUESTIONS DIVERSES</a:t>
            </a:r>
            <a:endParaRPr lang="fr-FR" sz="40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243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err="1" smtClean="0"/>
              <a:t>Mèsi</a:t>
            </a:r>
            <a:r>
              <a:rPr lang="fr-FR" sz="4000" dirty="0" smtClean="0"/>
              <a:t> pou </a:t>
            </a:r>
            <a:r>
              <a:rPr lang="fr-FR" sz="4000" dirty="0" err="1" smtClean="0"/>
              <a:t>rété</a:t>
            </a:r>
            <a:r>
              <a:rPr lang="fr-FR" sz="4000" dirty="0" smtClean="0"/>
              <a:t> </a:t>
            </a:r>
            <a:r>
              <a:rPr lang="fr-FR" sz="4000" dirty="0" err="1" smtClean="0"/>
              <a:t>kouté</a:t>
            </a:r>
            <a:r>
              <a:rPr lang="fr-FR" sz="4000" dirty="0" smtClean="0"/>
              <a:t> a </a:t>
            </a:r>
            <a:r>
              <a:rPr lang="fr-FR" sz="4000" dirty="0" err="1" smtClean="0"/>
              <a:t>zòt</a:t>
            </a:r>
            <a:r>
              <a:rPr lang="fr-FR" sz="4000" dirty="0" smtClean="0"/>
              <a:t>!</a:t>
            </a:r>
            <a:endParaRPr lang="fr-FR" sz="40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536" y="763649"/>
            <a:ext cx="3051164" cy="142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L’équipe de créole :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latin typeface="Arial" charset="0"/>
                <a:ea typeface="Arial" charset="0"/>
                <a:cs typeface="Arial" charset="0"/>
              </a:rPr>
              <a:t>Mission Académique LVR-Créole </a:t>
            </a:r>
            <a:r>
              <a:rPr lang="mr-IN" sz="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fr-FR" sz="1200" dirty="0" smtClean="0">
                <a:latin typeface="Arial" charset="0"/>
                <a:ea typeface="Arial" charset="0"/>
                <a:cs typeface="Arial" charset="0"/>
              </a:rPr>
              <a:t> 09/2021</a:t>
            </a:r>
            <a:endParaRPr lang="fr-FR" sz="12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261736"/>
              </p:ext>
            </p:extLst>
          </p:nvPr>
        </p:nvGraphicFramePr>
        <p:xfrm>
          <a:off x="200025" y="1971674"/>
          <a:ext cx="11134725" cy="454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5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  <a:ea typeface="Arial" charset="0"/>
                <a:cs typeface="Arial" charset="0"/>
              </a:rPr>
              <a:t>Informations</a:t>
            </a:r>
            <a:r>
              <a:rPr lang="fr-FR" dirty="0" smtClean="0">
                <a:latin typeface="+mn-lt"/>
              </a:rPr>
              <a:t> générales</a:t>
            </a:r>
            <a:endParaRPr lang="fr-FR" dirty="0">
              <a:latin typeface="+mn-lt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971272"/>
              </p:ext>
            </p:extLst>
          </p:nvPr>
        </p:nvGraphicFramePr>
        <p:xfrm>
          <a:off x="239843" y="1834166"/>
          <a:ext cx="10747947" cy="468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latin typeface="Arial" charset="0"/>
                <a:ea typeface="Arial" charset="0"/>
                <a:cs typeface="Arial" charset="0"/>
              </a:rPr>
              <a:t>Mission Académique LVR-Créole - 09/2021</a:t>
            </a:r>
            <a:endParaRPr lang="fr-FR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3700" y="2821773"/>
            <a:ext cx="8522426" cy="129302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n-lt"/>
              </a:rPr>
              <a:t>Continuité pédagogique : </a:t>
            </a:r>
            <a:endParaRPr lang="fr-FR" dirty="0">
              <a:latin typeface="+mn-lt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7924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310" y="2184400"/>
            <a:ext cx="9613861" cy="2531291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)</a:t>
            </a: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050" dirty="0" smtClean="0">
                <a:solidFill>
                  <a:srgbClr val="FF0000"/>
                </a:solidFill>
              </a:rPr>
              <a:t/>
            </a:r>
            <a:br>
              <a:rPr lang="fr-FR" sz="1050" dirty="0" smtClean="0">
                <a:solidFill>
                  <a:srgbClr val="FF0000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457" y="1476103"/>
            <a:ext cx="9575725" cy="495327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fr-FR" sz="3500" b="1" dirty="0" smtClean="0"/>
              <a:t>Modalités </a:t>
            </a:r>
            <a:r>
              <a:rPr lang="fr-FR" sz="3500" b="1" dirty="0"/>
              <a:t>du choix </a:t>
            </a:r>
            <a:r>
              <a:rPr lang="fr-FR" sz="3500" b="1" dirty="0" smtClean="0"/>
              <a:t>des LVER</a:t>
            </a:r>
            <a:r>
              <a:rPr lang="fr-FR" sz="3500" b="1" dirty="0"/>
              <a:t> </a:t>
            </a:r>
            <a:r>
              <a:rPr lang="fr-FR" sz="3500" b="1" dirty="0" smtClean="0"/>
              <a:t>pour les candidats scolaires :</a:t>
            </a:r>
          </a:p>
          <a:p>
            <a:pPr marL="0" lvl="0" indent="0">
              <a:buNone/>
            </a:pPr>
            <a:r>
              <a:rPr lang="fr-FR" sz="1400" b="1" dirty="0" smtClean="0"/>
              <a:t>Source</a:t>
            </a:r>
            <a:r>
              <a:rPr lang="fr-FR" sz="1400" dirty="0" smtClean="0"/>
              <a:t> : BO </a:t>
            </a:r>
            <a:r>
              <a:rPr lang="fr-FR" sz="1400" dirty="0"/>
              <a:t>N°31 du 26 aout 2021</a:t>
            </a:r>
          </a:p>
          <a:p>
            <a:pPr marL="0" indent="0">
              <a:buNone/>
            </a:pPr>
            <a:endParaRPr lang="fr-FR" sz="1100" dirty="0" smtClean="0"/>
          </a:p>
          <a:p>
            <a:pPr lvl="0"/>
            <a:r>
              <a:rPr lang="fr-FR" dirty="0" smtClean="0"/>
              <a:t>Le </a:t>
            </a:r>
            <a:r>
              <a:rPr lang="fr-FR" dirty="0"/>
              <a:t>choix </a:t>
            </a:r>
            <a:r>
              <a:rPr lang="fr-FR" dirty="0" smtClean="0"/>
              <a:t>des </a:t>
            </a:r>
            <a:r>
              <a:rPr lang="fr-FR" dirty="0"/>
              <a:t>langues vivantes régionales pour les </a:t>
            </a:r>
            <a:r>
              <a:rPr lang="fr-FR" dirty="0" smtClean="0"/>
              <a:t>LVB </a:t>
            </a:r>
            <a:r>
              <a:rPr lang="fr-FR" dirty="0"/>
              <a:t>ou C est effectué par le candidat </a:t>
            </a:r>
            <a:r>
              <a:rPr lang="fr-FR" b="1" dirty="0"/>
              <a:t>au moment de l'inscription à l'examen</a:t>
            </a:r>
            <a:r>
              <a:rPr lang="fr-FR" dirty="0"/>
              <a:t>, </a:t>
            </a:r>
            <a:r>
              <a:rPr lang="fr-FR" b="1" dirty="0"/>
              <a:t>à condition </a:t>
            </a:r>
            <a:r>
              <a:rPr lang="fr-FR" dirty="0"/>
              <a:t>qu'il ait suivi l'enseignement correspondant au niveau concerné, dans un établissement d'enseignement scolaire public</a:t>
            </a:r>
            <a:r>
              <a:rPr lang="fr-FR" dirty="0" smtClean="0"/>
              <a:t>.</a:t>
            </a:r>
          </a:p>
          <a:p>
            <a:pPr marL="0" lvl="0" indent="0">
              <a:buNone/>
            </a:pPr>
            <a:r>
              <a:rPr lang="fr-FR" dirty="0"/>
              <a:t> </a:t>
            </a:r>
          </a:p>
          <a:p>
            <a:pPr lvl="0"/>
            <a:r>
              <a:rPr lang="fr-FR" dirty="0"/>
              <a:t>Les élèves s'inscrivent </a:t>
            </a:r>
            <a:r>
              <a:rPr lang="fr-FR" dirty="0" smtClean="0"/>
              <a:t>en LVB</a:t>
            </a:r>
            <a:r>
              <a:rPr lang="fr-FR" dirty="0"/>
              <a:t>, </a:t>
            </a:r>
            <a:r>
              <a:rPr lang="fr-FR" i="1" dirty="0"/>
              <a:t>en LVC le cas échéant</a:t>
            </a:r>
            <a:r>
              <a:rPr lang="fr-FR" dirty="0"/>
              <a:t>, </a:t>
            </a:r>
            <a:r>
              <a:rPr lang="fr-FR" b="1" dirty="0"/>
              <a:t>dès le début de la classe de première.</a:t>
            </a:r>
            <a:r>
              <a:rPr lang="fr-FR" dirty="0"/>
              <a:t> </a:t>
            </a:r>
            <a:r>
              <a:rPr lang="fr-FR" dirty="0" smtClean="0"/>
              <a:t>Le </a:t>
            </a:r>
            <a:r>
              <a:rPr lang="fr-FR" dirty="0"/>
              <a:t>choix des langues vivantes pour les évaluations de LVA et B au moment de l'inscription à l'examen du baccalauréat s'en déduit directement (</a:t>
            </a:r>
            <a:r>
              <a:rPr lang="fr-FR" b="1" dirty="0"/>
              <a:t>même langue et même ordre</a:t>
            </a:r>
            <a:r>
              <a:rPr lang="fr-FR" b="1" dirty="0" smtClean="0"/>
              <a:t>).</a:t>
            </a:r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Après l'inscription de l'élève au baccalauréat, </a:t>
            </a:r>
            <a:r>
              <a:rPr lang="fr-FR" b="1" dirty="0"/>
              <a:t>une permutation entre la LVA et la LVB n'est plus possible</a:t>
            </a:r>
            <a:r>
              <a:rPr lang="fr-FR" dirty="0"/>
              <a:t>. </a:t>
            </a:r>
            <a:r>
              <a:rPr lang="fr-FR" sz="1100" i="1" dirty="0"/>
              <a:t>(raisons exceptionnelles de discontinuité de scolarité [3] et après autorisation du recteur d'académie)</a:t>
            </a:r>
          </a:p>
          <a:p>
            <a:pPr marL="0" indent="0">
              <a:buNone/>
            </a:pPr>
            <a:endParaRPr lang="fr-FR" sz="11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060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310" y="2184400"/>
            <a:ext cx="9613861" cy="2531291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)</a:t>
            </a: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050" dirty="0" smtClean="0">
                <a:solidFill>
                  <a:srgbClr val="FF0000"/>
                </a:solidFill>
              </a:rPr>
              <a:t/>
            </a:r>
            <a:br>
              <a:rPr lang="fr-FR" sz="1050" dirty="0" smtClean="0">
                <a:solidFill>
                  <a:srgbClr val="FF0000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457" y="1476103"/>
            <a:ext cx="9575725" cy="49532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3000" b="1" dirty="0" smtClean="0"/>
              <a:t>Nouvelles modalités de </a:t>
            </a:r>
            <a:r>
              <a:rPr lang="fr-FR" sz="3000" b="1" dirty="0"/>
              <a:t>l'évaluation des langues vivantes </a:t>
            </a:r>
            <a:r>
              <a:rPr lang="fr-FR" sz="3000" b="1" dirty="0" smtClean="0"/>
              <a:t>pour les candidats scolaires, à compter de la session 2022 </a:t>
            </a:r>
            <a:r>
              <a:rPr lang="fr-FR" sz="2400" b="1" dirty="0" smtClean="0"/>
              <a:t>:</a:t>
            </a:r>
          </a:p>
          <a:p>
            <a:pPr marL="0" lvl="0" indent="0">
              <a:buNone/>
            </a:pPr>
            <a:r>
              <a:rPr lang="fr-FR" sz="1400" b="1" dirty="0" smtClean="0"/>
              <a:t>Source</a:t>
            </a:r>
            <a:r>
              <a:rPr lang="fr-FR" sz="1400" dirty="0" smtClean="0"/>
              <a:t> : </a:t>
            </a:r>
            <a:r>
              <a:rPr lang="fr-FR" sz="1200" dirty="0" smtClean="0"/>
              <a:t>BO </a:t>
            </a:r>
            <a:r>
              <a:rPr lang="fr-FR" sz="1200" dirty="0"/>
              <a:t>N°30 du 29 juillet 2021 </a:t>
            </a:r>
            <a:endParaRPr lang="fr-FR" sz="1200" dirty="0" smtClean="0"/>
          </a:p>
          <a:p>
            <a:pPr marL="0" lvl="0" indent="0">
              <a:buNone/>
            </a:pPr>
            <a:endParaRPr lang="fr-FR" sz="1200" dirty="0"/>
          </a:p>
          <a:p>
            <a:pPr marL="0" lv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dirty="0"/>
              <a:t>A compter de la session </a:t>
            </a:r>
            <a:r>
              <a:rPr lang="fr-FR" dirty="0" smtClean="0"/>
              <a:t>2022, </a:t>
            </a:r>
            <a:r>
              <a:rPr lang="fr-FR" dirty="0"/>
              <a:t>l’obtention du diplôme du baccalauréat GT reposera pour les candidats scolaires : </a:t>
            </a:r>
          </a:p>
          <a:p>
            <a:pPr lvl="0"/>
            <a:r>
              <a:rPr lang="fr-FR" dirty="0"/>
              <a:t>Pour </a:t>
            </a:r>
            <a:r>
              <a:rPr lang="fr-FR" b="1" dirty="0"/>
              <a:t>40% sur du CC</a:t>
            </a:r>
            <a:r>
              <a:rPr lang="fr-FR" dirty="0"/>
              <a:t> (</a:t>
            </a:r>
            <a:r>
              <a:rPr lang="fr-FR" i="1" dirty="0"/>
              <a:t>ensemble des résultats obtenus pour le cycle terminal</a:t>
            </a:r>
            <a:r>
              <a:rPr lang="fr-FR" dirty="0"/>
              <a:t>)</a:t>
            </a:r>
          </a:p>
          <a:p>
            <a:pPr lvl="0"/>
            <a:r>
              <a:rPr lang="fr-FR" dirty="0"/>
              <a:t>Pour </a:t>
            </a:r>
            <a:r>
              <a:rPr lang="fr-FR" b="1" dirty="0"/>
              <a:t>60 %</a:t>
            </a:r>
            <a:r>
              <a:rPr lang="fr-FR" dirty="0"/>
              <a:t> sur les résultats aux </a:t>
            </a:r>
            <a:r>
              <a:rPr lang="fr-FR" b="1" dirty="0"/>
              <a:t>épreuves obligatoires</a:t>
            </a:r>
            <a:r>
              <a:rPr lang="fr-FR" dirty="0"/>
              <a:t> faisant l’objet d’une épreuve </a:t>
            </a:r>
            <a:r>
              <a:rPr lang="fr-FR" b="1" dirty="0"/>
              <a:t>ponctuelle.</a:t>
            </a:r>
            <a:endParaRPr lang="fr-FR" dirty="0"/>
          </a:p>
          <a:p>
            <a:pPr marL="0" indent="0">
              <a:buNone/>
            </a:pPr>
            <a:endParaRPr lang="fr-FR" sz="1100" dirty="0" smtClean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7709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310" y="2184400"/>
            <a:ext cx="9613861" cy="2531291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)</a:t>
            </a: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050" dirty="0" smtClean="0">
                <a:solidFill>
                  <a:srgbClr val="FF0000"/>
                </a:solidFill>
              </a:rPr>
              <a:t/>
            </a:r>
            <a:br>
              <a:rPr lang="fr-FR" sz="1050" dirty="0" smtClean="0">
                <a:solidFill>
                  <a:srgbClr val="FF0000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457" y="1476103"/>
            <a:ext cx="9575725" cy="495327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FR" sz="4000" b="1" dirty="0" smtClean="0"/>
              <a:t>Les 40%</a:t>
            </a:r>
          </a:p>
          <a:p>
            <a:pPr marL="0" lvl="0" indent="0">
              <a:buNone/>
            </a:pPr>
            <a:r>
              <a:rPr lang="fr-FR" sz="1400" b="1" dirty="0" smtClean="0"/>
              <a:t>Source</a:t>
            </a:r>
            <a:r>
              <a:rPr lang="fr-FR" sz="1400" dirty="0" smtClean="0"/>
              <a:t> : </a:t>
            </a:r>
            <a:r>
              <a:rPr lang="fr-FR" sz="1200" dirty="0" smtClean="0"/>
              <a:t>BO </a:t>
            </a:r>
            <a:r>
              <a:rPr lang="fr-FR" sz="1200" dirty="0"/>
              <a:t>N°30 du 29 juillet 2021 </a:t>
            </a:r>
            <a:endParaRPr lang="fr-FR" sz="1200" dirty="0" smtClean="0"/>
          </a:p>
          <a:p>
            <a:pPr marL="0" lvl="0" indent="0">
              <a:buNone/>
            </a:pPr>
            <a:endParaRPr lang="fr-FR" sz="1200" dirty="0"/>
          </a:p>
          <a:p>
            <a:pPr marL="0" lvl="0" indent="0">
              <a:buNone/>
            </a:pPr>
            <a:endParaRPr lang="fr-FR" sz="1200" dirty="0" smtClean="0"/>
          </a:p>
          <a:p>
            <a:pPr lvl="0"/>
            <a:r>
              <a:rPr lang="fr-FR" dirty="0"/>
              <a:t>Initié par le chef d’établissement, </a:t>
            </a:r>
            <a:r>
              <a:rPr lang="fr-FR" b="1" dirty="0"/>
              <a:t>un projet d’évaluation</a:t>
            </a:r>
            <a:r>
              <a:rPr lang="fr-FR" dirty="0"/>
              <a:t> spécifique à l’établissement devra être défini pour l’ensemble des disciplines relevant du </a:t>
            </a:r>
            <a:r>
              <a:rPr lang="fr-FR" dirty="0" smtClean="0"/>
              <a:t>CC.</a:t>
            </a:r>
          </a:p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r>
              <a:rPr lang="fr-FR" b="1" dirty="0"/>
              <a:t>Objectifs</a:t>
            </a:r>
            <a:r>
              <a:rPr lang="fr-FR" dirty="0"/>
              <a:t> : penser des principes communs, garants de l'égalité entre les </a:t>
            </a:r>
            <a:r>
              <a:rPr lang="fr-FR" dirty="0" smtClean="0"/>
              <a:t>candidats.</a:t>
            </a:r>
            <a:endParaRPr lang="fr-FR" sz="1100" dirty="0"/>
          </a:p>
          <a:p>
            <a:pPr marL="0" indent="0">
              <a:buNone/>
            </a:pPr>
            <a:endParaRPr lang="fr-FR" sz="1100" dirty="0" smtClean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6253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310" y="2184400"/>
            <a:ext cx="9613861" cy="2531291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)</a:t>
            </a: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050" dirty="0" smtClean="0">
                <a:solidFill>
                  <a:srgbClr val="FF0000"/>
                </a:solidFill>
              </a:rPr>
              <a:t/>
            </a:r>
            <a:br>
              <a:rPr lang="fr-FR" sz="1050" dirty="0" smtClean="0">
                <a:solidFill>
                  <a:srgbClr val="FF0000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457" y="1476103"/>
            <a:ext cx="9575725" cy="495327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FR" sz="4000" b="1" dirty="0" smtClean="0"/>
              <a:t>Les 40%</a:t>
            </a:r>
          </a:p>
          <a:p>
            <a:pPr marL="0" lvl="0" indent="0">
              <a:buNone/>
            </a:pPr>
            <a:r>
              <a:rPr lang="fr-FR" sz="1400" b="1" dirty="0" smtClean="0"/>
              <a:t>Source</a:t>
            </a:r>
            <a:r>
              <a:rPr lang="fr-FR" sz="1400" dirty="0" smtClean="0"/>
              <a:t> : </a:t>
            </a:r>
            <a:r>
              <a:rPr lang="fr-FR" sz="1200" dirty="0" smtClean="0"/>
              <a:t>BO </a:t>
            </a:r>
            <a:r>
              <a:rPr lang="fr-FR" sz="1200" dirty="0"/>
              <a:t>N°30 du 29 juillet 2021 </a:t>
            </a:r>
            <a:endParaRPr lang="fr-FR" sz="1200" dirty="0" smtClean="0"/>
          </a:p>
          <a:p>
            <a:pPr marL="0" lvl="0" indent="0">
              <a:buNone/>
            </a:pPr>
            <a:endParaRPr lang="fr-FR" sz="1200" dirty="0"/>
          </a:p>
          <a:p>
            <a:pPr marL="0" lvl="0" indent="0">
              <a:buNone/>
            </a:pPr>
            <a:r>
              <a:rPr lang="fr-FR" dirty="0" smtClean="0"/>
              <a:t>Chaque </a:t>
            </a:r>
            <a:r>
              <a:rPr lang="fr-FR" dirty="0"/>
              <a:t>note prise en compte pour le baccalauréat, au titre des enseignements obligatoires, est affectée d'un coefficient. La somme de ces coefficients est de 100.</a:t>
            </a:r>
          </a:p>
          <a:p>
            <a:pPr marL="0" indent="0">
              <a:buNone/>
            </a:pPr>
            <a:endParaRPr lang="fr-FR" sz="1100" dirty="0" smtClean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4873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5310" y="2184400"/>
            <a:ext cx="9613861" cy="2531291"/>
          </a:xfrm>
        </p:spPr>
        <p:txBody>
          <a:bodyPr>
            <a:noAutofit/>
          </a:bodyPr>
          <a:lstStyle/>
          <a:p>
            <a: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4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200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)</a:t>
            </a:r>
            <a: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1050" dirty="0" smtClean="0">
                <a:solidFill>
                  <a:srgbClr val="FF0000"/>
                </a:solidFill>
              </a:rPr>
              <a:t/>
            </a:r>
            <a:br>
              <a:rPr lang="fr-FR" sz="1050" dirty="0" smtClean="0">
                <a:solidFill>
                  <a:srgbClr val="FF0000"/>
                </a:solidFill>
              </a:rPr>
            </a:br>
            <a:r>
              <a:rPr lang="fr-FR" sz="4400" dirty="0"/>
              <a:t/>
            </a:r>
            <a:br>
              <a:rPr lang="fr-FR" sz="4400" dirty="0"/>
            </a:br>
            <a:endParaRPr lang="fr-FR" sz="16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047866" y="6519618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Mission Académique LVR-Créole - 09/2021</a:t>
            </a:r>
            <a:endParaRPr lang="fr-FR" sz="1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7139" y="914400"/>
            <a:ext cx="10820400" cy="560521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Pour la </a:t>
            </a:r>
            <a:r>
              <a:rPr lang="fr-FR" b="1" dirty="0"/>
              <a:t>session 2022</a:t>
            </a:r>
            <a:r>
              <a:rPr lang="fr-FR" dirty="0"/>
              <a:t>, les candidats conservent le bénéfice des notes qu’ils ont obtenues en classe de première au cours de l’année 2020-2021. Ainsi, leurs coefficients s’organisent comme suit, s’agissant du contrôle continu 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40" y="2050869"/>
            <a:ext cx="9668996" cy="44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50934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1410</TotalTime>
  <Words>394</Words>
  <Application>Microsoft Macintosh PowerPoint</Application>
  <PresentationFormat>Grand écran</PresentationFormat>
  <Paragraphs>123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 Black</vt:lpstr>
      <vt:lpstr>Calibri</vt:lpstr>
      <vt:lpstr>Cambria</vt:lpstr>
      <vt:lpstr>Wingdings</vt:lpstr>
      <vt:lpstr>Arial</vt:lpstr>
      <vt:lpstr>Traînée de condensation</vt:lpstr>
      <vt:lpstr>Réunion de rentrée des professeurs de créole en lGt</vt:lpstr>
      <vt:lpstr>L’équipe de créole :</vt:lpstr>
      <vt:lpstr>Informations générales</vt:lpstr>
      <vt:lpstr>Continuité pédagogique : </vt:lpstr>
      <vt:lpstr> )   </vt:lpstr>
      <vt:lpstr> )   </vt:lpstr>
      <vt:lpstr> )   </vt:lpstr>
      <vt:lpstr> )   </vt:lpstr>
      <vt:lpstr> )   </vt:lpstr>
      <vt:lpstr>    </vt:lpstr>
      <vt:lpstr> )   </vt:lpstr>
      <vt:lpstr> )   </vt:lpstr>
      <vt:lpstr> )   </vt:lpstr>
      <vt:lpstr> )   </vt:lpstr>
      <vt:lpstr>    </vt:lpstr>
      <vt:lpstr>    </vt:lpstr>
      <vt:lpstr>Projets : </vt:lpstr>
      <vt:lpstr>QUESTIONS DIVERSES</vt:lpstr>
      <vt:lpstr>Mèsi pou rété kouté a zòt!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rentrée des professeurs de créole de collège</dc:title>
  <dc:creator>jeffrey SELLIN</dc:creator>
  <cp:lastModifiedBy>jeffrey SELLIN</cp:lastModifiedBy>
  <cp:revision>133</cp:revision>
  <dcterms:created xsi:type="dcterms:W3CDTF">2020-09-26T21:34:45Z</dcterms:created>
  <dcterms:modified xsi:type="dcterms:W3CDTF">2021-09-21T19:17:52Z</dcterms:modified>
</cp:coreProperties>
</file>