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169E-AD09-426F-AD5A-2D2492452378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5CD07531-767B-4670-A8B6-613D9B35DD6D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169E-AD09-426F-AD5A-2D2492452378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7531-767B-4670-A8B6-613D9B35DD6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169E-AD09-426F-AD5A-2D2492452378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7531-767B-4670-A8B6-613D9B35DD6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169E-AD09-426F-AD5A-2D2492452378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D07531-767B-4670-A8B6-613D9B35DD6D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169E-AD09-426F-AD5A-2D2492452378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D07531-767B-4670-A8B6-613D9B35DD6D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169E-AD09-426F-AD5A-2D2492452378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7531-767B-4670-A8B6-613D9B35DD6D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169E-AD09-426F-AD5A-2D2492452378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7531-767B-4670-A8B6-613D9B35DD6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169E-AD09-426F-AD5A-2D2492452378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7531-767B-4670-A8B6-613D9B35DD6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169E-AD09-426F-AD5A-2D2492452378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D07531-767B-4670-A8B6-613D9B35DD6D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AE8169E-AD09-426F-AD5A-2D2492452378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CD07531-767B-4670-A8B6-613D9B35DD6D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169E-AD09-426F-AD5A-2D2492452378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7531-767B-4670-A8B6-613D9B35DD6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CD07531-767B-4670-A8B6-613D9B35DD6D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AE8169E-AD09-426F-AD5A-2D2492452378}" type="datetimeFigureOut">
              <a:rPr lang="fr-FR" smtClean="0"/>
              <a:t>22/06/2016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87644" y="1412776"/>
            <a:ext cx="7200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BIENVENUE A TOUS</a:t>
            </a:r>
          </a:p>
          <a:p>
            <a:pPr algn="ctr"/>
            <a:endParaRPr lang="fr-FR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PLENIERE DE TECHNOLOGIE</a:t>
            </a:r>
          </a:p>
          <a:p>
            <a:pPr algn="ctr"/>
            <a:endParaRPr lang="fr-F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JUIN 2016</a:t>
            </a:r>
            <a:endParaRPr lang="fr-F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141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4fc60d74c6faf7d139b3a583389a37661f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ique">
  <a:themeElements>
    <a:clrScheme name="thermique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iqu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iqu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Thermique</Template>
  <TotalTime>3</TotalTime>
  <Words>8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thermique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CORNELIE</dc:creator>
  <cp:lastModifiedBy>Philippe CORNELIE</cp:lastModifiedBy>
  <cp:revision>2</cp:revision>
  <dcterms:created xsi:type="dcterms:W3CDTF">2016-06-22T12:28:48Z</dcterms:created>
  <dcterms:modified xsi:type="dcterms:W3CDTF">2016-06-22T12:32:15Z</dcterms:modified>
</cp:coreProperties>
</file>