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7"/>
  </p:notesMasterIdLst>
  <p:sldIdLst>
    <p:sldId id="294" r:id="rId2"/>
    <p:sldId id="290" r:id="rId3"/>
    <p:sldId id="292" r:id="rId4"/>
    <p:sldId id="293" r:id="rId5"/>
    <p:sldId id="291" r:id="rId6"/>
  </p:sldIdLst>
  <p:sldSz cx="9144000" cy="6858000" type="screen4x3"/>
  <p:notesSz cx="6797675" cy="9928225"/>
  <p:custDataLst>
    <p:tags r:id="rId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04" autoAdjust="0"/>
    <p:restoredTop sz="94660"/>
  </p:normalViewPr>
  <p:slideViewPr>
    <p:cSldViewPr>
      <p:cViewPr>
        <p:scale>
          <a:sx n="77" d="100"/>
          <a:sy n="77" d="100"/>
        </p:scale>
        <p:origin x="-178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5B564-075A-4326-9315-7336DC95BED5}" type="datetimeFigureOut">
              <a:rPr lang="fr-FR" smtClean="0"/>
              <a:pPr/>
              <a:t>22/06/2016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D334-9448-4407-8BFF-DE8AEBB61D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04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3E080-F93B-4B48-950B-D63316863DC6}" type="datetimeFigureOut">
              <a:rPr lang="fr-FR" smtClean="0"/>
              <a:pPr/>
              <a:t>22/06/2016</a:t>
            </a:fld>
            <a:endParaRPr lang="fr-F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5EB29D-40E1-4334-A3DA-93BFFDF124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3E080-F93B-4B48-950B-D63316863DC6}" type="datetimeFigureOut">
              <a:rPr lang="fr-FR" smtClean="0"/>
              <a:pPr/>
              <a:t>22/06/2016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B29D-40E1-4334-A3DA-93BFFDF124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3E080-F93B-4B48-950B-D63316863DC6}" type="datetimeFigureOut">
              <a:rPr lang="fr-FR" smtClean="0"/>
              <a:pPr/>
              <a:t>22/06/2016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B29D-40E1-4334-A3DA-93BFFDF124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3E080-F93B-4B48-950B-D63316863DC6}" type="datetimeFigureOut">
              <a:rPr lang="fr-FR" smtClean="0"/>
              <a:pPr/>
              <a:t>22/06/2016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B29D-40E1-4334-A3DA-93BFFDF124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3E080-F93B-4B48-950B-D63316863DC6}" type="datetimeFigureOut">
              <a:rPr lang="fr-FR" smtClean="0"/>
              <a:pPr/>
              <a:t>22/06/2016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B29D-40E1-4334-A3DA-93BFFDF124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3E080-F93B-4B48-950B-D63316863DC6}" type="datetimeFigureOut">
              <a:rPr lang="fr-FR" smtClean="0"/>
              <a:pPr/>
              <a:t>22/06/2016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B29D-40E1-4334-A3DA-93BFFDF124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3E080-F93B-4B48-950B-D63316863DC6}" type="datetimeFigureOut">
              <a:rPr lang="fr-FR" smtClean="0"/>
              <a:pPr/>
              <a:t>22/06/2016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B29D-40E1-4334-A3DA-93BFFDF124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3E080-F93B-4B48-950B-D63316863DC6}" type="datetimeFigureOut">
              <a:rPr lang="fr-FR" smtClean="0"/>
              <a:pPr/>
              <a:t>22/06/2016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B29D-40E1-4334-A3DA-93BFFDF124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3E080-F93B-4B48-950B-D63316863DC6}" type="datetimeFigureOut">
              <a:rPr lang="fr-FR" smtClean="0"/>
              <a:pPr/>
              <a:t>22/06/2016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B29D-40E1-4334-A3DA-93BFFDF124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3E080-F93B-4B48-950B-D63316863DC6}" type="datetimeFigureOut">
              <a:rPr lang="fr-FR" smtClean="0"/>
              <a:pPr/>
              <a:t>22/06/2016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B29D-40E1-4334-A3DA-93BFFDF124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3E080-F93B-4B48-950B-D63316863DC6}" type="datetimeFigureOut">
              <a:rPr lang="fr-FR" smtClean="0"/>
              <a:pPr/>
              <a:t>22/06/2016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B29D-40E1-4334-A3DA-93BFFDF124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Cliquer ici pour modifier le style du titre du masque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Cliquer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6D3E080-F93B-4B48-950B-D63316863DC6}" type="datetimeFigureOut">
              <a:rPr lang="fr-FR" smtClean="0"/>
              <a:pPr/>
              <a:t>22/06/2016</a:t>
            </a:fld>
            <a:endParaRPr lang="fr-F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5EB29D-40E1-4334-A3DA-93BFFDF124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772400" cy="1143000"/>
          </a:xfrm>
        </p:spPr>
        <p:txBody>
          <a:bodyPr/>
          <a:lstStyle/>
          <a:p>
            <a:r>
              <a:rPr lang="fr-FR" sz="3600" dirty="0" smtClean="0"/>
              <a:t>EQUIPEMENT NUMERIQUE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6814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1520" y="188640"/>
            <a:ext cx="8640960" cy="6480720"/>
          </a:xfrm>
          <a:prstGeom prst="roundRect">
            <a:avLst>
              <a:gd name="adj" fmla="val 6721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76275" y="332656"/>
            <a:ext cx="7953375" cy="3693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propositions de matériels et logiciels en technologie 1/2 </a:t>
            </a:r>
            <a:endParaRPr lang="fr-FR" dirty="0"/>
          </a:p>
        </p:txBody>
      </p:sp>
      <p:pic>
        <p:nvPicPr>
          <p:cNvPr id="1026" name="Picture 2" descr="Résultat de recherche d'images pour &quot;logiciel EV3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1" y="1412776"/>
            <a:ext cx="1800200" cy="1440160"/>
          </a:xfrm>
          <a:prstGeom prst="rect">
            <a:avLst/>
          </a:prstGeom>
          <a:noFill/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412776"/>
            <a:ext cx="1584176" cy="144016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683568" y="980728"/>
            <a:ext cx="4176464" cy="3693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Robotique</a:t>
            </a:r>
            <a:endParaRPr lang="fr-FR" dirty="0"/>
          </a:p>
        </p:txBody>
      </p:sp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1" y="2924945"/>
            <a:ext cx="1800200" cy="720080"/>
          </a:xfrm>
          <a:prstGeom prst="rect">
            <a:avLst/>
          </a:prstGeom>
          <a:noFill/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24944"/>
            <a:ext cx="1584175" cy="72008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945757" y="1005111"/>
            <a:ext cx="3456384" cy="27699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http://www.lego.com/fr-fr/mindstorms/downloads</a:t>
            </a:r>
            <a:endParaRPr lang="fr-FR" sz="1200" dirty="0"/>
          </a:p>
        </p:txBody>
      </p:sp>
      <p:pic>
        <p:nvPicPr>
          <p:cNvPr id="13" name="Picture 9" descr="http://tse1.mm.bing.net/th?id=OIP.M1b56c65505830c8eb432c0a0f6e1e31co0&amp;w=148&amp;h=155&amp;c=7&amp;rs=1&amp;qlt=90&amp;o=4&amp;pid=1.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7" y="1412776"/>
            <a:ext cx="1934460" cy="2232248"/>
          </a:xfrm>
          <a:prstGeom prst="rect">
            <a:avLst/>
          </a:prstGeom>
          <a:noFill/>
        </p:spPr>
      </p:pic>
      <p:pic>
        <p:nvPicPr>
          <p:cNvPr id="14" name="Picture 11" descr="http://www.rapidonline.com/catalogueimages/module/M076272P01W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3" y="1412776"/>
            <a:ext cx="2232248" cy="2232248"/>
          </a:xfrm>
          <a:prstGeom prst="rect">
            <a:avLst/>
          </a:prstGeom>
          <a:noFill/>
        </p:spPr>
      </p:pic>
      <p:pic>
        <p:nvPicPr>
          <p:cNvPr id="15" name="Picture 4" descr="http://marketplace.letsmakerobots.com/wp-content/uploads/2015/08/mBot-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005064"/>
            <a:ext cx="1944216" cy="1800200"/>
          </a:xfrm>
          <a:prstGeom prst="rect">
            <a:avLst/>
          </a:prstGeom>
          <a:noFill/>
        </p:spPr>
      </p:pic>
      <p:pic>
        <p:nvPicPr>
          <p:cNvPr id="1034" name="Picture 10" descr="http://cdn2.bigcommerce.com/server2600/4r4weyxd/products/437/images/2633/App_For_Bluetooth_Version__69982.1439440930.388.388.png?c=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4005064"/>
            <a:ext cx="1800200" cy="180020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683568" y="5877272"/>
            <a:ext cx="5832648" cy="27699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 smtClean="0"/>
              <a:t>http://www.lextronic.fr/P35755-robot-mbot-blue-bluetooth-version.html</a:t>
            </a:r>
            <a:endParaRPr lang="fr-FR" sz="1200" dirty="0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941168"/>
            <a:ext cx="18002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mBot programmable sous l'environnement arduin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4005065"/>
            <a:ext cx="1800200" cy="888764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683568" y="6222454"/>
            <a:ext cx="4464496" cy="27699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 smtClean="0"/>
              <a:t>http://www.makeblock.cc/</a:t>
            </a:r>
            <a:endParaRPr lang="fr-FR" sz="1200" dirty="0"/>
          </a:p>
        </p:txBody>
      </p:sp>
      <p:pic>
        <p:nvPicPr>
          <p:cNvPr id="1038" name="Picture 14" descr="http://cdn1.bigcommerce.com/server2600/4r4weyxd/products/394/images/1951/10021_P1__09255.1411116380.388.388.jpg?c=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4941168"/>
            <a:ext cx="1728192" cy="1584176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6444208" y="4005064"/>
            <a:ext cx="2304256" cy="83099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Ces robots intègrent la carte Me Orion compatible </a:t>
            </a:r>
            <a:r>
              <a:rPr lang="fr-FR" sz="1200" dirty="0" err="1" smtClean="0"/>
              <a:t>Arduino</a:t>
            </a:r>
            <a:r>
              <a:rPr lang="fr-FR" sz="1200" dirty="0" smtClean="0"/>
              <a:t>. Elle se programme avec les outils </a:t>
            </a:r>
            <a:r>
              <a:rPr lang="fr-FR" sz="1200" dirty="0" err="1" smtClean="0"/>
              <a:t>Arduino</a:t>
            </a:r>
            <a:r>
              <a:rPr lang="fr-FR" sz="1200" dirty="0" smtClean="0"/>
              <a:t> ou le logiciel </a:t>
            </a:r>
            <a:r>
              <a:rPr lang="fr-FR" sz="1200" dirty="0" err="1" smtClean="0"/>
              <a:t>mBlock</a:t>
            </a:r>
            <a:r>
              <a:rPr lang="fr-FR" sz="1200" dirty="0" smtClean="0"/>
              <a:t>.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9056" y="188640"/>
            <a:ext cx="6696744" cy="792088"/>
          </a:xfrm>
        </p:spPr>
        <p:txBody>
          <a:bodyPr/>
          <a:lstStyle/>
          <a:p>
            <a:r>
              <a:rPr lang="fr-FR" sz="2800" u="sng" dirty="0" smtClean="0"/>
              <a:t>LOGICIELS DE PROGRAMMATION</a:t>
            </a:r>
            <a:endParaRPr lang="fr-FR" sz="28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7" y="2996952"/>
            <a:ext cx="8444043" cy="3546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64" y="1196752"/>
            <a:ext cx="5435128" cy="165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9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82544" cy="659160"/>
          </a:xfrm>
        </p:spPr>
        <p:txBody>
          <a:bodyPr/>
          <a:lstStyle/>
          <a:p>
            <a:r>
              <a:rPr lang="fr-FR" u="sng" dirty="0" smtClean="0"/>
              <a:t>Ressource</a:t>
            </a:r>
            <a:endParaRPr lang="fr-FR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670145" cy="502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3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1520" y="188640"/>
            <a:ext cx="8640960" cy="6480720"/>
          </a:xfrm>
          <a:prstGeom prst="roundRect">
            <a:avLst>
              <a:gd name="adj" fmla="val 6721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09575" y="3284984"/>
            <a:ext cx="8162925" cy="3693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Interfaces programmables pouvant être utilisées comme systèmes embarqués</a:t>
            </a:r>
            <a:endParaRPr lang="fr-FR" dirty="0"/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717032"/>
            <a:ext cx="2129379" cy="1296144"/>
          </a:xfrm>
          <a:prstGeom prst="rect">
            <a:avLst/>
          </a:prstGeom>
          <a:noFill/>
        </p:spPr>
      </p:pic>
      <p:pic>
        <p:nvPicPr>
          <p:cNvPr id="50180" name="Picture 4" descr="BQ PrintBot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2497052" cy="1800200"/>
          </a:xfrm>
          <a:prstGeom prst="rect">
            <a:avLst/>
          </a:prstGeom>
          <a:noFill/>
        </p:spPr>
      </p:pic>
      <p:sp>
        <p:nvSpPr>
          <p:cNvPr id="50182" name="AutoShape 6" descr="Résultat de recherche d'images pour &quot;robot b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84" name="AutoShape 8" descr="Résultat de recherche d'images pour &quot;robot b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24744"/>
            <a:ext cx="166885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1" descr="http://fablabo.net/mediawiki/images/thumb/Blockly%40rduino.JPG/500px-Blockly%40rdui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8631" y="819944"/>
            <a:ext cx="3489031" cy="1437481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95536" y="5085184"/>
            <a:ext cx="8136904" cy="3693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Interfaces</a:t>
            </a:r>
            <a:endParaRPr lang="fr-FR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517232"/>
            <a:ext cx="131513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517232"/>
            <a:ext cx="112686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517232"/>
            <a:ext cx="1080120" cy="87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4839841" y="2329830"/>
            <a:ext cx="3742184" cy="83099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Ces robots sont constitués de pièces réalisées avec une imprimante 3D, ils se programment avec l’application </a:t>
            </a:r>
            <a:r>
              <a:rPr lang="fr-FR" sz="1200" dirty="0" err="1" smtClean="0"/>
              <a:t>BlockyDuino</a:t>
            </a:r>
            <a:r>
              <a:rPr lang="fr-FR" sz="1200" dirty="0" smtClean="0"/>
              <a:t> (gratuite), dans un langage graphique proche de celui de Scratch 2.0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6878" y="772294"/>
            <a:ext cx="4248472" cy="27699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 smtClean="0"/>
              <a:t>http://tic.technologiescollege.fr/portail/portal/index.php#tab/3</a:t>
            </a:r>
            <a:endParaRPr lang="fr-FR" sz="1200" dirty="0"/>
          </a:p>
        </p:txBody>
      </p:sp>
      <p:pic>
        <p:nvPicPr>
          <p:cNvPr id="50189" name="Picture 13" descr="http://www.picaxe.com/Thumbnail.ashx?image=%7E/Site_Resources/Media/Site_1/software/logicator2.jpg&amp;h=200&amp;w=300&amp;mode=Constrain&amp;k=3e905d4e65af1c5dbf70ae895d0250081f3647e19919f792c439f2989480a3b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7484" y="3707507"/>
            <a:ext cx="1944216" cy="1321693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031607" y="3881239"/>
            <a:ext cx="1656184" cy="64633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 smtClean="0"/>
              <a:t>http://www.picaxe.com/Software/PICAXE/Logicator-for-PICAXE/</a:t>
            </a:r>
            <a:endParaRPr lang="fr-FR" sz="1200" dirty="0"/>
          </a:p>
        </p:txBody>
      </p:sp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5693" y="3859062"/>
            <a:ext cx="898123" cy="9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611560" y="6381328"/>
            <a:ext cx="936104" cy="27699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Lego </a:t>
            </a:r>
            <a:r>
              <a:rPr lang="fr-FR" sz="1200" dirty="0" err="1" smtClean="0"/>
              <a:t>Wedo</a:t>
            </a:r>
            <a:endParaRPr lang="fr-FR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907704" y="6381328"/>
            <a:ext cx="1584176" cy="27699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Interface </a:t>
            </a:r>
            <a:r>
              <a:rPr lang="fr-FR" sz="1200" dirty="0" err="1" smtClean="0"/>
              <a:t>Picoboard</a:t>
            </a:r>
            <a:endParaRPr lang="fr-FR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419872" y="6381328"/>
            <a:ext cx="2448272" cy="27699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Webcam utilisée comme capteur</a:t>
            </a:r>
            <a:endParaRPr lang="fr-FR" sz="1200" dirty="0"/>
          </a:p>
        </p:txBody>
      </p:sp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5517232"/>
            <a:ext cx="1104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ZoneTexte 30"/>
          <p:cNvSpPr txBox="1"/>
          <p:nvPr/>
        </p:nvSpPr>
        <p:spPr>
          <a:xfrm>
            <a:off x="447675" y="332656"/>
            <a:ext cx="8162925" cy="3693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propositions de matériels et logiciels en technologie 2/2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38536" y="2750096"/>
            <a:ext cx="2016224" cy="3693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Robotique (suite)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238375" y="3724275"/>
            <a:ext cx="1571625" cy="27699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Boîtiers </a:t>
            </a:r>
            <a:r>
              <a:rPr lang="fr-FR" sz="1200" dirty="0" err="1" smtClean="0"/>
              <a:t>Autoprog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581db70b717202bf9e0ee3a87a3b87c1c7761"/>
</p:tagLst>
</file>

<file path=ppt/theme/theme1.xml><?xml version="1.0" encoding="utf-8"?>
<a:theme xmlns:a="http://schemas.openxmlformats.org/drawingml/2006/main" name="Soaring design templat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ème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Soaring design template</Template>
  <TotalTime>18444</TotalTime>
  <Words>118</Words>
  <Application>Microsoft Office PowerPoint</Application>
  <PresentationFormat>Affichage à l'écran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Soaring design template</vt:lpstr>
      <vt:lpstr>EQUIPEMENT NUMERIQUE</vt:lpstr>
      <vt:lpstr>Présentation PowerPoint</vt:lpstr>
      <vt:lpstr>LOGICIELS DE PROGRAMMATION</vt:lpstr>
      <vt:lpstr>Ressource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Bricard</dc:creator>
  <cp:lastModifiedBy>Serge</cp:lastModifiedBy>
  <cp:revision>248</cp:revision>
  <dcterms:created xsi:type="dcterms:W3CDTF">2016-02-02T08:29:24Z</dcterms:created>
  <dcterms:modified xsi:type="dcterms:W3CDTF">2016-06-22T11:13:17Z</dcterms:modified>
</cp:coreProperties>
</file>