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diagrams/colors11.xml" ContentType="application/vnd.openxmlformats-officedocument.drawingml.diagramColors+xml"/>
  <Override PartName="/ppt/slideLayouts/slideLayout2.xml" ContentType="application/vnd.openxmlformats-officedocument.presentationml.slideLayout+xml"/>
  <Override PartName="/ppt/tags/tag49.xml" ContentType="application/vnd.openxmlformats-officedocument.presentationml.tags+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41.xml" ContentType="application/vnd.openxmlformats-officedocument.presentationml.tags+xml"/>
  <Override PartName="/ppt/notesSlides/notesSlide7.xml" ContentType="application/vnd.openxmlformats-officedocument.presentationml.notesSlide+xml"/>
  <Override PartName="/ppt/diagrams/colors4.xml" ContentType="application/vnd.openxmlformats-officedocument.drawingml.diagramColors+xml"/>
  <Override PartName="/ppt/tags/tag30.xml" ContentType="application/vnd.openxmlformats-officedocument.presentationml.tags+xml"/>
  <Override PartName="/ppt/diagrams/drawing10.xml" ContentType="application/vnd.ms-office.drawingml.diagramDrawing+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tags/tag5.xml" ContentType="application/vnd.openxmlformats-officedocument.presentationml.tags+xml"/>
  <Override PartName="/ppt/diagrams/quickStyle3.xml" ContentType="application/vnd.openxmlformats-officedocument.drawingml.diagramStyle+xml"/>
  <Override PartName="/ppt/tags/tag79.xml" ContentType="application/vnd.openxmlformats-officedocument.presentationml.tag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presentation.xml" ContentType="application/vnd.openxmlformats-officedocument.presentationml.presentation.main+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diagrams/layout6.xml" ContentType="application/vnd.openxmlformats-officedocument.drawingml.diagramLayout+xml"/>
  <Override PartName="/ppt/tags/tag57.xml" ContentType="application/vnd.openxmlformats-officedocument.presentationml.tags+xml"/>
  <Override PartName="/ppt/diagrams/data10.xml" ContentType="application/vnd.openxmlformats-officedocument.drawingml.diagramData+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diagrams/data7.xml" ContentType="application/vnd.openxmlformats-officedocument.drawingml.diagramData+xml"/>
  <Override PartName="/ppt/tags/tag64.xml" ContentType="application/vnd.openxmlformats-officedocument.presentationml.tags+xml"/>
  <Override PartName="/ppt/diagrams/colors9.xml" ContentType="application/vnd.openxmlformats-officedocument.drawingml.diagramColors+xml"/>
  <Override PartName="/ppt/tags/tag82.xml" ContentType="application/vnd.openxmlformats-officedocument.presentationml.tags+xml"/>
  <Override PartName="/ppt/notesSlides/notesSlide13.xml" ContentType="application/vnd.openxmlformats-officedocument.presentationml.notesSlide+xml"/>
  <Override PartName="/ppt/diagrams/quickStyle14.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diagrams/drawing8.xml" ContentType="application/vnd.ms-office.drawingml.diagramDrawing+xml"/>
  <Override PartName="/ppt/tags/tag13.xml" ContentType="application/vnd.openxmlformats-officedocument.presentationml.tags+xml"/>
  <Override PartName="/ppt/diagrams/data3.xml" ContentType="application/vnd.openxmlformats-officedocument.drawingml.diagramData+xml"/>
  <Override PartName="/ppt/tags/tag31.xml" ContentType="application/vnd.openxmlformats-officedocument.presentationml.tags+xml"/>
  <Override PartName="/ppt/diagrams/colors5.xml" ContentType="application/vnd.openxmlformats-officedocument.drawingml.diagramColors+xml"/>
  <Override PartName="/ppt/tags/tag42.xml" ContentType="application/vnd.openxmlformats-officedocument.presentationml.tags+xml"/>
  <Override PartName="/ppt/diagrams/quickStyle8.xml" ContentType="application/vnd.openxmlformats-officedocument.drawingml.diagramStyle+xml"/>
  <Override PartName="/ppt/tags/tag60.xml" ContentType="application/vnd.openxmlformats-officedocument.presentationml.tags+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theme/theme7.xml" ContentType="application/vnd.openxmlformats-officedocument.theme+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diagrams/data11.xml" ContentType="application/vnd.openxmlformats-officedocument.drawingml.diagramData+xml"/>
  <Override PartName="/ppt/tags/tag87.xml" ContentType="application/vnd.openxmlformats-officedocument.presentationml.tags+xml"/>
  <Default Extension="rels" ContentType="application/vnd.openxmlformats-package.relationships+xml"/>
  <Override PartName="/ppt/slideLayouts/slideLayout22.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diagrams/layout7.xml" ContentType="application/vnd.openxmlformats-officedocument.drawingml.diagramLayout+xml"/>
  <Override PartName="/ppt/diagrams/data8.xml" ContentType="application/vnd.openxmlformats-officedocument.drawingml.diagramData+xml"/>
  <Override PartName="/ppt/tags/tag76.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diagrams/quickStyle15.xml" ContentType="application/vnd.openxmlformats-officedocument.drawingml.diagramStyle+xml"/>
  <Override PartName="/ppt/tags/tag14.xml" ContentType="application/vnd.openxmlformats-officedocument.presentationml.tags+xml"/>
  <Override PartName="/ppt/diagrams/layout3.xml" ContentType="application/vnd.openxmlformats-officedocument.drawingml.diagramLayout+xml"/>
  <Override PartName="/ppt/tags/tag25.xml" ContentType="application/vnd.openxmlformats-officedocument.presentationml.tags+xml"/>
  <Override PartName="/ppt/diagrams/data4.xml" ContentType="application/vnd.openxmlformats-officedocument.drawingml.diagramData+xml"/>
  <Override PartName="/ppt/tags/tag43.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diagrams/layout15.xml" ContentType="application/vnd.openxmlformats-officedocument.drawingml.diagramLayout+xml"/>
  <Override PartName="/ppt/diagrams/drawing9.xml" ContentType="application/vnd.ms-office.drawingml.diagramDrawing+xml"/>
  <Override PartName="/ppt/tags/tag32.xml" ContentType="application/vnd.openxmlformats-officedocument.presentationml.tags+xml"/>
  <Override PartName="/ppt/diagrams/colors6.xml" ContentType="application/vnd.openxmlformats-officedocument.drawingml.diagramColors+xml"/>
  <Override PartName="/ppt/tags/tag50.xml" ContentType="application/vnd.openxmlformats-officedocument.presentationml.tags+xml"/>
  <Override PartName="/ppt/notesSlides/notesSlide10.xml" ContentType="application/vnd.openxmlformats-officedocument.presentationml.notesSlide+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Masters/slideMaster2.xml" ContentType="application/vnd.openxmlformats-officedocument.presentationml.slideMaster+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diagrams/layout8.xml" ContentType="application/vnd.openxmlformats-officedocument.drawingml.diagramLayout+xml"/>
  <Override PartName="/ppt/tags/tag59.xml" ContentType="application/vnd.openxmlformats-officedocument.presentationml.tags+xml"/>
  <Override PartName="/ppt/tags/tag77.xml" ContentType="application/vnd.openxmlformats-officedocument.presentationml.tags+xml"/>
  <Override PartName="/ppt/diagrams/data12.xml" ContentType="application/vnd.openxmlformats-officedocument.drawingml.diagramData+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diagrams/data9.xml" ContentType="application/vnd.openxmlformats-officedocument.drawingml.diagramData+xml"/>
  <Override PartName="/ppt/tags/tag84.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diagrams/layout4.xml" ContentType="application/vnd.openxmlformats-officedocument.drawingml.diagramLayout+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diagrams/data5.xml" ContentType="application/vnd.openxmlformats-officedocument.drawingml.diagramData+xml"/>
  <Override PartName="/ppt/tags/tag44.xml" ContentType="application/vnd.openxmlformats-officedocument.presentationml.tags+xml"/>
  <Override PartName="/ppt/diagrams/colors7.xml" ContentType="application/vnd.openxmlformats-officedocument.drawingml.diagramColor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diagrams/quickStyle12.xml" ContentType="application/vnd.openxmlformats-officedocument.drawingml.diagramStyle+xml"/>
  <Override PartName="/ppt/diagrams/drawing13.xml" ContentType="application/vnd.ms-office.drawingml.diagramDrawing+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theme/theme1.xml" ContentType="application/vnd.openxmlformats-officedocument.theme+xml"/>
  <Override PartName="/ppt/tags/tag7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tags/tag45.xml" ContentType="application/vnd.openxmlformats-officedocument.presentationml.tags+xml"/>
  <Override PartName="/ppt/diagrams/data6.xml" ContentType="application/vnd.openxmlformats-officedocument.drawingml.diagramData+xml"/>
  <Override PartName="/ppt/tags/tag34.xml" ContentType="application/vnd.openxmlformats-officedocument.presentationml.tags+xml"/>
  <Override PartName="/ppt/diagrams/colors8.xml" ContentType="application/vnd.openxmlformats-officedocument.drawingml.diagramColors+xml"/>
  <Override PartName="/ppt/notesSlides/notesSlide12.xml" ContentType="application/vnd.openxmlformats-officedocument.presentationml.notesSlide+xml"/>
  <Override PartName="/ppt/tags/tag81.xml" ContentType="application/vnd.openxmlformats-officedocument.presentationml.tags+xml"/>
  <Override PartName="/ppt/diagrams/quickStyle13.xml" ContentType="application/vnd.openxmlformats-officedocument.drawingml.diagramStyle+xml"/>
  <Override PartName="/ppt/diagrams/drawing14.xml" ContentType="application/vnd.ms-office.drawingml.diagramDrawing+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diagrams/layout13.xml" ContentType="application/vnd.openxmlformats-officedocument.drawingml.diagramLayout+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diagrams/quickStyle7.xml" ContentType="application/vnd.openxmlformats-officedocument.drawingml.diagramStyle+xml"/>
  <Override PartName="/ppt/notesSlides/notesSlide3.xml" ContentType="application/vnd.openxmlformats-officedocument.presentationml.notesSlide+xml"/>
  <Override PartName="/ppt/diagrams/colors12.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3650" r:id="rId2"/>
    <p:sldMasterId id="2147483648" r:id="rId3"/>
    <p:sldMasterId id="2147483857" r:id="rId4"/>
    <p:sldMasterId id="2147484367" r:id="rId5"/>
  </p:sldMasterIdLst>
  <p:notesMasterIdLst>
    <p:notesMasterId r:id="rId24"/>
  </p:notesMasterIdLst>
  <p:handoutMasterIdLst>
    <p:handoutMasterId r:id="rId25"/>
  </p:handoutMasterIdLst>
  <p:sldIdLst>
    <p:sldId id="270" r:id="rId6"/>
    <p:sldId id="304" r:id="rId7"/>
    <p:sldId id="316" r:id="rId8"/>
    <p:sldId id="330" r:id="rId9"/>
    <p:sldId id="331" r:id="rId10"/>
    <p:sldId id="332" r:id="rId11"/>
    <p:sldId id="325" r:id="rId12"/>
    <p:sldId id="326" r:id="rId13"/>
    <p:sldId id="329" r:id="rId14"/>
    <p:sldId id="337" r:id="rId15"/>
    <p:sldId id="338" r:id="rId16"/>
    <p:sldId id="339" r:id="rId17"/>
    <p:sldId id="327" r:id="rId18"/>
    <p:sldId id="333" r:id="rId19"/>
    <p:sldId id="334" r:id="rId20"/>
    <p:sldId id="328" r:id="rId21"/>
    <p:sldId id="336" r:id="rId22"/>
    <p:sldId id="278" r:id="rId2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AF27F"/>
    <a:srgbClr val="EB9998"/>
    <a:srgbClr val="CFB5F6"/>
    <a:srgbClr val="EA6563"/>
    <a:srgbClr val="9E7CCA"/>
    <a:srgbClr val="B9FF56"/>
    <a:srgbClr val="DEEEF8"/>
    <a:srgbClr val="D5E3E9"/>
    <a:srgbClr val="D7E3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018" autoAdjust="0"/>
    <p:restoredTop sz="75418" autoAdjust="0"/>
  </p:normalViewPr>
  <p:slideViewPr>
    <p:cSldViewPr>
      <p:cViewPr>
        <p:scale>
          <a:sx n="100" d="100"/>
          <a:sy n="100" d="100"/>
        </p:scale>
        <p:origin x="-460" y="988"/>
      </p:cViewPr>
      <p:guideLst>
        <p:guide orient="horz" pos="4110"/>
        <p:guide pos="28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4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lIns="0" tIns="0" rIns="0" anchor="b" anchorCtr="0"/>
        <a:lstStyle/>
        <a:p>
          <a:pPr marL="0" indent="0" algn="ctr">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marL="0" indent="0" algn="ctr">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80" custLinFactNeighborY="-951"/>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1445" custLinFactNeighborY="-3628"/>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5256593-DE30-9246-88C9-A19E10CED3D0}" type="presOf" srcId="{0D5BEDC3-A63A-4300-8ADD-56A47DE8D6D1}" destId="{70580A2D-BDFA-41EF-83F5-DF3072504320}"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8E8EF96E-24A4-A045-A12D-6CB03DD277B8}" type="presOf" srcId="{457B5753-BE04-4427-BF43-78D2E082050F}" destId="{135D9BB0-4F71-44C6-BEE3-E199E561AD2B}" srcOrd="1" destOrd="0" presId="urn:microsoft.com/office/officeart/2005/8/layout/chart3"/>
    <dgm:cxn modelId="{064ECEBA-D4BE-0A48-A111-88FBB59DAC1E}" type="presOf" srcId="{FAC96BBC-E70B-4A01-A869-009A30B96857}" destId="{9B848C34-4BFB-4D45-923A-E6F682FCFCCA}" srcOrd="0" destOrd="0" presId="urn:microsoft.com/office/officeart/2005/8/layout/chart3"/>
    <dgm:cxn modelId="{8A8B4EA3-EA6F-5C45-BBDD-96C1A695F7AB}" type="presOf" srcId="{D049336E-53B7-4724-ADAD-EBF81DBC3F0F}" destId="{925AD94C-CB63-4D15-B3A9-F9288EE460F7}" srcOrd="1" destOrd="0" presId="urn:microsoft.com/office/officeart/2005/8/layout/chart3"/>
    <dgm:cxn modelId="{6599E8E5-861B-2240-BF0C-5156DC6C8082}"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439BF81B-060C-CD46-A35E-061432813C89}" type="presOf" srcId="{FAC96BBC-E70B-4A01-A869-009A30B96857}" destId="{6C06388F-54D5-427C-8AC6-496EBCE30733}" srcOrd="1" destOrd="0" presId="urn:microsoft.com/office/officeart/2005/8/layout/chart3"/>
    <dgm:cxn modelId="{D5EC2C6C-327D-0447-88F1-BB030533A39F}" type="presOf" srcId="{D049336E-53B7-4724-ADAD-EBF81DBC3F0F}" destId="{4EC56D41-A0D2-49E4-89E2-7E20D92B96E5}" srcOrd="0" destOrd="0" presId="urn:microsoft.com/office/officeart/2005/8/layout/chart3"/>
    <dgm:cxn modelId="{58B50542-159F-7B45-966D-F3FF8556F6F3}" type="presParOf" srcId="{70580A2D-BDFA-41EF-83F5-DF3072504320}" destId="{4F669CC3-7B5B-4B7B-A754-47B608F8F562}" srcOrd="0" destOrd="0" presId="urn:microsoft.com/office/officeart/2005/8/layout/chart3"/>
    <dgm:cxn modelId="{4811DC54-04C8-A44B-8212-51AA8BC8A502}" type="presParOf" srcId="{70580A2D-BDFA-41EF-83F5-DF3072504320}" destId="{135D9BB0-4F71-44C6-BEE3-E199E561AD2B}" srcOrd="1" destOrd="0" presId="urn:microsoft.com/office/officeart/2005/8/layout/chart3"/>
    <dgm:cxn modelId="{A94DA8E8-95A4-6B43-9FAE-5A87A2AA6C3F}" type="presParOf" srcId="{70580A2D-BDFA-41EF-83F5-DF3072504320}" destId="{4EC56D41-A0D2-49E4-89E2-7E20D92B96E5}" srcOrd="2" destOrd="0" presId="urn:microsoft.com/office/officeart/2005/8/layout/chart3"/>
    <dgm:cxn modelId="{ECBE05F3-8DE0-A340-8BFC-954008900E14}" type="presParOf" srcId="{70580A2D-BDFA-41EF-83F5-DF3072504320}" destId="{925AD94C-CB63-4D15-B3A9-F9288EE460F7}" srcOrd="3" destOrd="0" presId="urn:microsoft.com/office/officeart/2005/8/layout/chart3"/>
    <dgm:cxn modelId="{5ABF2BD4-CD76-B54E-949C-13D4FF2127CC}" type="presParOf" srcId="{70580A2D-BDFA-41EF-83F5-DF3072504320}" destId="{9B848C34-4BFB-4D45-923A-E6F682FCFCCA}" srcOrd="4" destOrd="0" presId="urn:microsoft.com/office/officeart/2005/8/layout/chart3"/>
    <dgm:cxn modelId="{82590441-9345-374B-BB7E-1B90EF618EE8}"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10" csCatId="colorful" phldr="1"/>
      <dgm:spPr/>
    </dgm:pt>
    <dgm:pt modelId="{457B5753-BE04-4427-BF43-78D2E082050F}">
      <dgm:prSet phldrT="[Texte]" custT="1"/>
      <dgm:spPr/>
      <dgm:t>
        <a:bodyPr/>
        <a:lstStyle/>
        <a:p>
          <a:r>
            <a:rPr lang="fr-FR" sz="800" b="0" dirty="0" smtClean="0">
              <a:solidFill>
                <a:schemeClr val="tx1"/>
              </a:solidFill>
            </a:rPr>
            <a:t>Dimension</a:t>
          </a:r>
          <a:r>
            <a:rPr lang="fr-FR" sz="800" b="1" dirty="0" smtClean="0">
              <a:solidFill>
                <a:schemeClr val="tx1"/>
              </a:solidFill>
            </a:rPr>
            <a:t> technique et scientifique</a:t>
          </a:r>
          <a:endParaRPr lang="fr-FR" sz="800" b="1" dirty="0">
            <a:solidFill>
              <a:schemeClr val="tx1"/>
            </a:solidFill>
          </a:endParaRPr>
        </a:p>
      </dgm:t>
    </dgm:pt>
    <dgm:pt modelId="{AFA47B3D-22BF-4A9D-BA2E-33061659EF65}" type="parTrans" cxnId="{19152D1E-24EB-44A9-9771-CA3D547EC2AC}">
      <dgm:prSet/>
      <dgm:spPr/>
      <dgm:t>
        <a:bodyPr/>
        <a:lstStyle/>
        <a:p>
          <a:endParaRPr lang="fr-FR" sz="800">
            <a:solidFill>
              <a:schemeClr val="tx1"/>
            </a:solidFill>
          </a:endParaRPr>
        </a:p>
      </dgm:t>
    </dgm:pt>
    <dgm:pt modelId="{E818318C-F7C5-47FE-978B-20F3D0BE98A5}" type="sibTrans" cxnId="{19152D1E-24EB-44A9-9771-CA3D547EC2AC}">
      <dgm:prSet/>
      <dgm:spPr/>
      <dgm:t>
        <a:bodyPr/>
        <a:lstStyle/>
        <a:p>
          <a:endParaRPr lang="fr-FR" sz="800">
            <a:solidFill>
              <a:schemeClr val="tx1"/>
            </a:solidFill>
          </a:endParaRPr>
        </a:p>
      </dgm:t>
    </dgm:pt>
    <dgm:pt modelId="{D049336E-53B7-4724-ADAD-EBF81DBC3F0F}">
      <dgm:prSet phldrT="[Texte]" custT="1"/>
      <dgm:spPr/>
      <dgm:t>
        <a:bodyPr/>
        <a:lstStyle/>
        <a:p>
          <a:r>
            <a:rPr lang="fr-FR" sz="800" b="0" dirty="0" smtClean="0">
              <a:solidFill>
                <a:schemeClr val="tx1"/>
              </a:solidFill>
            </a:rPr>
            <a:t>Dimension</a:t>
          </a:r>
          <a:r>
            <a:rPr lang="fr-FR" sz="800" b="1" dirty="0" smtClean="0">
              <a:solidFill>
                <a:schemeClr val="tx1"/>
              </a:solidFill>
            </a:rPr>
            <a:t> socioculturelle</a:t>
          </a:r>
          <a:r>
            <a:rPr lang="fr-FR" sz="800" dirty="0" smtClean="0">
              <a:solidFill>
                <a:schemeClr val="tx1"/>
              </a:solidFill>
            </a:rPr>
            <a:t> </a:t>
          </a:r>
          <a:endParaRPr lang="fr-FR" sz="800" dirty="0">
            <a:solidFill>
              <a:schemeClr val="tx1"/>
            </a:solidFill>
          </a:endParaRPr>
        </a:p>
      </dgm:t>
    </dgm:pt>
    <dgm:pt modelId="{675807DE-0DC9-4D1E-8C98-DEB3E7CB8766}" type="parTrans" cxnId="{3E9A0C14-C977-4336-954B-09A2025A68B3}">
      <dgm:prSet/>
      <dgm:spPr/>
      <dgm:t>
        <a:bodyPr/>
        <a:lstStyle/>
        <a:p>
          <a:endParaRPr lang="fr-FR" sz="800">
            <a:solidFill>
              <a:schemeClr val="tx1"/>
            </a:solidFill>
          </a:endParaRPr>
        </a:p>
      </dgm:t>
    </dgm:pt>
    <dgm:pt modelId="{F91CE30F-0DB6-4824-BF84-B9180D943242}" type="sibTrans" cxnId="{3E9A0C14-C977-4336-954B-09A2025A68B3}">
      <dgm:prSet/>
      <dgm:spPr/>
      <dgm:t>
        <a:bodyPr/>
        <a:lstStyle/>
        <a:p>
          <a:endParaRPr lang="fr-FR" sz="800">
            <a:solidFill>
              <a:schemeClr val="tx1"/>
            </a:solidFill>
          </a:endParaRPr>
        </a:p>
      </dgm:t>
    </dgm:pt>
    <dgm:pt modelId="{FAC96BBC-E70B-4A01-A869-009A30B96857}">
      <dgm:prSet phldrT="[Texte]" custT="1"/>
      <dgm:spPr/>
      <dgm:t>
        <a:bodyPr rIns="0"/>
        <a:lstStyle/>
        <a:p>
          <a:pPr algn="l">
            <a:spcAft>
              <a:spcPts val="0"/>
            </a:spcAft>
          </a:pPr>
          <a:r>
            <a:rPr lang="fr-FR" sz="800" b="0" baseline="0" dirty="0" smtClean="0">
              <a:solidFill>
                <a:schemeClr val="tx1"/>
              </a:solidFill>
            </a:rPr>
            <a:t>Dimension </a:t>
          </a:r>
          <a:r>
            <a:rPr lang="fr-FR" sz="800" b="1" baseline="0" dirty="0" smtClean="0">
              <a:solidFill>
                <a:schemeClr val="tx1"/>
              </a:solidFill>
            </a:rPr>
            <a:t>métiers d’arts et d’industrie</a:t>
          </a:r>
        </a:p>
        <a:p>
          <a:pPr algn="ctr">
            <a:spcAft>
              <a:spcPts val="0"/>
            </a:spcAft>
          </a:pPr>
          <a:endParaRPr lang="fr-FR" sz="800" b="1" baseline="0" dirty="0" smtClean="0">
            <a:solidFill>
              <a:schemeClr val="tx1"/>
            </a:solidFill>
          </a:endParaRPr>
        </a:p>
        <a:p>
          <a:pPr algn="ctr">
            <a:spcAft>
              <a:spcPct val="35000"/>
            </a:spcAft>
          </a:pPr>
          <a:endParaRPr lang="fr-FR" sz="800" dirty="0">
            <a:solidFill>
              <a:schemeClr val="tx1"/>
            </a:solidFill>
          </a:endParaRPr>
        </a:p>
      </dgm:t>
    </dgm:pt>
    <dgm:pt modelId="{710C1B2A-4DE4-4FDE-A263-6F4892C1B314}" type="parTrans" cxnId="{55D788FE-ABF2-41A7-81F9-843AF6136521}">
      <dgm:prSet/>
      <dgm:spPr/>
      <dgm:t>
        <a:bodyPr/>
        <a:lstStyle/>
        <a:p>
          <a:endParaRPr lang="fr-FR" sz="800">
            <a:solidFill>
              <a:schemeClr val="tx1"/>
            </a:solidFill>
          </a:endParaRPr>
        </a:p>
      </dgm:t>
    </dgm:pt>
    <dgm:pt modelId="{36C23821-42A8-444C-9E19-A24544EA183D}" type="sibTrans" cxnId="{55D788FE-ABF2-41A7-81F9-843AF6136521}">
      <dgm:prSet/>
      <dgm:spPr/>
      <dgm:t>
        <a:bodyPr/>
        <a:lstStyle/>
        <a:p>
          <a:endParaRPr lang="fr-FR" sz="8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7B0395E9-9269-B546-8A31-957721D3AEF0}" type="presOf" srcId="{0D5BEDC3-A63A-4300-8ADD-56A47DE8D6D1}" destId="{70580A2D-BDFA-41EF-83F5-DF3072504320}" srcOrd="0" destOrd="0" presId="urn:microsoft.com/office/officeart/2005/8/layout/chart3"/>
    <dgm:cxn modelId="{CC0CEDD4-6CFC-8A4A-A594-9D7E58A08E31}" type="presOf" srcId="{FAC96BBC-E70B-4A01-A869-009A30B96857}" destId="{6C06388F-54D5-427C-8AC6-496EBCE30733}" srcOrd="1" destOrd="0" presId="urn:microsoft.com/office/officeart/2005/8/layout/chart3"/>
    <dgm:cxn modelId="{D30FF55A-91CD-044A-BC7B-EAD8A8CFD78A}"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EC774D2A-882F-5744-8238-ED497529632A}" type="presOf" srcId="{457B5753-BE04-4427-BF43-78D2E082050F}" destId="{135D9BB0-4F71-44C6-BEE3-E199E561AD2B}"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EC95A31A-3015-C347-95AA-E52AE6AC376A}" type="presOf" srcId="{457B5753-BE04-4427-BF43-78D2E082050F}" destId="{4F669CC3-7B5B-4B7B-A754-47B608F8F562}"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86857FFB-2981-EE48-B345-9FF8EBF97567}" type="presOf" srcId="{D049336E-53B7-4724-ADAD-EBF81DBC3F0F}" destId="{4EC56D41-A0D2-49E4-89E2-7E20D92B96E5}" srcOrd="0" destOrd="0" presId="urn:microsoft.com/office/officeart/2005/8/layout/chart3"/>
    <dgm:cxn modelId="{4EF60A11-BC4A-1141-B11B-0E2CA78329C5}" type="presOf" srcId="{FAC96BBC-E70B-4A01-A869-009A30B96857}" destId="{9B848C34-4BFB-4D45-923A-E6F682FCFCCA}" srcOrd="0" destOrd="0" presId="urn:microsoft.com/office/officeart/2005/8/layout/chart3"/>
    <dgm:cxn modelId="{181AF243-350E-BF4C-8E3C-80A4B4118E77}" type="presParOf" srcId="{70580A2D-BDFA-41EF-83F5-DF3072504320}" destId="{4F669CC3-7B5B-4B7B-A754-47B608F8F562}" srcOrd="0" destOrd="0" presId="urn:microsoft.com/office/officeart/2005/8/layout/chart3"/>
    <dgm:cxn modelId="{92B0596F-E54A-E34D-8E7C-4AD7C12DD84B}" type="presParOf" srcId="{70580A2D-BDFA-41EF-83F5-DF3072504320}" destId="{135D9BB0-4F71-44C6-BEE3-E199E561AD2B}" srcOrd="1" destOrd="0" presId="urn:microsoft.com/office/officeart/2005/8/layout/chart3"/>
    <dgm:cxn modelId="{6B0C3CB1-772A-7749-97A8-102DE11C4F89}" type="presParOf" srcId="{70580A2D-BDFA-41EF-83F5-DF3072504320}" destId="{4EC56D41-A0D2-49E4-89E2-7E20D92B96E5}" srcOrd="2" destOrd="0" presId="urn:microsoft.com/office/officeart/2005/8/layout/chart3"/>
    <dgm:cxn modelId="{96AC89D3-5DBE-944B-B330-CCCC45FDFB59}" type="presParOf" srcId="{70580A2D-BDFA-41EF-83F5-DF3072504320}" destId="{925AD94C-CB63-4D15-B3A9-F9288EE460F7}" srcOrd="3" destOrd="0" presId="urn:microsoft.com/office/officeart/2005/8/layout/chart3"/>
    <dgm:cxn modelId="{84F53AC3-C70E-F04B-A62F-2AFCB3E7B9A6}" type="presParOf" srcId="{70580A2D-BDFA-41EF-83F5-DF3072504320}" destId="{9B848C34-4BFB-4D45-923A-E6F682FCFCCA}" srcOrd="4" destOrd="0" presId="urn:microsoft.com/office/officeart/2005/8/layout/chart3"/>
    <dgm:cxn modelId="{5F014555-212C-1F41-8E52-68B352CF13B9}"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1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120F324-3ED1-704B-BCA0-3477DA3D73FE}" type="presOf" srcId="{457B5753-BE04-4427-BF43-78D2E082050F}" destId="{4F669CC3-7B5B-4B7B-A754-47B608F8F562}" srcOrd="0" destOrd="0" presId="urn:microsoft.com/office/officeart/2005/8/layout/chart3"/>
    <dgm:cxn modelId="{A8352D64-BCC7-F440-9DBB-CC74F86244F1}" type="presOf" srcId="{FAC96BBC-E70B-4A01-A869-009A30B96857}" destId="{6C06388F-54D5-427C-8AC6-496EBCE30733}" srcOrd="1" destOrd="0" presId="urn:microsoft.com/office/officeart/2005/8/layout/chart3"/>
    <dgm:cxn modelId="{F17DFCC6-EEB7-4F45-99EA-3C678C917281}" type="presOf" srcId="{D049336E-53B7-4724-ADAD-EBF81DBC3F0F}" destId="{4EC56D41-A0D2-49E4-89E2-7E20D92B96E5}" srcOrd="0" destOrd="0" presId="urn:microsoft.com/office/officeart/2005/8/layout/chart3"/>
    <dgm:cxn modelId="{83C8AC2D-0DAA-744E-9043-5882571F556C}"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4020AEA7-7577-A442-89E5-CA0B0F3F6C48}" type="presOf" srcId="{D049336E-53B7-4724-ADAD-EBF81DBC3F0F}" destId="{925AD94C-CB63-4D15-B3A9-F9288EE460F7}"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42D9619B-3962-6347-93A4-C23A27F817E8}" type="presOf" srcId="{457B5753-BE04-4427-BF43-78D2E082050F}" destId="{135D9BB0-4F71-44C6-BEE3-E199E561AD2B}" srcOrd="1" destOrd="0" presId="urn:microsoft.com/office/officeart/2005/8/layout/chart3"/>
    <dgm:cxn modelId="{48CAC599-113C-F944-A2D2-8B5F1ECE19C2}" type="presOf" srcId="{0D5BEDC3-A63A-4300-8ADD-56A47DE8D6D1}" destId="{70580A2D-BDFA-41EF-83F5-DF3072504320}" srcOrd="0" destOrd="0" presId="urn:microsoft.com/office/officeart/2005/8/layout/chart3"/>
    <dgm:cxn modelId="{2AB1ECE1-3810-654A-BFA7-C2E9BA73CF29}" type="presParOf" srcId="{70580A2D-BDFA-41EF-83F5-DF3072504320}" destId="{4F669CC3-7B5B-4B7B-A754-47B608F8F562}" srcOrd="0" destOrd="0" presId="urn:microsoft.com/office/officeart/2005/8/layout/chart3"/>
    <dgm:cxn modelId="{32F2581F-7469-2245-AD6D-DA330305E30B}" type="presParOf" srcId="{70580A2D-BDFA-41EF-83F5-DF3072504320}" destId="{135D9BB0-4F71-44C6-BEE3-E199E561AD2B}" srcOrd="1" destOrd="0" presId="urn:microsoft.com/office/officeart/2005/8/layout/chart3"/>
    <dgm:cxn modelId="{D5BC5CA9-C97B-4F49-85F1-5DC34D4FA57D}" type="presParOf" srcId="{70580A2D-BDFA-41EF-83F5-DF3072504320}" destId="{4EC56D41-A0D2-49E4-89E2-7E20D92B96E5}" srcOrd="2" destOrd="0" presId="urn:microsoft.com/office/officeart/2005/8/layout/chart3"/>
    <dgm:cxn modelId="{ACF5B3D6-7135-1446-BA73-D699E369F1FA}" type="presParOf" srcId="{70580A2D-BDFA-41EF-83F5-DF3072504320}" destId="{925AD94C-CB63-4D15-B3A9-F9288EE460F7}" srcOrd="3" destOrd="0" presId="urn:microsoft.com/office/officeart/2005/8/layout/chart3"/>
    <dgm:cxn modelId="{0E3FD449-381D-564C-AB11-E3800D82315F}" type="presParOf" srcId="{70580A2D-BDFA-41EF-83F5-DF3072504320}" destId="{9B848C34-4BFB-4D45-923A-E6F682FCFCCA}" srcOrd="4" destOrd="0" presId="urn:microsoft.com/office/officeart/2005/8/layout/chart3"/>
    <dgm:cxn modelId="{1D922BDE-0D2A-DD4F-838A-264715E5231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2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12"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 métiers d’industrie</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BA9B9B3-8F21-E843-AE74-10EA50524E3A}"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2238795A-A316-1C4B-B2D2-9C07CCBC7315}" type="presOf" srcId="{FAC96BBC-E70B-4A01-A869-009A30B96857}" destId="{9B848C34-4BFB-4D45-923A-E6F682FCFCCA}" srcOrd="0" destOrd="0" presId="urn:microsoft.com/office/officeart/2005/8/layout/chart3"/>
    <dgm:cxn modelId="{87A9C679-EECA-444B-BB90-6BC7606CCAF5}" type="presOf" srcId="{D049336E-53B7-4724-ADAD-EBF81DBC3F0F}" destId="{925AD94C-CB63-4D15-B3A9-F9288EE460F7}" srcOrd="1" destOrd="0" presId="urn:microsoft.com/office/officeart/2005/8/layout/chart3"/>
    <dgm:cxn modelId="{04ECD936-01E4-2846-80B8-C219E2CBF37A}" type="presOf" srcId="{457B5753-BE04-4427-BF43-78D2E082050F}" destId="{135D9BB0-4F71-44C6-BEE3-E199E561AD2B}"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4DD2F5BD-684D-6148-AD2F-96E5A5D06DF6}" type="presOf" srcId="{D049336E-53B7-4724-ADAD-EBF81DBC3F0F}" destId="{4EC56D41-A0D2-49E4-89E2-7E20D92B96E5}"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78A9E659-FCD8-D446-B577-AB017B70C01D}" type="presOf" srcId="{0D5BEDC3-A63A-4300-8ADD-56A47DE8D6D1}" destId="{70580A2D-BDFA-41EF-83F5-DF3072504320}" srcOrd="0" destOrd="0" presId="urn:microsoft.com/office/officeart/2005/8/layout/chart3"/>
    <dgm:cxn modelId="{F080984C-A3B7-E948-AFE9-3E68A119BBFA}" type="presOf" srcId="{457B5753-BE04-4427-BF43-78D2E082050F}" destId="{4F669CC3-7B5B-4B7B-A754-47B608F8F562}" srcOrd="0" destOrd="0" presId="urn:microsoft.com/office/officeart/2005/8/layout/chart3"/>
    <dgm:cxn modelId="{7AFC5DB0-FF8E-3842-B4E5-6A6AA6BF44E9}" type="presParOf" srcId="{70580A2D-BDFA-41EF-83F5-DF3072504320}" destId="{4F669CC3-7B5B-4B7B-A754-47B608F8F562}" srcOrd="0" destOrd="0" presId="urn:microsoft.com/office/officeart/2005/8/layout/chart3"/>
    <dgm:cxn modelId="{162B6FA7-7778-1646-974E-BFE76B97B2A3}" type="presParOf" srcId="{70580A2D-BDFA-41EF-83F5-DF3072504320}" destId="{135D9BB0-4F71-44C6-BEE3-E199E561AD2B}" srcOrd="1" destOrd="0" presId="urn:microsoft.com/office/officeart/2005/8/layout/chart3"/>
    <dgm:cxn modelId="{4ED1A94D-9B1B-CF46-8B33-73395E37347A}" type="presParOf" srcId="{70580A2D-BDFA-41EF-83F5-DF3072504320}" destId="{4EC56D41-A0D2-49E4-89E2-7E20D92B96E5}" srcOrd="2" destOrd="0" presId="urn:microsoft.com/office/officeart/2005/8/layout/chart3"/>
    <dgm:cxn modelId="{FA627BB6-AD5A-5C4F-9F53-3B8509786545}" type="presParOf" srcId="{70580A2D-BDFA-41EF-83F5-DF3072504320}" destId="{925AD94C-CB63-4D15-B3A9-F9288EE460F7}" srcOrd="3" destOrd="0" presId="urn:microsoft.com/office/officeart/2005/8/layout/chart3"/>
    <dgm:cxn modelId="{0D60C3C7-819A-A24A-BC40-77863D85ABBA}" type="presParOf" srcId="{70580A2D-BDFA-41EF-83F5-DF3072504320}" destId="{9B848C34-4BFB-4D45-923A-E6F682FCFCCA}" srcOrd="4" destOrd="0" presId="urn:microsoft.com/office/officeart/2005/8/layout/chart3"/>
    <dgm:cxn modelId="{6E76770A-0F30-3444-9446-1A4A0E7B4163}"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3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13"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 métiers d’arts et d’industrie</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81F2D65B-DF27-E045-811E-456494D7F359}" type="presOf" srcId="{D049336E-53B7-4724-ADAD-EBF81DBC3F0F}" destId="{4EC56D41-A0D2-49E4-89E2-7E20D92B96E5}" srcOrd="0" destOrd="0" presId="urn:microsoft.com/office/officeart/2005/8/layout/chart3"/>
    <dgm:cxn modelId="{BD0582ED-85D7-A247-BA42-41DD1E044CE4}" type="presOf" srcId="{FAC96BBC-E70B-4A01-A869-009A30B96857}" destId="{9B848C34-4BFB-4D45-923A-E6F682FCFCCA}" srcOrd="0" destOrd="0" presId="urn:microsoft.com/office/officeart/2005/8/layout/chart3"/>
    <dgm:cxn modelId="{07EBD071-365F-D947-A524-D45714E5C3BA}" type="presOf" srcId="{0D5BEDC3-A63A-4300-8ADD-56A47DE8D6D1}" destId="{70580A2D-BDFA-41EF-83F5-DF3072504320}" srcOrd="0" destOrd="0" presId="urn:microsoft.com/office/officeart/2005/8/layout/chart3"/>
    <dgm:cxn modelId="{0E06D25F-CA03-F246-896B-D0874ABD8842}" type="presOf" srcId="{457B5753-BE04-4427-BF43-78D2E082050F}" destId="{135D9BB0-4F71-44C6-BEE3-E199E561AD2B}" srcOrd="1" destOrd="0" presId="urn:microsoft.com/office/officeart/2005/8/layout/chart3"/>
    <dgm:cxn modelId="{6EFD5AAC-89C4-844B-BF64-D0594AD1D5EC}" type="presOf" srcId="{FAC96BBC-E70B-4A01-A869-009A30B96857}" destId="{6C06388F-54D5-427C-8AC6-496EBCE30733}" srcOrd="1" destOrd="0" presId="urn:microsoft.com/office/officeart/2005/8/layout/chart3"/>
    <dgm:cxn modelId="{3A8EA1C9-3F4F-EA4E-A405-19FBD066BAFE}"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7667BD94-B7B2-6845-919E-97AC45147038}" type="presOf" srcId="{457B5753-BE04-4427-BF43-78D2E082050F}" destId="{4F669CC3-7B5B-4B7B-A754-47B608F8F562}" srcOrd="0" destOrd="0" presId="urn:microsoft.com/office/officeart/2005/8/layout/chart3"/>
    <dgm:cxn modelId="{0AB1230B-A08B-F347-A889-4681D35F6752}" type="presParOf" srcId="{70580A2D-BDFA-41EF-83F5-DF3072504320}" destId="{4F669CC3-7B5B-4B7B-A754-47B608F8F562}" srcOrd="0" destOrd="0" presId="urn:microsoft.com/office/officeart/2005/8/layout/chart3"/>
    <dgm:cxn modelId="{2BF05F5D-C5A5-944E-ADB8-AFFF55D9A126}" type="presParOf" srcId="{70580A2D-BDFA-41EF-83F5-DF3072504320}" destId="{135D9BB0-4F71-44C6-BEE3-E199E561AD2B}" srcOrd="1" destOrd="0" presId="urn:microsoft.com/office/officeart/2005/8/layout/chart3"/>
    <dgm:cxn modelId="{A7CFED5D-CB39-2142-AEBE-579C75F09644}" type="presParOf" srcId="{70580A2D-BDFA-41EF-83F5-DF3072504320}" destId="{4EC56D41-A0D2-49E4-89E2-7E20D92B96E5}" srcOrd="2" destOrd="0" presId="urn:microsoft.com/office/officeart/2005/8/layout/chart3"/>
    <dgm:cxn modelId="{FE96309F-19BA-164F-A98E-CA0495E55B27}" type="presParOf" srcId="{70580A2D-BDFA-41EF-83F5-DF3072504320}" destId="{925AD94C-CB63-4D15-B3A9-F9288EE460F7}" srcOrd="3" destOrd="0" presId="urn:microsoft.com/office/officeart/2005/8/layout/chart3"/>
    <dgm:cxn modelId="{6B75C607-E1B7-B046-950B-CE6781364724}" type="presParOf" srcId="{70580A2D-BDFA-41EF-83F5-DF3072504320}" destId="{9B848C34-4BFB-4D45-923A-E6F682FCFCCA}" srcOrd="4" destOrd="0" presId="urn:microsoft.com/office/officeart/2005/8/layout/chart3"/>
    <dgm:cxn modelId="{051A8E75-6AE3-4943-99A0-B166E0DE656B}"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3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B71073-5DA2-7847-9765-41E722458CCA}"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0A830974-8F1E-DB42-BA8A-CF36351DB25A}">
      <dgm:prSet phldrT="[Texte]"/>
      <dgm:spPr>
        <a:noFill/>
      </dgm:spPr>
      <dgm:t>
        <a:bodyPr/>
        <a:lstStyle/>
        <a:p>
          <a:r>
            <a:rPr lang="fr-FR" dirty="0" smtClean="0"/>
            <a:t>…..</a:t>
          </a:r>
          <a:endParaRPr lang="fr-FR" dirty="0"/>
        </a:p>
      </dgm:t>
    </dgm:pt>
    <dgm:pt modelId="{E3FA9F84-8E40-BF4B-98B6-E0F5F8719696}" type="parTrans" cxnId="{BE944EB9-9437-0549-A35E-548388CB2B84}">
      <dgm:prSet/>
      <dgm:spPr/>
      <dgm:t>
        <a:bodyPr/>
        <a:lstStyle/>
        <a:p>
          <a:endParaRPr lang="fr-FR"/>
        </a:p>
      </dgm:t>
    </dgm:pt>
    <dgm:pt modelId="{78DFFAE5-4C79-B54D-AF10-370C6EFAB70A}" type="sibTrans" cxnId="{BE944EB9-9437-0549-A35E-548388CB2B84}">
      <dgm:prSet/>
      <dgm:spPr/>
      <dgm:t>
        <a:bodyPr/>
        <a:lstStyle/>
        <a:p>
          <a:endParaRPr lang="fr-FR"/>
        </a:p>
      </dgm:t>
    </dgm:pt>
    <dgm:pt modelId="{9CE3F849-2E55-A548-BAD9-B08621661401}">
      <dgm:prSet phldrT="[Texte]" custT="1"/>
      <dgm:spPr/>
      <dgm:t>
        <a:bodyPr/>
        <a:lstStyle/>
        <a:p>
          <a:r>
            <a:rPr lang="fr-FR" sz="2000" dirty="0" smtClean="0">
              <a:solidFill>
                <a:srgbClr val="000000"/>
              </a:solidFill>
            </a:rPr>
            <a:t>Le lien vers les disciplines scientifiques</a:t>
          </a:r>
          <a:endParaRPr lang="fr-FR" sz="2000" dirty="0"/>
        </a:p>
      </dgm:t>
    </dgm:pt>
    <dgm:pt modelId="{A53C5860-DA34-8F4A-B60A-E8A3FD424E6D}" type="parTrans" cxnId="{426C90A2-4FC4-A04B-BD32-48EB7D0C96CB}">
      <dgm:prSet/>
      <dgm:spPr/>
      <dgm:t>
        <a:bodyPr/>
        <a:lstStyle/>
        <a:p>
          <a:endParaRPr lang="fr-FR"/>
        </a:p>
      </dgm:t>
    </dgm:pt>
    <dgm:pt modelId="{C98EB4B4-A599-044C-BD5F-4E0DAFB064AC}" type="sibTrans" cxnId="{426C90A2-4FC4-A04B-BD32-48EB7D0C96CB}">
      <dgm:prSet/>
      <dgm:spPr/>
      <dgm:t>
        <a:bodyPr/>
        <a:lstStyle/>
        <a:p>
          <a:endParaRPr lang="fr-FR"/>
        </a:p>
      </dgm:t>
    </dgm:pt>
    <dgm:pt modelId="{03D5F1CE-D75A-324A-8622-2294DEFA5C6C}">
      <dgm:prSet phldrT="[Texte]"/>
      <dgm:spPr>
        <a:noFill/>
      </dgm:spPr>
      <dgm:t>
        <a:bodyPr/>
        <a:lstStyle/>
        <a:p>
          <a:r>
            <a:rPr lang="fr-FR" dirty="0" smtClean="0"/>
            <a:t>.</a:t>
          </a:r>
          <a:endParaRPr lang="fr-FR" dirty="0"/>
        </a:p>
      </dgm:t>
    </dgm:pt>
    <dgm:pt modelId="{9D846489-EC3C-CA45-B12B-62ADF9083E6E}" type="parTrans" cxnId="{9AC62CFC-F831-A740-8449-68F4ECB66CD9}">
      <dgm:prSet/>
      <dgm:spPr/>
      <dgm:t>
        <a:bodyPr/>
        <a:lstStyle/>
        <a:p>
          <a:endParaRPr lang="fr-FR"/>
        </a:p>
      </dgm:t>
    </dgm:pt>
    <dgm:pt modelId="{312106D3-030C-BB4B-8FB7-3BC6A66F7429}" type="sibTrans" cxnId="{9AC62CFC-F831-A740-8449-68F4ECB66CD9}">
      <dgm:prSet/>
      <dgm:spPr/>
      <dgm:t>
        <a:bodyPr/>
        <a:lstStyle/>
        <a:p>
          <a:endParaRPr lang="fr-FR"/>
        </a:p>
      </dgm:t>
    </dgm:pt>
    <dgm:pt modelId="{DA87F7CA-BB29-914A-A46A-87ECE324210D}">
      <dgm:prSet phldrT="[Texte]" custT="1"/>
      <dgm:spPr/>
      <dgm:t>
        <a:bodyPr/>
        <a:lstStyle/>
        <a:p>
          <a:r>
            <a:rPr lang="fr-FR" sz="1400" dirty="0" smtClean="0">
              <a:solidFill>
                <a:srgbClr val="000000"/>
              </a:solidFill>
            </a:rPr>
            <a:t>Le lien vers le travail collaboratif interdisciplinaire par le projet</a:t>
          </a:r>
          <a:endParaRPr lang="fr-FR" sz="1400" dirty="0"/>
        </a:p>
      </dgm:t>
    </dgm:pt>
    <dgm:pt modelId="{FD61AF95-DE49-B549-8A79-A46DFF2CA446}" type="parTrans" cxnId="{0DF12AFE-50E1-D749-A683-3720B8F39A19}">
      <dgm:prSet/>
      <dgm:spPr/>
      <dgm:t>
        <a:bodyPr/>
        <a:lstStyle/>
        <a:p>
          <a:endParaRPr lang="fr-FR"/>
        </a:p>
      </dgm:t>
    </dgm:pt>
    <dgm:pt modelId="{4AF7241D-D070-3549-8ACC-84545E4E6D43}" type="sibTrans" cxnId="{0DF12AFE-50E1-D749-A683-3720B8F39A19}">
      <dgm:prSet/>
      <dgm:spPr/>
      <dgm:t>
        <a:bodyPr/>
        <a:lstStyle/>
        <a:p>
          <a:endParaRPr lang="fr-FR"/>
        </a:p>
      </dgm:t>
    </dgm:pt>
    <dgm:pt modelId="{53DB9AD6-7A2F-4A4C-808A-43AE9E329C2A}">
      <dgm:prSet phldrT="[Texte]" custT="1"/>
      <dgm:spPr/>
      <dgm:t>
        <a:bodyPr/>
        <a:lstStyle/>
        <a:p>
          <a:endParaRPr lang="fr-FR" sz="1800" dirty="0" smtClean="0">
            <a:solidFill>
              <a:schemeClr val="tx1"/>
            </a:solidFill>
          </a:endParaRPr>
        </a:p>
        <a:p>
          <a:r>
            <a:rPr lang="fr-FR" sz="1800" dirty="0" smtClean="0">
              <a:solidFill>
                <a:schemeClr val="tx1"/>
              </a:solidFill>
            </a:rPr>
            <a:t>Le </a:t>
          </a:r>
          <a:r>
            <a:rPr lang="fr-FR" sz="1800" dirty="0" smtClean="0">
              <a:solidFill>
                <a:schemeClr val="tx1"/>
              </a:solidFill>
            </a:rPr>
            <a:t>lien vers les sciences humaines</a:t>
          </a:r>
          <a:endParaRPr lang="fr-FR" sz="1800" dirty="0"/>
        </a:p>
      </dgm:t>
    </dgm:pt>
    <dgm:pt modelId="{55AB3BAA-9748-8347-AA8B-D5E707B3F3BD}" type="sibTrans" cxnId="{184EFD4E-B1F7-1F49-B6AF-87495E2D6653}">
      <dgm:prSet/>
      <dgm:spPr/>
      <dgm:t>
        <a:bodyPr/>
        <a:lstStyle/>
        <a:p>
          <a:endParaRPr lang="fr-FR"/>
        </a:p>
      </dgm:t>
    </dgm:pt>
    <dgm:pt modelId="{A49017CE-8E52-6946-AA1E-CB0BD6F0F82D}" type="parTrans" cxnId="{184EFD4E-B1F7-1F49-B6AF-87495E2D6653}">
      <dgm:prSet/>
      <dgm:spPr/>
      <dgm:t>
        <a:bodyPr/>
        <a:lstStyle/>
        <a:p>
          <a:endParaRPr lang="fr-FR"/>
        </a:p>
      </dgm:t>
    </dgm:pt>
    <dgm:pt modelId="{69CA5AB1-7428-954D-A6E8-4647B9A065B4}" type="pres">
      <dgm:prSet presAssocID="{69B71073-5DA2-7847-9765-41E722458CCA}" presName="Name0" presStyleCnt="0">
        <dgm:presLayoutVars>
          <dgm:dir/>
          <dgm:resizeHandles val="exact"/>
        </dgm:presLayoutVars>
      </dgm:prSet>
      <dgm:spPr/>
      <dgm:t>
        <a:bodyPr/>
        <a:lstStyle/>
        <a:p>
          <a:endParaRPr lang="fr-FR"/>
        </a:p>
      </dgm:t>
    </dgm:pt>
    <dgm:pt modelId="{F23A2C40-0EBC-734C-A266-F5F49DD463B5}" type="pres">
      <dgm:prSet presAssocID="{69B71073-5DA2-7847-9765-41E722458CCA}" presName="cycle" presStyleCnt="0"/>
      <dgm:spPr/>
    </dgm:pt>
    <dgm:pt modelId="{D3E4D043-87B1-4949-9F3E-A41AC6F768A3}" type="pres">
      <dgm:prSet presAssocID="{0A830974-8F1E-DB42-BA8A-CF36351DB25A}" presName="nodeFirstNode" presStyleLbl="node1" presStyleIdx="0" presStyleCnt="5">
        <dgm:presLayoutVars>
          <dgm:bulletEnabled val="1"/>
        </dgm:presLayoutVars>
      </dgm:prSet>
      <dgm:spPr/>
      <dgm:t>
        <a:bodyPr/>
        <a:lstStyle/>
        <a:p>
          <a:endParaRPr lang="fr-FR"/>
        </a:p>
      </dgm:t>
    </dgm:pt>
    <dgm:pt modelId="{CE0D62ED-C83E-EC48-815E-CBD71E59DCAF}" type="pres">
      <dgm:prSet presAssocID="{78DFFAE5-4C79-B54D-AF10-370C6EFAB70A}" presName="sibTransFirstNode" presStyleLbl="bgShp" presStyleIdx="0" presStyleCnt="1"/>
      <dgm:spPr/>
      <dgm:t>
        <a:bodyPr/>
        <a:lstStyle/>
        <a:p>
          <a:endParaRPr lang="fr-FR"/>
        </a:p>
      </dgm:t>
    </dgm:pt>
    <dgm:pt modelId="{4049EA9B-696D-9840-9CE8-EB9B7367504F}" type="pres">
      <dgm:prSet presAssocID="{9CE3F849-2E55-A548-BAD9-B08621661401}" presName="nodeFollowingNodes" presStyleLbl="node1" presStyleIdx="1" presStyleCnt="5" custRadScaleRad="126883" custRadScaleInc="6506">
        <dgm:presLayoutVars>
          <dgm:bulletEnabled val="1"/>
        </dgm:presLayoutVars>
      </dgm:prSet>
      <dgm:spPr/>
      <dgm:t>
        <a:bodyPr/>
        <a:lstStyle/>
        <a:p>
          <a:endParaRPr lang="fr-FR"/>
        </a:p>
      </dgm:t>
    </dgm:pt>
    <dgm:pt modelId="{44523994-56F3-7640-AE5D-209713498CC5}" type="pres">
      <dgm:prSet presAssocID="{53DB9AD6-7A2F-4A4C-808A-43AE9E329C2A}" presName="nodeFollowingNodes" presStyleLbl="node1" presStyleIdx="2" presStyleCnt="5" custRadScaleRad="80902" custRadScaleInc="59751">
        <dgm:presLayoutVars>
          <dgm:bulletEnabled val="1"/>
        </dgm:presLayoutVars>
      </dgm:prSet>
      <dgm:spPr/>
      <dgm:t>
        <a:bodyPr/>
        <a:lstStyle/>
        <a:p>
          <a:endParaRPr lang="fr-FR"/>
        </a:p>
      </dgm:t>
    </dgm:pt>
    <dgm:pt modelId="{9C90F803-DD44-0D45-BE39-CC3F53FE7CE8}" type="pres">
      <dgm:prSet presAssocID="{03D5F1CE-D75A-324A-8622-2294DEFA5C6C}" presName="nodeFollowingNodes" presStyleLbl="node1" presStyleIdx="3" presStyleCnt="5">
        <dgm:presLayoutVars>
          <dgm:bulletEnabled val="1"/>
        </dgm:presLayoutVars>
      </dgm:prSet>
      <dgm:spPr/>
      <dgm:t>
        <a:bodyPr/>
        <a:lstStyle/>
        <a:p>
          <a:endParaRPr lang="fr-FR"/>
        </a:p>
      </dgm:t>
    </dgm:pt>
    <dgm:pt modelId="{6C723AAD-25E3-0F46-8128-2800B0E5F02E}" type="pres">
      <dgm:prSet presAssocID="{DA87F7CA-BB29-914A-A46A-87ECE324210D}" presName="nodeFollowingNodes" presStyleLbl="node1" presStyleIdx="4" presStyleCnt="5" custRadScaleRad="126005" custRadScaleInc="-6338">
        <dgm:presLayoutVars>
          <dgm:bulletEnabled val="1"/>
        </dgm:presLayoutVars>
      </dgm:prSet>
      <dgm:spPr/>
      <dgm:t>
        <a:bodyPr/>
        <a:lstStyle/>
        <a:p>
          <a:endParaRPr lang="fr-FR"/>
        </a:p>
      </dgm:t>
    </dgm:pt>
  </dgm:ptLst>
  <dgm:cxnLst>
    <dgm:cxn modelId="{0DF12AFE-50E1-D749-A683-3720B8F39A19}" srcId="{69B71073-5DA2-7847-9765-41E722458CCA}" destId="{DA87F7CA-BB29-914A-A46A-87ECE324210D}" srcOrd="4" destOrd="0" parTransId="{FD61AF95-DE49-B549-8A79-A46DFF2CA446}" sibTransId="{4AF7241D-D070-3549-8ACC-84545E4E6D43}"/>
    <dgm:cxn modelId="{184EFD4E-B1F7-1F49-B6AF-87495E2D6653}" srcId="{69B71073-5DA2-7847-9765-41E722458CCA}" destId="{53DB9AD6-7A2F-4A4C-808A-43AE9E329C2A}" srcOrd="2" destOrd="0" parTransId="{A49017CE-8E52-6946-AA1E-CB0BD6F0F82D}" sibTransId="{55AB3BAA-9748-8347-AA8B-D5E707B3F3BD}"/>
    <dgm:cxn modelId="{BE944EB9-9437-0549-A35E-548388CB2B84}" srcId="{69B71073-5DA2-7847-9765-41E722458CCA}" destId="{0A830974-8F1E-DB42-BA8A-CF36351DB25A}" srcOrd="0" destOrd="0" parTransId="{E3FA9F84-8E40-BF4B-98B6-E0F5F8719696}" sibTransId="{78DFFAE5-4C79-B54D-AF10-370C6EFAB70A}"/>
    <dgm:cxn modelId="{037276F6-2017-8549-A319-9F06E9E46F04}" type="presOf" srcId="{03D5F1CE-D75A-324A-8622-2294DEFA5C6C}" destId="{9C90F803-DD44-0D45-BE39-CC3F53FE7CE8}" srcOrd="0" destOrd="0" presId="urn:microsoft.com/office/officeart/2005/8/layout/cycle3"/>
    <dgm:cxn modelId="{63BEE69A-9C8B-9848-803B-839AA7CBB319}" type="presOf" srcId="{0A830974-8F1E-DB42-BA8A-CF36351DB25A}" destId="{D3E4D043-87B1-4949-9F3E-A41AC6F768A3}" srcOrd="0" destOrd="0" presId="urn:microsoft.com/office/officeart/2005/8/layout/cycle3"/>
    <dgm:cxn modelId="{F4AAC6C4-82A0-F647-A70B-BB59EB2019BF}" type="presOf" srcId="{69B71073-5DA2-7847-9765-41E722458CCA}" destId="{69CA5AB1-7428-954D-A6E8-4647B9A065B4}" srcOrd="0" destOrd="0" presId="urn:microsoft.com/office/officeart/2005/8/layout/cycle3"/>
    <dgm:cxn modelId="{34A7587E-2050-C941-B099-F4AA587E0A96}" type="presOf" srcId="{9CE3F849-2E55-A548-BAD9-B08621661401}" destId="{4049EA9B-696D-9840-9CE8-EB9B7367504F}" srcOrd="0" destOrd="0" presId="urn:microsoft.com/office/officeart/2005/8/layout/cycle3"/>
    <dgm:cxn modelId="{426C90A2-4FC4-A04B-BD32-48EB7D0C96CB}" srcId="{69B71073-5DA2-7847-9765-41E722458CCA}" destId="{9CE3F849-2E55-A548-BAD9-B08621661401}" srcOrd="1" destOrd="0" parTransId="{A53C5860-DA34-8F4A-B60A-E8A3FD424E6D}" sibTransId="{C98EB4B4-A599-044C-BD5F-4E0DAFB064AC}"/>
    <dgm:cxn modelId="{4ED317F2-C09C-3D48-B31D-D46CB43FC720}" type="presOf" srcId="{53DB9AD6-7A2F-4A4C-808A-43AE9E329C2A}" destId="{44523994-56F3-7640-AE5D-209713498CC5}" srcOrd="0" destOrd="0" presId="urn:microsoft.com/office/officeart/2005/8/layout/cycle3"/>
    <dgm:cxn modelId="{37219C01-290B-BB45-9474-E73CD4D9D6C5}" type="presOf" srcId="{DA87F7CA-BB29-914A-A46A-87ECE324210D}" destId="{6C723AAD-25E3-0F46-8128-2800B0E5F02E}" srcOrd="0" destOrd="0" presId="urn:microsoft.com/office/officeart/2005/8/layout/cycle3"/>
    <dgm:cxn modelId="{BEC1D8BC-87C7-3D4B-9C5B-98F53E6B5898}" type="presOf" srcId="{78DFFAE5-4C79-B54D-AF10-370C6EFAB70A}" destId="{CE0D62ED-C83E-EC48-815E-CBD71E59DCAF}" srcOrd="0" destOrd="0" presId="urn:microsoft.com/office/officeart/2005/8/layout/cycle3"/>
    <dgm:cxn modelId="{9AC62CFC-F831-A740-8449-68F4ECB66CD9}" srcId="{69B71073-5DA2-7847-9765-41E722458CCA}" destId="{03D5F1CE-D75A-324A-8622-2294DEFA5C6C}" srcOrd="3" destOrd="0" parTransId="{9D846489-EC3C-CA45-B12B-62ADF9083E6E}" sibTransId="{312106D3-030C-BB4B-8FB7-3BC6A66F7429}"/>
    <dgm:cxn modelId="{C4EF0C64-73BC-8848-AB3A-2513E87B5CB9}" type="presParOf" srcId="{69CA5AB1-7428-954D-A6E8-4647B9A065B4}" destId="{F23A2C40-0EBC-734C-A266-F5F49DD463B5}" srcOrd="0" destOrd="0" presId="urn:microsoft.com/office/officeart/2005/8/layout/cycle3"/>
    <dgm:cxn modelId="{297CECB4-12F2-7643-A598-9888B6B21E19}" type="presParOf" srcId="{F23A2C40-0EBC-734C-A266-F5F49DD463B5}" destId="{D3E4D043-87B1-4949-9F3E-A41AC6F768A3}" srcOrd="0" destOrd="0" presId="urn:microsoft.com/office/officeart/2005/8/layout/cycle3"/>
    <dgm:cxn modelId="{56C21C6A-0C41-4443-90C1-C03D717B3955}" type="presParOf" srcId="{F23A2C40-0EBC-734C-A266-F5F49DD463B5}" destId="{CE0D62ED-C83E-EC48-815E-CBD71E59DCAF}" srcOrd="1" destOrd="0" presId="urn:microsoft.com/office/officeart/2005/8/layout/cycle3"/>
    <dgm:cxn modelId="{4CA4AD87-3847-D14A-B79F-D956E77E9973}" type="presParOf" srcId="{F23A2C40-0EBC-734C-A266-F5F49DD463B5}" destId="{4049EA9B-696D-9840-9CE8-EB9B7367504F}" srcOrd="2" destOrd="0" presId="urn:microsoft.com/office/officeart/2005/8/layout/cycle3"/>
    <dgm:cxn modelId="{737463AC-DB23-F540-A514-0218A203590E}" type="presParOf" srcId="{F23A2C40-0EBC-734C-A266-F5F49DD463B5}" destId="{44523994-56F3-7640-AE5D-209713498CC5}" srcOrd="3" destOrd="0" presId="urn:microsoft.com/office/officeart/2005/8/layout/cycle3"/>
    <dgm:cxn modelId="{AF899CC9-35D4-CE45-83AA-C9E1BDE5AB8E}" type="presParOf" srcId="{F23A2C40-0EBC-734C-A266-F5F49DD463B5}" destId="{9C90F803-DD44-0D45-BE39-CC3F53FE7CE8}" srcOrd="4" destOrd="0" presId="urn:microsoft.com/office/officeart/2005/8/layout/cycle3"/>
    <dgm:cxn modelId="{78488307-0D1E-6649-9C39-69CDCD5A5EA8}" type="presParOf" srcId="{F23A2C40-0EBC-734C-A266-F5F49DD463B5}" destId="{6C723AAD-25E3-0F46-8128-2800B0E5F02E}" srcOrd="5" destOrd="0" presId="urn:microsoft.com/office/officeart/2005/8/layout/cycle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14"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l">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0F4C51ED-9E7B-F048-8170-9542C50347E5}" type="presOf" srcId="{457B5753-BE04-4427-BF43-78D2E082050F}" destId="{4F669CC3-7B5B-4B7B-A754-47B608F8F562}" srcOrd="0" destOrd="0" presId="urn:microsoft.com/office/officeart/2005/8/layout/chart3"/>
    <dgm:cxn modelId="{66314C67-5203-1D4D-B54E-7237DB57312A}"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9F1B7E59-5F37-C949-B638-FFCB7972DE61}" type="presOf" srcId="{457B5753-BE04-4427-BF43-78D2E082050F}" destId="{135D9BB0-4F71-44C6-BEE3-E199E561AD2B}" srcOrd="1" destOrd="0" presId="urn:microsoft.com/office/officeart/2005/8/layout/chart3"/>
    <dgm:cxn modelId="{6A46660C-F38D-9F4C-9087-3BCEB64FA5EC}" type="presOf" srcId="{FAC96BBC-E70B-4A01-A869-009A30B96857}" destId="{6C06388F-54D5-427C-8AC6-496EBCE30733}"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E1744DBD-A057-014B-823A-7A68CFF670A2}" type="presOf" srcId="{0D5BEDC3-A63A-4300-8ADD-56A47DE8D6D1}" destId="{70580A2D-BDFA-41EF-83F5-DF3072504320}" srcOrd="0" destOrd="0" presId="urn:microsoft.com/office/officeart/2005/8/layout/chart3"/>
    <dgm:cxn modelId="{68710754-8E35-5E49-A002-2AB6EF47CBEA}" type="presOf" srcId="{D049336E-53B7-4724-ADAD-EBF81DBC3F0F}" destId="{4EC56D41-A0D2-49E4-89E2-7E20D92B96E5}" srcOrd="0" destOrd="0" presId="urn:microsoft.com/office/officeart/2005/8/layout/chart3"/>
    <dgm:cxn modelId="{3D9FE51D-B3D4-4B41-94CB-B84F0F23E7EF}" type="presOf" srcId="{D049336E-53B7-4724-ADAD-EBF81DBC3F0F}" destId="{925AD94C-CB63-4D15-B3A9-F9288EE460F7}" srcOrd="1" destOrd="0" presId="urn:microsoft.com/office/officeart/2005/8/layout/chart3"/>
    <dgm:cxn modelId="{E1AB8618-2BA2-504C-A37D-967D1BEB5911}" type="presParOf" srcId="{70580A2D-BDFA-41EF-83F5-DF3072504320}" destId="{4F669CC3-7B5B-4B7B-A754-47B608F8F562}" srcOrd="0" destOrd="0" presId="urn:microsoft.com/office/officeart/2005/8/layout/chart3"/>
    <dgm:cxn modelId="{4C4257E3-3A78-3345-817E-0D2A4ED65D7D}" type="presParOf" srcId="{70580A2D-BDFA-41EF-83F5-DF3072504320}" destId="{135D9BB0-4F71-44C6-BEE3-E199E561AD2B}" srcOrd="1" destOrd="0" presId="urn:microsoft.com/office/officeart/2005/8/layout/chart3"/>
    <dgm:cxn modelId="{BCC96A88-5D88-2C4A-BF71-9812BA5C2D78}" type="presParOf" srcId="{70580A2D-BDFA-41EF-83F5-DF3072504320}" destId="{4EC56D41-A0D2-49E4-89E2-7E20D92B96E5}" srcOrd="2" destOrd="0" presId="urn:microsoft.com/office/officeart/2005/8/layout/chart3"/>
    <dgm:cxn modelId="{01D7C52D-6145-774D-8A4A-1C3C7D97EBA2}" type="presParOf" srcId="{70580A2D-BDFA-41EF-83F5-DF3072504320}" destId="{925AD94C-CB63-4D15-B3A9-F9288EE460F7}" srcOrd="3" destOrd="0" presId="urn:microsoft.com/office/officeart/2005/8/layout/chart3"/>
    <dgm:cxn modelId="{398ED3B3-3671-704C-BC78-B1B74233E0D5}" type="presParOf" srcId="{70580A2D-BDFA-41EF-83F5-DF3072504320}" destId="{9B848C34-4BFB-4D45-923A-E6F682FCFCCA}" srcOrd="4" destOrd="0" presId="urn:microsoft.com/office/officeart/2005/8/layout/chart3"/>
    <dgm:cxn modelId="{22CE2121-1FA5-1240-8038-7D0E45E41CBD}"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2"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1C0DC0F-12DB-E841-A37D-64FEBBCF70AC}"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07D72C7C-A7E3-A54F-AC16-B3AF3002D99C}" type="presOf" srcId="{457B5753-BE04-4427-BF43-78D2E082050F}" destId="{135D9BB0-4F71-44C6-BEE3-E199E561AD2B}" srcOrd="1" destOrd="0" presId="urn:microsoft.com/office/officeart/2005/8/layout/chart3"/>
    <dgm:cxn modelId="{57FCAC4D-A819-E247-A30F-FF997A14BB21}" type="presOf" srcId="{D049336E-53B7-4724-ADAD-EBF81DBC3F0F}" destId="{925AD94C-CB63-4D15-B3A9-F9288EE460F7}" srcOrd="1" destOrd="0" presId="urn:microsoft.com/office/officeart/2005/8/layout/chart3"/>
    <dgm:cxn modelId="{AAB4C03C-7A8E-7541-B50C-96BCB8063B85}"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8A569007-6F3D-1D48-BEC4-D0EEEBD6D6D7}" type="presOf" srcId="{D049336E-53B7-4724-ADAD-EBF81DBC3F0F}" destId="{4EC56D41-A0D2-49E4-89E2-7E20D92B96E5}" srcOrd="0" destOrd="0" presId="urn:microsoft.com/office/officeart/2005/8/layout/chart3"/>
    <dgm:cxn modelId="{970AC70F-E713-734D-9F33-4B6F44C3AE1B}" type="presOf" srcId="{FAC96BBC-E70B-4A01-A869-009A30B96857}" destId="{6C06388F-54D5-427C-8AC6-496EBCE30733}" srcOrd="1" destOrd="0" presId="urn:microsoft.com/office/officeart/2005/8/layout/chart3"/>
    <dgm:cxn modelId="{DA1FB5D6-47D4-5A49-8654-CBB3BD0FEE24}" type="presOf" srcId="{0D5BEDC3-A63A-4300-8ADD-56A47DE8D6D1}" destId="{70580A2D-BDFA-41EF-83F5-DF3072504320}" srcOrd="0" destOrd="0" presId="urn:microsoft.com/office/officeart/2005/8/layout/chart3"/>
    <dgm:cxn modelId="{0A2820EE-21C7-D645-9573-33CF186AC5DB}" type="presParOf" srcId="{70580A2D-BDFA-41EF-83F5-DF3072504320}" destId="{4F669CC3-7B5B-4B7B-A754-47B608F8F562}" srcOrd="0" destOrd="0" presId="urn:microsoft.com/office/officeart/2005/8/layout/chart3"/>
    <dgm:cxn modelId="{814DE61E-BA5A-6646-ACC5-6F12C33A51E1}" type="presParOf" srcId="{70580A2D-BDFA-41EF-83F5-DF3072504320}" destId="{135D9BB0-4F71-44C6-BEE3-E199E561AD2B}" srcOrd="1" destOrd="0" presId="urn:microsoft.com/office/officeart/2005/8/layout/chart3"/>
    <dgm:cxn modelId="{72C247D5-A5E3-A043-82FC-193B33BC299B}" type="presParOf" srcId="{70580A2D-BDFA-41EF-83F5-DF3072504320}" destId="{4EC56D41-A0D2-49E4-89E2-7E20D92B96E5}" srcOrd="2" destOrd="0" presId="urn:microsoft.com/office/officeart/2005/8/layout/chart3"/>
    <dgm:cxn modelId="{5DFE2256-2B0C-C94A-AEB3-F73DE4771982}" type="presParOf" srcId="{70580A2D-BDFA-41EF-83F5-DF3072504320}" destId="{925AD94C-CB63-4D15-B3A9-F9288EE460F7}" srcOrd="3" destOrd="0" presId="urn:microsoft.com/office/officeart/2005/8/layout/chart3"/>
    <dgm:cxn modelId="{9112954D-1554-9C4B-BC1C-09EA62F86159}" type="presParOf" srcId="{70580A2D-BDFA-41EF-83F5-DF3072504320}" destId="{9B848C34-4BFB-4D45-923A-E6F682FCFCCA}" srcOrd="4" destOrd="0" presId="urn:microsoft.com/office/officeart/2005/8/layout/chart3"/>
    <dgm:cxn modelId="{309BA317-2A33-7045-83D9-E2B2A91B11C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3"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4546A63-6EEF-6E47-80E4-49FF5F9B979D}" type="presOf" srcId="{D049336E-53B7-4724-ADAD-EBF81DBC3F0F}" destId="{4EC56D41-A0D2-49E4-89E2-7E20D92B96E5}" srcOrd="0" destOrd="0" presId="urn:microsoft.com/office/officeart/2005/8/layout/chart3"/>
    <dgm:cxn modelId="{4DA7CA48-5A21-A04D-9B9B-E6F24C8F8D41}" type="presOf" srcId="{D049336E-53B7-4724-ADAD-EBF81DBC3F0F}" destId="{925AD94C-CB63-4D15-B3A9-F9288EE460F7}" srcOrd="1" destOrd="0" presId="urn:microsoft.com/office/officeart/2005/8/layout/chart3"/>
    <dgm:cxn modelId="{F0F2366F-BBF6-1944-A98E-A8EF299D913E}" type="presOf" srcId="{0D5BEDC3-A63A-4300-8ADD-56A47DE8D6D1}" destId="{70580A2D-BDFA-41EF-83F5-DF3072504320}"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46EEEC4-FD51-B04B-A991-A5D6D26906DF}" type="presOf" srcId="{457B5753-BE04-4427-BF43-78D2E082050F}" destId="{4F669CC3-7B5B-4B7B-A754-47B608F8F562}" srcOrd="0" destOrd="0" presId="urn:microsoft.com/office/officeart/2005/8/layout/chart3"/>
    <dgm:cxn modelId="{5746403E-321F-6646-A059-92D90B82F118}" type="presOf" srcId="{FAC96BBC-E70B-4A01-A869-009A30B96857}" destId="{6C06388F-54D5-427C-8AC6-496EBCE30733}"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4B6385AE-6070-4A41-B3D2-1F92B69113C0}"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9F46B644-B6EB-C642-825D-BDC5B2D98C1C}" type="presOf" srcId="{457B5753-BE04-4427-BF43-78D2E082050F}" destId="{135D9BB0-4F71-44C6-BEE3-E199E561AD2B}" srcOrd="1" destOrd="0" presId="urn:microsoft.com/office/officeart/2005/8/layout/chart3"/>
    <dgm:cxn modelId="{1CE4F726-E699-E94A-AE47-05B8F3870E92}" type="presParOf" srcId="{70580A2D-BDFA-41EF-83F5-DF3072504320}" destId="{4F669CC3-7B5B-4B7B-A754-47B608F8F562}" srcOrd="0" destOrd="0" presId="urn:microsoft.com/office/officeart/2005/8/layout/chart3"/>
    <dgm:cxn modelId="{57C315BB-77C4-1245-87E4-2F6FF17B8739}" type="presParOf" srcId="{70580A2D-BDFA-41EF-83F5-DF3072504320}" destId="{135D9BB0-4F71-44C6-BEE3-E199E561AD2B}" srcOrd="1" destOrd="0" presId="urn:microsoft.com/office/officeart/2005/8/layout/chart3"/>
    <dgm:cxn modelId="{E0E2791E-D925-1D40-ABEB-72909B1618A5}" type="presParOf" srcId="{70580A2D-BDFA-41EF-83F5-DF3072504320}" destId="{4EC56D41-A0D2-49E4-89E2-7E20D92B96E5}" srcOrd="2" destOrd="0" presId="urn:microsoft.com/office/officeart/2005/8/layout/chart3"/>
    <dgm:cxn modelId="{1E619086-EC8E-C449-A3CE-806BAB67DD2B}" type="presParOf" srcId="{70580A2D-BDFA-41EF-83F5-DF3072504320}" destId="{925AD94C-CB63-4D15-B3A9-F9288EE460F7}" srcOrd="3" destOrd="0" presId="urn:microsoft.com/office/officeart/2005/8/layout/chart3"/>
    <dgm:cxn modelId="{9CBF4092-906C-5943-93CD-D7116A0B0090}" type="presParOf" srcId="{70580A2D-BDFA-41EF-83F5-DF3072504320}" destId="{9B848C34-4BFB-4D45-923A-E6F682FCFCCA}" srcOrd="4" destOrd="0" presId="urn:microsoft.com/office/officeart/2005/8/layout/chart3"/>
    <dgm:cxn modelId="{5BE5ECBE-5606-B341-8BC1-7AFFBD21F20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4" csCatId="colorful" phldr="1"/>
      <dgm:spPr/>
    </dgm:pt>
    <dgm:pt modelId="{457B5753-BE04-4427-BF43-78D2E082050F}">
      <dgm:prSet phldrT="[Texte]" custT="1"/>
      <dgm:spPr/>
      <dgm:t>
        <a:bodyPr/>
        <a:lstStyle/>
        <a:p>
          <a:r>
            <a:rPr lang="fr-FR" sz="900" b="0" dirty="0" smtClean="0">
              <a:solidFill>
                <a:schemeClr val="tx1"/>
              </a:solidFill>
            </a:rPr>
            <a:t>Dimension</a:t>
          </a:r>
          <a:r>
            <a:rPr lang="fr-FR" sz="900" b="1" dirty="0" smtClean="0">
              <a:solidFill>
                <a:schemeClr val="tx1"/>
              </a:solidFill>
            </a:rPr>
            <a:t> scientifique et technique</a:t>
          </a:r>
        </a:p>
        <a:p>
          <a:r>
            <a:rPr lang="fr-FR" sz="900" b="1" dirty="0" smtClean="0">
              <a:solidFill>
                <a:schemeClr val="tx1"/>
              </a:solidFill>
            </a:rPr>
            <a:t> </a:t>
          </a:r>
          <a:endParaRPr lang="fr-FR" sz="900" b="1" dirty="0">
            <a:solidFill>
              <a:schemeClr val="tx1"/>
            </a:solidFill>
          </a:endParaRPr>
        </a:p>
      </dgm:t>
    </dgm:pt>
    <dgm:pt modelId="{AFA47B3D-22BF-4A9D-BA2E-33061659EF65}" type="parTrans" cxnId="{19152D1E-24EB-44A9-9771-CA3D547EC2AC}">
      <dgm:prSet/>
      <dgm:spPr/>
      <dgm:t>
        <a:bodyPr/>
        <a:lstStyle/>
        <a:p>
          <a:endParaRPr lang="fr-FR" sz="900">
            <a:solidFill>
              <a:schemeClr val="tx1"/>
            </a:solidFill>
          </a:endParaRPr>
        </a:p>
      </dgm:t>
    </dgm:pt>
    <dgm:pt modelId="{E818318C-F7C5-47FE-978B-20F3D0BE98A5}" type="sibTrans" cxnId="{19152D1E-24EB-44A9-9771-CA3D547EC2AC}">
      <dgm:prSet/>
      <dgm:spPr/>
      <dgm:t>
        <a:bodyPr/>
        <a:lstStyle/>
        <a:p>
          <a:endParaRPr lang="fr-FR" sz="900">
            <a:solidFill>
              <a:schemeClr val="tx1"/>
            </a:solidFill>
          </a:endParaRPr>
        </a:p>
      </dgm:t>
    </dgm:pt>
    <dgm:pt modelId="{D049336E-53B7-4724-ADAD-EBF81DBC3F0F}">
      <dgm:prSet phldrT="[Texte]" custT="1"/>
      <dgm:spPr/>
      <dgm:t>
        <a:bodyPr/>
        <a:lstStyle/>
        <a:p>
          <a:r>
            <a:rPr lang="fr-FR" sz="900" b="0" dirty="0" smtClean="0">
              <a:solidFill>
                <a:schemeClr val="tx1"/>
              </a:solidFill>
            </a:rPr>
            <a:t>Dimension</a:t>
          </a:r>
          <a:r>
            <a:rPr lang="fr-FR" sz="900" b="1" dirty="0" smtClean="0">
              <a:solidFill>
                <a:schemeClr val="tx1"/>
              </a:solidFill>
            </a:rPr>
            <a:t> socioculturelle</a:t>
          </a:r>
          <a:r>
            <a:rPr lang="fr-FR" sz="900" dirty="0" smtClean="0">
              <a:solidFill>
                <a:schemeClr val="tx1"/>
              </a:solidFill>
            </a:rPr>
            <a:t> </a:t>
          </a:r>
          <a:endParaRPr lang="fr-FR" sz="900" dirty="0">
            <a:solidFill>
              <a:schemeClr val="tx1"/>
            </a:solidFill>
          </a:endParaRPr>
        </a:p>
      </dgm:t>
    </dgm:pt>
    <dgm:pt modelId="{675807DE-0DC9-4D1E-8C98-DEB3E7CB8766}" type="parTrans" cxnId="{3E9A0C14-C977-4336-954B-09A2025A68B3}">
      <dgm:prSet/>
      <dgm:spPr/>
      <dgm:t>
        <a:bodyPr/>
        <a:lstStyle/>
        <a:p>
          <a:endParaRPr lang="fr-FR" sz="900">
            <a:solidFill>
              <a:schemeClr val="tx1"/>
            </a:solidFill>
          </a:endParaRPr>
        </a:p>
      </dgm:t>
    </dgm:pt>
    <dgm:pt modelId="{F91CE30F-0DB6-4824-BF84-B9180D943242}" type="sibTrans" cxnId="{3E9A0C14-C977-4336-954B-09A2025A68B3}">
      <dgm:prSet/>
      <dgm:spPr/>
      <dgm:t>
        <a:bodyPr/>
        <a:lstStyle/>
        <a:p>
          <a:endParaRPr lang="fr-FR" sz="900">
            <a:solidFill>
              <a:schemeClr val="tx1"/>
            </a:solidFill>
          </a:endParaRPr>
        </a:p>
      </dgm:t>
    </dgm:pt>
    <dgm:pt modelId="{FAC96BBC-E70B-4A01-A869-009A30B96857}">
      <dgm:prSet phldrT="[Texte]" custT="1"/>
      <dgm:spPr/>
      <dgm:t>
        <a:bodyPr rIns="0"/>
        <a:lstStyle/>
        <a:p>
          <a:pPr algn="l">
            <a:spcAft>
              <a:spcPts val="0"/>
            </a:spcAft>
          </a:pPr>
          <a:r>
            <a:rPr lang="fr-FR" sz="900" b="0" baseline="0" dirty="0" smtClean="0">
              <a:solidFill>
                <a:schemeClr val="tx1"/>
              </a:solidFill>
            </a:rPr>
            <a:t>Dimension </a:t>
          </a:r>
          <a:r>
            <a:rPr lang="fr-FR" sz="900" b="1" baseline="0" dirty="0" smtClean="0">
              <a:solidFill>
                <a:schemeClr val="tx1"/>
              </a:solidFill>
            </a:rPr>
            <a:t>ingénierie-design</a:t>
          </a:r>
        </a:p>
        <a:p>
          <a:pPr algn="ctr">
            <a:spcAft>
              <a:spcPts val="0"/>
            </a:spcAft>
          </a:pPr>
          <a:endParaRPr lang="fr-FR" sz="900" b="1" baseline="0" dirty="0" smtClean="0">
            <a:solidFill>
              <a:schemeClr val="tx1"/>
            </a:solidFill>
          </a:endParaRPr>
        </a:p>
        <a:p>
          <a:pPr algn="ctr">
            <a:spcAft>
              <a:spcPct val="35000"/>
            </a:spcAft>
          </a:pPr>
          <a:endParaRPr lang="fr-FR" sz="900" dirty="0">
            <a:solidFill>
              <a:schemeClr val="tx1"/>
            </a:solidFill>
          </a:endParaRPr>
        </a:p>
      </dgm:t>
    </dgm:pt>
    <dgm:pt modelId="{710C1B2A-4DE4-4FDE-A263-6F4892C1B314}" type="parTrans" cxnId="{55D788FE-ABF2-41A7-81F9-843AF6136521}">
      <dgm:prSet/>
      <dgm:spPr/>
      <dgm:t>
        <a:bodyPr/>
        <a:lstStyle/>
        <a:p>
          <a:endParaRPr lang="fr-FR" sz="900">
            <a:solidFill>
              <a:schemeClr val="tx1"/>
            </a:solidFill>
          </a:endParaRPr>
        </a:p>
      </dgm:t>
    </dgm:pt>
    <dgm:pt modelId="{36C23821-42A8-444C-9E19-A24544EA183D}" type="sibTrans" cxnId="{55D788FE-ABF2-41A7-81F9-843AF6136521}">
      <dgm:prSet/>
      <dgm:spPr/>
      <dgm:t>
        <a:bodyPr/>
        <a:lstStyle/>
        <a:p>
          <a:endParaRPr lang="fr-FR" sz="9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DE3A4C6E-A98A-384D-BC2C-ADE20E2D9E3C}" type="presOf" srcId="{0D5BEDC3-A63A-4300-8ADD-56A47DE8D6D1}" destId="{70580A2D-BDFA-41EF-83F5-DF3072504320}" srcOrd="0" destOrd="0" presId="urn:microsoft.com/office/officeart/2005/8/layout/chart3"/>
    <dgm:cxn modelId="{FA76DD3D-CB54-0641-987E-A33D07F44C36}"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0DBEDC62-1833-3448-9D81-39DFC49D3BDF}" type="presOf" srcId="{457B5753-BE04-4427-BF43-78D2E082050F}" destId="{135D9BB0-4F71-44C6-BEE3-E199E561AD2B}" srcOrd="1" destOrd="0" presId="urn:microsoft.com/office/officeart/2005/8/layout/chart3"/>
    <dgm:cxn modelId="{51D342D6-C085-6E42-867B-AB5E5B685E2C}" type="presOf" srcId="{FAC96BBC-E70B-4A01-A869-009A30B96857}" destId="{9B848C34-4BFB-4D45-923A-E6F682FCFCCA}" srcOrd="0" destOrd="0" presId="urn:microsoft.com/office/officeart/2005/8/layout/chart3"/>
    <dgm:cxn modelId="{B2E52129-DA43-6048-B970-301207061711}" type="presOf" srcId="{D049336E-53B7-4724-ADAD-EBF81DBC3F0F}" destId="{4EC56D41-A0D2-49E4-89E2-7E20D92B96E5}"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D5D434B6-6FE9-3845-8C4A-23DC80C888D8}" type="presOf" srcId="{457B5753-BE04-4427-BF43-78D2E082050F}" destId="{4F669CC3-7B5B-4B7B-A754-47B608F8F562}"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8EE7B299-7176-F14B-A769-B85E5660ECD1}" type="presOf" srcId="{D049336E-53B7-4724-ADAD-EBF81DBC3F0F}" destId="{925AD94C-CB63-4D15-B3A9-F9288EE460F7}" srcOrd="1" destOrd="0" presId="urn:microsoft.com/office/officeart/2005/8/layout/chart3"/>
    <dgm:cxn modelId="{2A12727F-344A-CD40-935E-9AA90B39DBA1}" type="presParOf" srcId="{70580A2D-BDFA-41EF-83F5-DF3072504320}" destId="{4F669CC3-7B5B-4B7B-A754-47B608F8F562}" srcOrd="0" destOrd="0" presId="urn:microsoft.com/office/officeart/2005/8/layout/chart3"/>
    <dgm:cxn modelId="{B9292926-230B-C340-99D9-4554B9C56831}" type="presParOf" srcId="{70580A2D-BDFA-41EF-83F5-DF3072504320}" destId="{135D9BB0-4F71-44C6-BEE3-E199E561AD2B}" srcOrd="1" destOrd="0" presId="urn:microsoft.com/office/officeart/2005/8/layout/chart3"/>
    <dgm:cxn modelId="{23B72506-DBEB-5941-8117-5D536B4EEB40}" type="presParOf" srcId="{70580A2D-BDFA-41EF-83F5-DF3072504320}" destId="{4EC56D41-A0D2-49E4-89E2-7E20D92B96E5}" srcOrd="2" destOrd="0" presId="urn:microsoft.com/office/officeart/2005/8/layout/chart3"/>
    <dgm:cxn modelId="{52111196-D0D1-734F-9A33-C437E39BC5A5}" type="presParOf" srcId="{70580A2D-BDFA-41EF-83F5-DF3072504320}" destId="{925AD94C-CB63-4D15-B3A9-F9288EE460F7}" srcOrd="3" destOrd="0" presId="urn:microsoft.com/office/officeart/2005/8/layout/chart3"/>
    <dgm:cxn modelId="{D39686E6-4214-B942-BADA-3693527930FE}" type="presParOf" srcId="{70580A2D-BDFA-41EF-83F5-DF3072504320}" destId="{9B848C34-4BFB-4D45-923A-E6F682FCFCCA}" srcOrd="4" destOrd="0" presId="urn:microsoft.com/office/officeart/2005/8/layout/chart3"/>
    <dgm:cxn modelId="{DDFD0DA6-E5AF-9740-84C3-53F92245674C}"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5"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CC95622-8D59-4F46-868E-989D86936874}" type="presOf" srcId="{457B5753-BE04-4427-BF43-78D2E082050F}" destId="{135D9BB0-4F71-44C6-BEE3-E199E561AD2B}" srcOrd="1" destOrd="0" presId="urn:microsoft.com/office/officeart/2005/8/layout/chart3"/>
    <dgm:cxn modelId="{47BE4D7E-96F4-4643-97A8-CCDB8A5244F0}" type="presOf" srcId="{457B5753-BE04-4427-BF43-78D2E082050F}" destId="{4F669CC3-7B5B-4B7B-A754-47B608F8F562}" srcOrd="0" destOrd="0" presId="urn:microsoft.com/office/officeart/2005/8/layout/chart3"/>
    <dgm:cxn modelId="{19EEEB8D-AFC2-8144-B9AA-C43E4F4C46AB}" type="presOf" srcId="{D049336E-53B7-4724-ADAD-EBF81DBC3F0F}" destId="{925AD94C-CB63-4D15-B3A9-F9288EE460F7}" srcOrd="1" destOrd="0" presId="urn:microsoft.com/office/officeart/2005/8/layout/chart3"/>
    <dgm:cxn modelId="{D80C3EFF-435B-8A42-94B0-84A333FF2638}"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9418E58-A4BE-CA49-9B42-FB56BCC35862}" type="presOf" srcId="{0D5BEDC3-A63A-4300-8ADD-56A47DE8D6D1}" destId="{70580A2D-BDFA-41EF-83F5-DF3072504320}" srcOrd="0" destOrd="0" presId="urn:microsoft.com/office/officeart/2005/8/layout/chart3"/>
    <dgm:cxn modelId="{58170A5A-D9B7-5A4A-ACAC-67DD1421AF2B}" type="presOf" srcId="{D049336E-53B7-4724-ADAD-EBF81DBC3F0F}" destId="{4EC56D41-A0D2-49E4-89E2-7E20D92B96E5}" srcOrd="0" destOrd="0" presId="urn:microsoft.com/office/officeart/2005/8/layout/chart3"/>
    <dgm:cxn modelId="{BCAA970F-F331-DB42-96CE-8E41B6BA3991}" type="presOf" srcId="{FAC96BBC-E70B-4A01-A869-009A30B96857}" destId="{6C06388F-54D5-427C-8AC6-496EBCE30733}"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584C3010-E70A-8449-A0F9-B8FA8BBA3BDE}" type="presParOf" srcId="{70580A2D-BDFA-41EF-83F5-DF3072504320}" destId="{4F669CC3-7B5B-4B7B-A754-47B608F8F562}" srcOrd="0" destOrd="0" presId="urn:microsoft.com/office/officeart/2005/8/layout/chart3"/>
    <dgm:cxn modelId="{98559B1C-586A-FB42-9EBA-6156539557B5}" type="presParOf" srcId="{70580A2D-BDFA-41EF-83F5-DF3072504320}" destId="{135D9BB0-4F71-44C6-BEE3-E199E561AD2B}" srcOrd="1" destOrd="0" presId="urn:microsoft.com/office/officeart/2005/8/layout/chart3"/>
    <dgm:cxn modelId="{F1D1EF80-A1B5-C54C-9360-7D6CE57FCA1B}" type="presParOf" srcId="{70580A2D-BDFA-41EF-83F5-DF3072504320}" destId="{4EC56D41-A0D2-49E4-89E2-7E20D92B96E5}" srcOrd="2" destOrd="0" presId="urn:microsoft.com/office/officeart/2005/8/layout/chart3"/>
    <dgm:cxn modelId="{FD973EA0-667D-9947-A15E-83D305314324}" type="presParOf" srcId="{70580A2D-BDFA-41EF-83F5-DF3072504320}" destId="{925AD94C-CB63-4D15-B3A9-F9288EE460F7}" srcOrd="3" destOrd="0" presId="urn:microsoft.com/office/officeart/2005/8/layout/chart3"/>
    <dgm:cxn modelId="{A3574C32-C459-3644-98E3-13910330CBBB}" type="presParOf" srcId="{70580A2D-BDFA-41EF-83F5-DF3072504320}" destId="{9B848C34-4BFB-4D45-923A-E6F682FCFCCA}" srcOrd="4" destOrd="0" presId="urn:microsoft.com/office/officeart/2005/8/layout/chart3"/>
    <dgm:cxn modelId="{24E7774B-EE3E-9847-BED2-2A2CE8B371EF}"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6"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B8A79ADC-7DA4-3144-80BD-E81F26FCD9C8}" type="presOf" srcId="{FAC96BBC-E70B-4A01-A869-009A30B96857}" destId="{6C06388F-54D5-427C-8AC6-496EBCE30733}" srcOrd="1" destOrd="0" presId="urn:microsoft.com/office/officeart/2005/8/layout/chart3"/>
    <dgm:cxn modelId="{66A60529-33A3-264F-8491-30F843461C82}" type="presOf" srcId="{D049336E-53B7-4724-ADAD-EBF81DBC3F0F}" destId="{925AD94C-CB63-4D15-B3A9-F9288EE460F7}" srcOrd="1" destOrd="0" presId="urn:microsoft.com/office/officeart/2005/8/layout/chart3"/>
    <dgm:cxn modelId="{56E178DC-3280-BB47-8422-D1E5C7BF1FE9}" type="presOf" srcId="{D049336E-53B7-4724-ADAD-EBF81DBC3F0F}" destId="{4EC56D41-A0D2-49E4-89E2-7E20D92B96E5}" srcOrd="0" destOrd="0" presId="urn:microsoft.com/office/officeart/2005/8/layout/chart3"/>
    <dgm:cxn modelId="{9BB1F9AE-6B07-6A41-A846-A58873FF5B23}" type="presOf" srcId="{0D5BEDC3-A63A-4300-8ADD-56A47DE8D6D1}" destId="{70580A2D-BDFA-41EF-83F5-DF3072504320}" srcOrd="0" destOrd="0" presId="urn:microsoft.com/office/officeart/2005/8/layout/chart3"/>
    <dgm:cxn modelId="{08A81D0A-4AC2-8140-937B-23CEFA1AEDC6}" type="presOf" srcId="{457B5753-BE04-4427-BF43-78D2E082050F}" destId="{4F669CC3-7B5B-4B7B-A754-47B608F8F562}" srcOrd="0" destOrd="0" presId="urn:microsoft.com/office/officeart/2005/8/layout/chart3"/>
    <dgm:cxn modelId="{6815071C-5E68-B041-B506-7C0F00D905E9}"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5629D828-D831-2645-89EC-24A487A88D52}" type="presOf" srcId="{457B5753-BE04-4427-BF43-78D2E082050F}" destId="{135D9BB0-4F71-44C6-BEE3-E199E561AD2B}" srcOrd="1" destOrd="0" presId="urn:microsoft.com/office/officeart/2005/8/layout/chart3"/>
    <dgm:cxn modelId="{8007702C-12E8-C049-B04D-1ACA60522722}" type="presParOf" srcId="{70580A2D-BDFA-41EF-83F5-DF3072504320}" destId="{4F669CC3-7B5B-4B7B-A754-47B608F8F562}" srcOrd="0" destOrd="0" presId="urn:microsoft.com/office/officeart/2005/8/layout/chart3"/>
    <dgm:cxn modelId="{223677AA-362A-F948-90F0-4CF36981EF3E}" type="presParOf" srcId="{70580A2D-BDFA-41EF-83F5-DF3072504320}" destId="{135D9BB0-4F71-44C6-BEE3-E199E561AD2B}" srcOrd="1" destOrd="0" presId="urn:microsoft.com/office/officeart/2005/8/layout/chart3"/>
    <dgm:cxn modelId="{15F4D560-B7B8-C84D-8AE2-0EACF3ABC440}" type="presParOf" srcId="{70580A2D-BDFA-41EF-83F5-DF3072504320}" destId="{4EC56D41-A0D2-49E4-89E2-7E20D92B96E5}" srcOrd="2" destOrd="0" presId="urn:microsoft.com/office/officeart/2005/8/layout/chart3"/>
    <dgm:cxn modelId="{46BCE3CA-7D8D-0547-AAD3-07E2F445AE26}" type="presParOf" srcId="{70580A2D-BDFA-41EF-83F5-DF3072504320}" destId="{925AD94C-CB63-4D15-B3A9-F9288EE460F7}" srcOrd="3" destOrd="0" presId="urn:microsoft.com/office/officeart/2005/8/layout/chart3"/>
    <dgm:cxn modelId="{E1C331CC-1FCB-6A40-9F60-5770D5C4311B}" type="presParOf" srcId="{70580A2D-BDFA-41EF-83F5-DF3072504320}" destId="{9B848C34-4BFB-4D45-923A-E6F682FCFCCA}" srcOrd="4" destOrd="0" presId="urn:microsoft.com/office/officeart/2005/8/layout/chart3"/>
    <dgm:cxn modelId="{7EFD1D63-5C86-9045-AA2A-331AC48D64DA}"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7" csCatId="colorful" phldr="1"/>
      <dgm:spPr/>
    </dgm:pt>
    <dgm:pt modelId="{457B5753-BE04-4427-BF43-78D2E082050F}">
      <dgm:prSet phldrT="[Texte]" custT="1"/>
      <dgm:spPr/>
      <dgm:t>
        <a:bodyPr/>
        <a:lstStyle/>
        <a:p>
          <a:r>
            <a:rPr lang="fr-FR" sz="1000" b="0" dirty="0" smtClean="0">
              <a:solidFill>
                <a:schemeClr val="tx1"/>
              </a:solidFill>
            </a:rPr>
            <a:t>Dimension</a:t>
          </a:r>
          <a:r>
            <a:rPr lang="fr-FR" sz="1000" b="1" dirty="0" smtClean="0">
              <a:solidFill>
                <a:schemeClr val="tx1"/>
              </a:solidFill>
            </a:rPr>
            <a:t> scientifique et technique</a:t>
          </a:r>
        </a:p>
        <a:p>
          <a:r>
            <a:rPr lang="fr-FR" sz="1000" b="1" dirty="0" smtClean="0">
              <a:solidFill>
                <a:schemeClr val="tx1"/>
              </a:solidFill>
            </a:rPr>
            <a:t> </a:t>
          </a:r>
          <a:endParaRPr lang="fr-FR" sz="1000" b="1" dirty="0">
            <a:solidFill>
              <a:schemeClr val="tx1"/>
            </a:solidFill>
          </a:endParaRPr>
        </a:p>
      </dgm:t>
    </dgm:pt>
    <dgm:pt modelId="{AFA47B3D-22BF-4A9D-BA2E-33061659EF65}" type="parTrans" cxnId="{19152D1E-24EB-44A9-9771-CA3D547EC2AC}">
      <dgm:prSet/>
      <dgm:spPr/>
      <dgm:t>
        <a:bodyPr/>
        <a:lstStyle/>
        <a:p>
          <a:endParaRPr lang="fr-FR" sz="1000">
            <a:solidFill>
              <a:schemeClr val="tx1"/>
            </a:solidFill>
          </a:endParaRPr>
        </a:p>
      </dgm:t>
    </dgm:pt>
    <dgm:pt modelId="{E818318C-F7C5-47FE-978B-20F3D0BE98A5}" type="sibTrans" cxnId="{19152D1E-24EB-44A9-9771-CA3D547EC2AC}">
      <dgm:prSet/>
      <dgm:spPr/>
      <dgm:t>
        <a:bodyPr/>
        <a:lstStyle/>
        <a:p>
          <a:endParaRPr lang="fr-FR" sz="1000">
            <a:solidFill>
              <a:schemeClr val="tx1"/>
            </a:solidFill>
          </a:endParaRPr>
        </a:p>
      </dgm:t>
    </dgm:pt>
    <dgm:pt modelId="{D049336E-53B7-4724-ADAD-EBF81DBC3F0F}">
      <dgm:prSet phldrT="[Texte]" custT="1"/>
      <dgm:spPr/>
      <dgm:t>
        <a:bodyPr/>
        <a:lstStyle/>
        <a:p>
          <a:r>
            <a:rPr lang="fr-FR" sz="1000" b="0" dirty="0" smtClean="0">
              <a:solidFill>
                <a:schemeClr val="tx1"/>
              </a:solidFill>
            </a:rPr>
            <a:t>Dimension</a:t>
          </a:r>
          <a:r>
            <a:rPr lang="fr-FR" sz="1000" b="1" dirty="0" smtClean="0">
              <a:solidFill>
                <a:schemeClr val="tx1"/>
              </a:solidFill>
            </a:rPr>
            <a:t> socioculturelle</a:t>
          </a:r>
          <a:r>
            <a:rPr lang="fr-FR" sz="1000" dirty="0" smtClean="0">
              <a:solidFill>
                <a:schemeClr val="tx1"/>
              </a:solidFill>
            </a:rPr>
            <a:t> </a:t>
          </a:r>
          <a:endParaRPr lang="fr-FR" sz="1000" dirty="0">
            <a:solidFill>
              <a:schemeClr val="tx1"/>
            </a:solidFill>
          </a:endParaRPr>
        </a:p>
      </dgm:t>
    </dgm:pt>
    <dgm:pt modelId="{675807DE-0DC9-4D1E-8C98-DEB3E7CB8766}" type="parTrans" cxnId="{3E9A0C14-C977-4336-954B-09A2025A68B3}">
      <dgm:prSet/>
      <dgm:spPr/>
      <dgm:t>
        <a:bodyPr/>
        <a:lstStyle/>
        <a:p>
          <a:endParaRPr lang="fr-FR" sz="1000">
            <a:solidFill>
              <a:schemeClr val="tx1"/>
            </a:solidFill>
          </a:endParaRPr>
        </a:p>
      </dgm:t>
    </dgm:pt>
    <dgm:pt modelId="{F91CE30F-0DB6-4824-BF84-B9180D943242}" type="sibTrans" cxnId="{3E9A0C14-C977-4336-954B-09A2025A68B3}">
      <dgm:prSet/>
      <dgm:spPr/>
      <dgm:t>
        <a:bodyPr/>
        <a:lstStyle/>
        <a:p>
          <a:endParaRPr lang="fr-FR" sz="1000">
            <a:solidFill>
              <a:schemeClr val="tx1"/>
            </a:solidFill>
          </a:endParaRPr>
        </a:p>
      </dgm:t>
    </dgm:pt>
    <dgm:pt modelId="{FAC96BBC-E70B-4A01-A869-009A30B96857}">
      <dgm:prSet phldrT="[Texte]" custT="1"/>
      <dgm:spPr/>
      <dgm:t>
        <a:bodyPr rIns="0"/>
        <a:lstStyle/>
        <a:p>
          <a:pPr algn="l">
            <a:spcAft>
              <a:spcPts val="0"/>
            </a:spcAft>
          </a:pPr>
          <a:r>
            <a:rPr lang="fr-FR" sz="1000" b="0" baseline="0" dirty="0" smtClean="0">
              <a:solidFill>
                <a:schemeClr val="tx1"/>
              </a:solidFill>
            </a:rPr>
            <a:t>Dimension </a:t>
          </a:r>
          <a:r>
            <a:rPr lang="fr-FR" sz="1000" b="1" baseline="0" dirty="0" smtClean="0">
              <a:solidFill>
                <a:schemeClr val="tx1"/>
              </a:solidFill>
            </a:rPr>
            <a:t>ingénierie-design</a:t>
          </a:r>
        </a:p>
        <a:p>
          <a:pPr algn="ctr">
            <a:spcAft>
              <a:spcPts val="0"/>
            </a:spcAft>
          </a:pPr>
          <a:endParaRPr lang="fr-FR" sz="1000" b="1" baseline="0" dirty="0" smtClean="0">
            <a:solidFill>
              <a:schemeClr val="tx1"/>
            </a:solidFill>
          </a:endParaRPr>
        </a:p>
        <a:p>
          <a:pPr algn="ctr">
            <a:spcAft>
              <a:spcPct val="35000"/>
            </a:spcAft>
          </a:pPr>
          <a:endParaRPr lang="fr-FR" sz="1000" dirty="0">
            <a:solidFill>
              <a:schemeClr val="tx1"/>
            </a:solidFill>
          </a:endParaRPr>
        </a:p>
      </dgm:t>
    </dgm:pt>
    <dgm:pt modelId="{710C1B2A-4DE4-4FDE-A263-6F4892C1B314}" type="parTrans" cxnId="{55D788FE-ABF2-41A7-81F9-843AF6136521}">
      <dgm:prSet/>
      <dgm:spPr/>
      <dgm:t>
        <a:bodyPr/>
        <a:lstStyle/>
        <a:p>
          <a:endParaRPr lang="fr-FR" sz="1000">
            <a:solidFill>
              <a:schemeClr val="tx1"/>
            </a:solidFill>
          </a:endParaRPr>
        </a:p>
      </dgm:t>
    </dgm:pt>
    <dgm:pt modelId="{36C23821-42A8-444C-9E19-A24544EA183D}" type="sibTrans" cxnId="{55D788FE-ABF2-41A7-81F9-843AF6136521}">
      <dgm:prSet/>
      <dgm:spPr/>
      <dgm:t>
        <a:bodyPr/>
        <a:lstStyle/>
        <a:p>
          <a:endParaRPr lang="fr-FR" sz="10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0BFD699-785C-3441-A4C3-7E22F960BB01}" type="presOf" srcId="{457B5753-BE04-4427-BF43-78D2E082050F}" destId="{135D9BB0-4F71-44C6-BEE3-E199E561AD2B}" srcOrd="1" destOrd="0" presId="urn:microsoft.com/office/officeart/2005/8/layout/chart3"/>
    <dgm:cxn modelId="{7E2028C3-5696-3B4A-A0B8-D1B8D6CBF57D}" type="presOf" srcId="{0D5BEDC3-A63A-4300-8ADD-56A47DE8D6D1}" destId="{70580A2D-BDFA-41EF-83F5-DF3072504320}" srcOrd="0" destOrd="0" presId="urn:microsoft.com/office/officeart/2005/8/layout/chart3"/>
    <dgm:cxn modelId="{328FAC02-CDF4-BD4F-8A00-8279983A06A0}" type="presOf" srcId="{D049336E-53B7-4724-ADAD-EBF81DBC3F0F}" destId="{925AD94C-CB63-4D15-B3A9-F9288EE460F7}" srcOrd="1" destOrd="0" presId="urn:microsoft.com/office/officeart/2005/8/layout/chart3"/>
    <dgm:cxn modelId="{19E9F750-EB83-E443-A367-C9160B0EA220}" type="presOf" srcId="{457B5753-BE04-4427-BF43-78D2E082050F}" destId="{4F669CC3-7B5B-4B7B-A754-47B608F8F562}" srcOrd="0" destOrd="0" presId="urn:microsoft.com/office/officeart/2005/8/layout/chart3"/>
    <dgm:cxn modelId="{91AB7081-F98D-6547-BAE2-CD5FDEE00B32}" type="presOf" srcId="{FAC96BBC-E70B-4A01-A869-009A30B96857}" destId="{6C06388F-54D5-427C-8AC6-496EBCE30733}" srcOrd="1" destOrd="0" presId="urn:microsoft.com/office/officeart/2005/8/layout/chart3"/>
    <dgm:cxn modelId="{CAF62A23-9080-8747-A224-E238D5FB9B52}" type="presOf" srcId="{FAC96BBC-E70B-4A01-A869-009A30B96857}" destId="{9B848C34-4BFB-4D45-923A-E6F682FCFCCA}" srcOrd="0" destOrd="0" presId="urn:microsoft.com/office/officeart/2005/8/layout/chart3"/>
    <dgm:cxn modelId="{F3D3C1DA-1754-0E4B-8BD5-9A45F4A9CB7C}"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1B3730A9-B064-BE47-9012-335EB609B85B}" type="presParOf" srcId="{70580A2D-BDFA-41EF-83F5-DF3072504320}" destId="{4F669CC3-7B5B-4B7B-A754-47B608F8F562}" srcOrd="0" destOrd="0" presId="urn:microsoft.com/office/officeart/2005/8/layout/chart3"/>
    <dgm:cxn modelId="{9E603FD8-BAC5-0B48-809D-2F2517C3DD2B}" type="presParOf" srcId="{70580A2D-BDFA-41EF-83F5-DF3072504320}" destId="{135D9BB0-4F71-44C6-BEE3-E199E561AD2B}" srcOrd="1" destOrd="0" presId="urn:microsoft.com/office/officeart/2005/8/layout/chart3"/>
    <dgm:cxn modelId="{C9100B0C-61BF-B846-8E2E-05BF54DCCE92}" type="presParOf" srcId="{70580A2D-BDFA-41EF-83F5-DF3072504320}" destId="{4EC56D41-A0D2-49E4-89E2-7E20D92B96E5}" srcOrd="2" destOrd="0" presId="urn:microsoft.com/office/officeart/2005/8/layout/chart3"/>
    <dgm:cxn modelId="{CD900153-B07E-5F4C-88E2-305E2A559FC9}" type="presParOf" srcId="{70580A2D-BDFA-41EF-83F5-DF3072504320}" destId="{925AD94C-CB63-4D15-B3A9-F9288EE460F7}" srcOrd="3" destOrd="0" presId="urn:microsoft.com/office/officeart/2005/8/layout/chart3"/>
    <dgm:cxn modelId="{ECBE1A97-1DD7-E245-B5D4-4B2B9D3E358A}" type="presParOf" srcId="{70580A2D-BDFA-41EF-83F5-DF3072504320}" destId="{9B848C34-4BFB-4D45-923A-E6F682FCFCCA}" srcOrd="4" destOrd="0" presId="urn:microsoft.com/office/officeart/2005/8/layout/chart3"/>
    <dgm:cxn modelId="{EF67305E-6285-CF43-ABF5-B0238DCA7D87}"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8"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F11498DC-F738-A948-B341-3D1A8584A8BE}" type="presOf" srcId="{D049336E-53B7-4724-ADAD-EBF81DBC3F0F}" destId="{4EC56D41-A0D2-49E4-89E2-7E20D92B96E5}" srcOrd="0" destOrd="0" presId="urn:microsoft.com/office/officeart/2005/8/layout/chart3"/>
    <dgm:cxn modelId="{DC173BED-B008-5545-90BC-AD728A04E4CA}" type="presOf" srcId="{0D5BEDC3-A63A-4300-8ADD-56A47DE8D6D1}" destId="{70580A2D-BDFA-41EF-83F5-DF3072504320}" srcOrd="0" destOrd="0" presId="urn:microsoft.com/office/officeart/2005/8/layout/chart3"/>
    <dgm:cxn modelId="{2DE882FA-B8C1-DA47-8944-3DD965337F92}"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2845138C-EE42-9A41-BFCB-E37E68624EAF}" type="presOf" srcId="{FAC96BBC-E70B-4A01-A869-009A30B96857}" destId="{6C06388F-54D5-427C-8AC6-496EBCE30733}"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A2A72719-AFF8-5349-A038-6F86641DC9E0}" type="presOf" srcId="{457B5753-BE04-4427-BF43-78D2E082050F}" destId="{135D9BB0-4F71-44C6-BEE3-E199E561AD2B}" srcOrd="1" destOrd="0" presId="urn:microsoft.com/office/officeart/2005/8/layout/chart3"/>
    <dgm:cxn modelId="{A68337AA-3EF0-AA40-9B10-1055257AB896}"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913E7AAB-3882-2A47-A978-B7AB0C649A55}" type="presOf" srcId="{457B5753-BE04-4427-BF43-78D2E082050F}" destId="{4F669CC3-7B5B-4B7B-A754-47B608F8F562}" srcOrd="0" destOrd="0" presId="urn:microsoft.com/office/officeart/2005/8/layout/chart3"/>
    <dgm:cxn modelId="{F903BFA9-A868-4744-9874-A3F4C0EA6865}" type="presParOf" srcId="{70580A2D-BDFA-41EF-83F5-DF3072504320}" destId="{4F669CC3-7B5B-4B7B-A754-47B608F8F562}" srcOrd="0" destOrd="0" presId="urn:microsoft.com/office/officeart/2005/8/layout/chart3"/>
    <dgm:cxn modelId="{9FEB8BDF-071B-9445-895D-A14D1B2E2EE2}" type="presParOf" srcId="{70580A2D-BDFA-41EF-83F5-DF3072504320}" destId="{135D9BB0-4F71-44C6-BEE3-E199E561AD2B}" srcOrd="1" destOrd="0" presId="urn:microsoft.com/office/officeart/2005/8/layout/chart3"/>
    <dgm:cxn modelId="{F5F43BA3-9392-D943-9F3C-33909EDE72B4}" type="presParOf" srcId="{70580A2D-BDFA-41EF-83F5-DF3072504320}" destId="{4EC56D41-A0D2-49E4-89E2-7E20D92B96E5}" srcOrd="2" destOrd="0" presId="urn:microsoft.com/office/officeart/2005/8/layout/chart3"/>
    <dgm:cxn modelId="{38C47F62-5B01-3B4B-8054-0002CE29BA41}" type="presParOf" srcId="{70580A2D-BDFA-41EF-83F5-DF3072504320}" destId="{925AD94C-CB63-4D15-B3A9-F9288EE460F7}" srcOrd="3" destOrd="0" presId="urn:microsoft.com/office/officeart/2005/8/layout/chart3"/>
    <dgm:cxn modelId="{A56082EC-9652-0B42-B071-D7C2535F6F0E}" type="presParOf" srcId="{70580A2D-BDFA-41EF-83F5-DF3072504320}" destId="{9B848C34-4BFB-4D45-923A-E6F682FCFCCA}" srcOrd="4" destOrd="0" presId="urn:microsoft.com/office/officeart/2005/8/layout/chart3"/>
    <dgm:cxn modelId="{CC50D076-0B96-CC4C-A4AD-9D72CF8C3F85}"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9"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technique et </a:t>
          </a:r>
          <a:r>
            <a:rPr lang="fr-FR" sz="1600" b="1" dirty="0" smtClean="0">
              <a:solidFill>
                <a:schemeClr val="tx1"/>
              </a:solidFill>
            </a:rPr>
            <a:t>scientifique</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métiers </a:t>
          </a:r>
          <a:r>
            <a:rPr lang="fr-FR" sz="1400" b="1" baseline="0" dirty="0" smtClean="0">
              <a:solidFill>
                <a:schemeClr val="tx1"/>
              </a:solidFill>
            </a:rPr>
            <a:t>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C53CF47-8EBA-424F-8252-E4A3F35C86C4}" type="presOf" srcId="{FAC96BBC-E70B-4A01-A869-009A30B96857}" destId="{6C06388F-54D5-427C-8AC6-496EBCE30733}" srcOrd="1" destOrd="0" presId="urn:microsoft.com/office/officeart/2005/8/layout/chart3"/>
    <dgm:cxn modelId="{8C94C37C-24CD-8141-BD6A-123A700E79FC}" type="presOf" srcId="{457B5753-BE04-4427-BF43-78D2E082050F}" destId="{135D9BB0-4F71-44C6-BEE3-E199E561AD2B}" srcOrd="1" destOrd="0" presId="urn:microsoft.com/office/officeart/2005/8/layout/chart3"/>
    <dgm:cxn modelId="{BC8BFFB8-E4B0-AE41-8D8E-64762F3EF942}" type="presOf" srcId="{D049336E-53B7-4724-ADAD-EBF81DBC3F0F}" destId="{4EC56D41-A0D2-49E4-89E2-7E20D92B96E5}" srcOrd="0" destOrd="0" presId="urn:microsoft.com/office/officeart/2005/8/layout/chart3"/>
    <dgm:cxn modelId="{23682ABC-BD0C-4246-B6B1-E81B30FDCD76}"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FFF2E342-A7C2-C24C-A192-3D1FD6A11B9C}" type="presOf" srcId="{FAC96BBC-E70B-4A01-A869-009A30B96857}" destId="{9B848C34-4BFB-4D45-923A-E6F682FCFCCA}" srcOrd="0" destOrd="0" presId="urn:microsoft.com/office/officeart/2005/8/layout/chart3"/>
    <dgm:cxn modelId="{62D10B06-55A7-B84C-9E82-EB7E2881E714}" type="presOf" srcId="{0D5BEDC3-A63A-4300-8ADD-56A47DE8D6D1}" destId="{70580A2D-BDFA-41EF-83F5-DF3072504320}"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7D4A13CA-88B8-2240-8BEE-DD225F0AE7B8}" type="presOf" srcId="{457B5753-BE04-4427-BF43-78D2E082050F}" destId="{4F669CC3-7B5B-4B7B-A754-47B608F8F562}" srcOrd="0" destOrd="0" presId="urn:microsoft.com/office/officeart/2005/8/layout/chart3"/>
    <dgm:cxn modelId="{A5D6BEBB-4B17-0E44-A398-FD5575312DFD}" type="presParOf" srcId="{70580A2D-BDFA-41EF-83F5-DF3072504320}" destId="{4F669CC3-7B5B-4B7B-A754-47B608F8F562}" srcOrd="0" destOrd="0" presId="urn:microsoft.com/office/officeart/2005/8/layout/chart3"/>
    <dgm:cxn modelId="{9BA93FA8-E93D-C649-84E0-7801BC5AD4A7}" type="presParOf" srcId="{70580A2D-BDFA-41EF-83F5-DF3072504320}" destId="{135D9BB0-4F71-44C6-BEE3-E199E561AD2B}" srcOrd="1" destOrd="0" presId="urn:microsoft.com/office/officeart/2005/8/layout/chart3"/>
    <dgm:cxn modelId="{48B90320-7333-294E-A4CD-51AE4C74F937}" type="presParOf" srcId="{70580A2D-BDFA-41EF-83F5-DF3072504320}" destId="{4EC56D41-A0D2-49E4-89E2-7E20D92B96E5}" srcOrd="2" destOrd="0" presId="urn:microsoft.com/office/officeart/2005/8/layout/chart3"/>
    <dgm:cxn modelId="{CC1292AE-E4DA-844B-B0BB-4F9664F42388}" type="presParOf" srcId="{70580A2D-BDFA-41EF-83F5-DF3072504320}" destId="{925AD94C-CB63-4D15-B3A9-F9288EE460F7}" srcOrd="3" destOrd="0" presId="urn:microsoft.com/office/officeart/2005/8/layout/chart3"/>
    <dgm:cxn modelId="{97675EBE-9F87-9F43-B193-3A8F1E3CA630}" type="presParOf" srcId="{70580A2D-BDFA-41EF-83F5-DF3072504320}" destId="{9B848C34-4BFB-4D45-923A-E6F682FCFCCA}" srcOrd="4" destOrd="0" presId="urn:microsoft.com/office/officeart/2005/8/layout/chart3"/>
    <dgm:cxn modelId="{EFCB3F9B-3222-DC42-915F-137023C114CE}"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marL="0" lvl="0" indent="0" algn="ctr"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58934" y="1020577"/>
        <a:ext cx="1265284" cy="12430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718204" y="179153"/>
          <a:ext cx="2070015" cy="2013026"/>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0" kern="1200" dirty="0" smtClean="0">
              <a:solidFill>
                <a:schemeClr val="tx1"/>
              </a:solidFill>
            </a:rPr>
            <a:t>Dimension</a:t>
          </a:r>
          <a:r>
            <a:rPr lang="fr-FR" sz="800" b="1" kern="1200" dirty="0" smtClean="0">
              <a:solidFill>
                <a:schemeClr val="tx1"/>
              </a:solidFill>
            </a:rPr>
            <a:t> technique et scientifique</a:t>
          </a:r>
          <a:endParaRPr lang="fr-FR" sz="800" b="1" kern="1200" dirty="0">
            <a:solidFill>
              <a:schemeClr val="tx1"/>
            </a:solidFill>
          </a:endParaRPr>
        </a:p>
      </dsp:txBody>
      <dsp:txXfrm>
        <a:off x="1843652" y="550604"/>
        <a:ext cx="702326" cy="671008"/>
      </dsp:txXfrm>
    </dsp:sp>
    <dsp:sp modelId="{4EC56D41-A0D2-49E4-89E2-7E20D92B96E5}">
      <dsp:nvSpPr>
        <dsp:cNvPr id="0" name=""/>
        <dsp:cNvSpPr/>
      </dsp:nvSpPr>
      <dsp:spPr>
        <a:xfrm>
          <a:off x="704229" y="246754"/>
          <a:ext cx="2013026" cy="2013026"/>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0" kern="1200" dirty="0" smtClean="0">
              <a:solidFill>
                <a:schemeClr val="tx1"/>
              </a:solidFill>
            </a:rPr>
            <a:t>Dimension</a:t>
          </a:r>
          <a:r>
            <a:rPr lang="fr-FR" sz="800" b="1" kern="1200" dirty="0" smtClean="0">
              <a:solidFill>
                <a:schemeClr val="tx1"/>
              </a:solidFill>
            </a:rPr>
            <a:t> socioculturelle</a:t>
          </a:r>
          <a:r>
            <a:rPr lang="fr-FR" sz="800" kern="1200" dirty="0" smtClean="0">
              <a:solidFill>
                <a:schemeClr val="tx1"/>
              </a:solidFill>
            </a:rPr>
            <a:t> </a:t>
          </a:r>
          <a:endParaRPr lang="fr-FR" sz="800" kern="1200" dirty="0">
            <a:solidFill>
              <a:schemeClr val="tx1"/>
            </a:solidFill>
          </a:endParaRPr>
        </a:p>
      </dsp:txBody>
      <dsp:txXfrm>
        <a:off x="1255415" y="1516878"/>
        <a:ext cx="910654" cy="623079"/>
      </dsp:txXfrm>
    </dsp:sp>
    <dsp:sp modelId="{9B848C34-4BFB-4D45-923A-E6F682FCFCCA}">
      <dsp:nvSpPr>
        <dsp:cNvPr id="0" name=""/>
        <dsp:cNvSpPr/>
      </dsp:nvSpPr>
      <dsp:spPr>
        <a:xfrm>
          <a:off x="679086" y="179157"/>
          <a:ext cx="2013026" cy="2013026"/>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0" bIns="10160" numCol="1" spcCol="1270" anchor="ctr" anchorCtr="0">
          <a:noAutofit/>
        </a:bodyPr>
        <a:lstStyle/>
        <a:p>
          <a:pPr lvl="0" algn="l" defTabSz="355600">
            <a:lnSpc>
              <a:spcPct val="90000"/>
            </a:lnSpc>
            <a:spcBef>
              <a:spcPct val="0"/>
            </a:spcBef>
            <a:spcAft>
              <a:spcPts val="0"/>
            </a:spcAft>
          </a:pPr>
          <a:r>
            <a:rPr lang="fr-FR" sz="800" b="0" kern="1200" baseline="0" dirty="0" smtClean="0">
              <a:solidFill>
                <a:schemeClr val="tx1"/>
              </a:solidFill>
            </a:rPr>
            <a:t>Dimension </a:t>
          </a:r>
          <a:r>
            <a:rPr lang="fr-FR" sz="800" b="1" kern="1200" baseline="0" dirty="0" smtClean="0">
              <a:solidFill>
                <a:schemeClr val="tx1"/>
              </a:solidFill>
            </a:rPr>
            <a:t>métiers d’arts et d’industrie</a:t>
          </a:r>
        </a:p>
        <a:p>
          <a:pPr lvl="0" algn="ctr" defTabSz="355600">
            <a:lnSpc>
              <a:spcPct val="90000"/>
            </a:lnSpc>
            <a:spcBef>
              <a:spcPct val="0"/>
            </a:spcBef>
            <a:spcAft>
              <a:spcPts val="0"/>
            </a:spcAft>
          </a:pPr>
          <a:endParaRPr lang="fr-FR" sz="800" b="1" kern="1200" baseline="0" dirty="0" smtClean="0">
            <a:solidFill>
              <a:schemeClr val="tx1"/>
            </a:solidFill>
          </a:endParaRPr>
        </a:p>
        <a:p>
          <a:pPr lvl="0" algn="ctr" defTabSz="355600">
            <a:lnSpc>
              <a:spcPct val="90000"/>
            </a:lnSpc>
            <a:spcBef>
              <a:spcPct val="0"/>
            </a:spcBef>
            <a:spcAft>
              <a:spcPct val="35000"/>
            </a:spcAft>
          </a:pPr>
          <a:endParaRPr lang="fr-FR" sz="800" kern="1200" dirty="0">
            <a:solidFill>
              <a:schemeClr val="tx1"/>
            </a:solidFill>
          </a:endParaRPr>
        </a:p>
      </dsp:txBody>
      <dsp:txXfrm>
        <a:off x="894767" y="574573"/>
        <a:ext cx="682991" cy="671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scientifique</a:t>
          </a:r>
          <a:r>
            <a:rPr lang="fr-FR" sz="800" kern="1200" dirty="0" smtClean="0"/>
            <a:t> et technique</a:t>
          </a:r>
          <a:endParaRPr lang="fr-FR" sz="8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t>Dimension socioculturelle</a:t>
          </a:r>
          <a:r>
            <a:rPr lang="fr-FR" sz="800" kern="1200" smtClean="0"/>
            <a:t> </a:t>
          </a:r>
          <a:endParaRPr lang="fr-FR" sz="8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ingénierie-design</a:t>
          </a:r>
          <a:endParaRPr lang="fr-FR" sz="800" kern="1200" dirty="0"/>
        </a:p>
      </dsp:txBody>
      <dsp:txXfrm>
        <a:off x="556259" y="501845"/>
        <a:ext cx="596540" cy="5860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scientifique</a:t>
          </a:r>
          <a:r>
            <a:rPr lang="fr-FR" sz="800" kern="1200" dirty="0" smtClean="0"/>
            <a:t> et technique</a:t>
          </a:r>
          <a:endParaRPr lang="fr-FR" sz="8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t>Dimension socioculturelle</a:t>
          </a:r>
          <a:r>
            <a:rPr lang="fr-FR" sz="800" kern="1200" smtClean="0"/>
            <a:t> </a:t>
          </a:r>
          <a:endParaRPr lang="fr-FR" sz="8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ingénierie-design, métiers d’industrie</a:t>
          </a:r>
          <a:endParaRPr lang="fr-FR" sz="800" kern="1200" dirty="0"/>
        </a:p>
      </dsp:txBody>
      <dsp:txXfrm>
        <a:off x="556259" y="501845"/>
        <a:ext cx="596540" cy="5860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t>Dimension scientifique</a:t>
          </a:r>
          <a:r>
            <a:rPr lang="fr-FR" sz="700" kern="1200" dirty="0" smtClean="0"/>
            <a:t> et technique</a:t>
          </a:r>
          <a:endParaRPr lang="fr-FR" sz="7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smtClean="0"/>
            <a:t>Dimension socioculturelle</a:t>
          </a:r>
          <a:r>
            <a:rPr lang="fr-FR" sz="700" kern="1200" smtClean="0"/>
            <a:t> </a:t>
          </a:r>
          <a:endParaRPr lang="fr-FR" sz="7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t>Dimension ingénierie-design, métiers d’arts et d’industrie</a:t>
          </a:r>
          <a:endParaRPr lang="fr-FR" sz="700" kern="1200" dirty="0"/>
        </a:p>
      </dsp:txBody>
      <dsp:txXfrm>
        <a:off x="556259" y="501845"/>
        <a:ext cx="596540" cy="5860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D62ED-C83E-EC48-815E-CBD71E59DCAF}">
      <dsp:nvSpPr>
        <dsp:cNvPr id="0" name=""/>
        <dsp:cNvSpPr/>
      </dsp:nvSpPr>
      <dsp:spPr>
        <a:xfrm>
          <a:off x="1309778" y="-30061"/>
          <a:ext cx="5142478" cy="5142478"/>
        </a:xfrm>
        <a:prstGeom prst="circularArrow">
          <a:avLst>
            <a:gd name="adj1" fmla="val 5544"/>
            <a:gd name="adj2" fmla="val 330680"/>
            <a:gd name="adj3" fmla="val 13777222"/>
            <a:gd name="adj4" fmla="val 17385175"/>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E4D043-87B1-4949-9F3E-A41AC6F768A3}">
      <dsp:nvSpPr>
        <dsp:cNvPr id="0" name=""/>
        <dsp:cNvSpPr/>
      </dsp:nvSpPr>
      <dsp:spPr>
        <a:xfrm>
          <a:off x="2677675" y="2127"/>
          <a:ext cx="2406685" cy="120334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a:t>
          </a:r>
          <a:endParaRPr lang="fr-FR" sz="1800" kern="1200" dirty="0"/>
        </a:p>
      </dsp:txBody>
      <dsp:txXfrm>
        <a:off x="2736417" y="60869"/>
        <a:ext cx="2289201" cy="1085858"/>
      </dsp:txXfrm>
    </dsp:sp>
    <dsp:sp modelId="{4049EA9B-696D-9840-9CE8-EB9B7367504F}">
      <dsp:nvSpPr>
        <dsp:cNvPr id="0" name=""/>
        <dsp:cNvSpPr/>
      </dsp:nvSpPr>
      <dsp:spPr>
        <a:xfrm>
          <a:off x="5355350" y="1517396"/>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smtClean="0">
              <a:solidFill>
                <a:srgbClr val="000000"/>
              </a:solidFill>
            </a:rPr>
            <a:t>Le lien vers les disciplines scientifiques</a:t>
          </a:r>
          <a:endParaRPr lang="fr-FR" sz="1800" kern="1200" dirty="0"/>
        </a:p>
      </dsp:txBody>
      <dsp:txXfrm>
        <a:off x="5414092" y="1576138"/>
        <a:ext cx="2289201" cy="1085858"/>
      </dsp:txXfrm>
    </dsp:sp>
    <dsp:sp modelId="{44523994-56F3-7640-AE5D-209713498CC5}">
      <dsp:nvSpPr>
        <dsp:cNvPr id="0" name=""/>
        <dsp:cNvSpPr/>
      </dsp:nvSpPr>
      <dsp:spPr>
        <a:xfrm>
          <a:off x="2682301" y="3969220"/>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smtClean="0">
              <a:solidFill>
                <a:schemeClr val="tx1"/>
              </a:solidFill>
            </a:rPr>
            <a:t>Le lien vers les sciences humaines</a:t>
          </a:r>
          <a:endParaRPr lang="fr-FR" sz="1800" kern="1200" dirty="0"/>
        </a:p>
      </dsp:txBody>
      <dsp:txXfrm>
        <a:off x="2741043" y="4027962"/>
        <a:ext cx="2289201" cy="1085858"/>
      </dsp:txXfrm>
    </dsp:sp>
    <dsp:sp modelId="{9C90F803-DD44-0D45-BE39-CC3F53FE7CE8}">
      <dsp:nvSpPr>
        <dsp:cNvPr id="0" name=""/>
        <dsp:cNvSpPr/>
      </dsp:nvSpPr>
      <dsp:spPr>
        <a:xfrm>
          <a:off x="1388688" y="3969220"/>
          <a:ext cx="2406685" cy="120334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a:t>
          </a:r>
          <a:endParaRPr lang="fr-FR" sz="1800" kern="1200" dirty="0"/>
        </a:p>
      </dsp:txBody>
      <dsp:txXfrm>
        <a:off x="1447430" y="4027962"/>
        <a:ext cx="2289201" cy="1085858"/>
      </dsp:txXfrm>
    </dsp:sp>
    <dsp:sp modelId="{6C723AAD-25E3-0F46-8128-2800B0E5F02E}">
      <dsp:nvSpPr>
        <dsp:cNvPr id="0" name=""/>
        <dsp:cNvSpPr/>
      </dsp:nvSpPr>
      <dsp:spPr>
        <a:xfrm>
          <a:off x="0" y="1517372"/>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smtClean="0">
              <a:solidFill>
                <a:srgbClr val="000000"/>
              </a:solidFill>
            </a:rPr>
            <a:t>Le lien vers le travail collaboratif interdisciplinaire par le projet</a:t>
          </a:r>
          <a:endParaRPr lang="fr-FR" sz="1800" kern="1200" dirty="0"/>
        </a:p>
      </dsp:txBody>
      <dsp:txXfrm>
        <a:off x="58742" y="1576114"/>
        <a:ext cx="2289201" cy="108585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40488" y="309435"/>
          <a:ext cx="3575346" cy="3476914"/>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184369" y="951008"/>
        <a:ext cx="1213063" cy="1158971"/>
      </dsp:txXfrm>
    </dsp:sp>
    <dsp:sp modelId="{4EC56D41-A0D2-49E4-89E2-7E20D92B96E5}">
      <dsp:nvSpPr>
        <dsp:cNvPr id="0" name=""/>
        <dsp:cNvSpPr/>
      </dsp:nvSpPr>
      <dsp:spPr>
        <a:xfrm>
          <a:off x="1216349" y="426196"/>
          <a:ext cx="3476914" cy="3476914"/>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168361" y="2619964"/>
        <a:ext cx="1572889" cy="1076187"/>
      </dsp:txXfrm>
    </dsp:sp>
    <dsp:sp modelId="{9B848C34-4BFB-4D45-923A-E6F682FCFCCA}">
      <dsp:nvSpPr>
        <dsp:cNvPr id="0" name=""/>
        <dsp:cNvSpPr/>
      </dsp:nvSpPr>
      <dsp:spPr>
        <a:xfrm>
          <a:off x="1172922" y="309442"/>
          <a:ext cx="3476914" cy="3476914"/>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l"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45449" y="992407"/>
        <a:ext cx="1179667" cy="1158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680330" y="169706"/>
          <a:ext cx="1960860" cy="1906876"/>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0" kern="1200" dirty="0" smtClean="0">
              <a:solidFill>
                <a:schemeClr val="tx1"/>
              </a:solidFill>
            </a:rPr>
            <a:t>Dimension</a:t>
          </a:r>
          <a:r>
            <a:rPr lang="fr-FR" sz="900" b="1" kern="1200" dirty="0" smtClean="0">
              <a:solidFill>
                <a:schemeClr val="tx1"/>
              </a:solidFill>
            </a:rPr>
            <a:t> scientifique et technique</a:t>
          </a:r>
        </a:p>
        <a:p>
          <a:pPr lvl="0" algn="ctr" defTabSz="400050">
            <a:lnSpc>
              <a:spcPct val="90000"/>
            </a:lnSpc>
            <a:spcBef>
              <a:spcPct val="0"/>
            </a:spcBef>
            <a:spcAft>
              <a:spcPct val="35000"/>
            </a:spcAft>
          </a:pPr>
          <a:r>
            <a:rPr lang="fr-FR" sz="900" b="1" kern="1200" dirty="0" smtClean="0">
              <a:solidFill>
                <a:schemeClr val="tx1"/>
              </a:solidFill>
            </a:rPr>
            <a:t> </a:t>
          </a:r>
          <a:endParaRPr lang="fr-FR" sz="900" b="1" kern="1200" dirty="0">
            <a:solidFill>
              <a:schemeClr val="tx1"/>
            </a:solidFill>
          </a:endParaRPr>
        </a:p>
      </dsp:txBody>
      <dsp:txXfrm>
        <a:off x="1746431" y="521570"/>
        <a:ext cx="665291" cy="635625"/>
      </dsp:txXfrm>
    </dsp:sp>
    <dsp:sp modelId="{4EC56D41-A0D2-49E4-89E2-7E20D92B96E5}">
      <dsp:nvSpPr>
        <dsp:cNvPr id="0" name=""/>
        <dsp:cNvSpPr/>
      </dsp:nvSpPr>
      <dsp:spPr>
        <a:xfrm>
          <a:off x="667091" y="233743"/>
          <a:ext cx="1906876" cy="1906876"/>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0" kern="1200" dirty="0" smtClean="0">
              <a:solidFill>
                <a:schemeClr val="tx1"/>
              </a:solidFill>
            </a:rPr>
            <a:t>Dimension</a:t>
          </a:r>
          <a:r>
            <a:rPr lang="fr-FR" sz="900" b="1" kern="1200" dirty="0" smtClean="0">
              <a:solidFill>
                <a:schemeClr val="tx1"/>
              </a:solidFill>
            </a:rPr>
            <a:t> socioculturelle</a:t>
          </a:r>
          <a:r>
            <a:rPr lang="fr-FR" sz="900" kern="1200" dirty="0" smtClean="0">
              <a:solidFill>
                <a:schemeClr val="tx1"/>
              </a:solidFill>
            </a:rPr>
            <a:t> </a:t>
          </a:r>
          <a:endParaRPr lang="fr-FR" sz="900" kern="1200" dirty="0">
            <a:solidFill>
              <a:schemeClr val="tx1"/>
            </a:solidFill>
          </a:endParaRPr>
        </a:p>
      </dsp:txBody>
      <dsp:txXfrm>
        <a:off x="1189212" y="1436891"/>
        <a:ext cx="862634" cy="590223"/>
      </dsp:txXfrm>
    </dsp:sp>
    <dsp:sp modelId="{9B848C34-4BFB-4D45-923A-E6F682FCFCCA}">
      <dsp:nvSpPr>
        <dsp:cNvPr id="0" name=""/>
        <dsp:cNvSpPr/>
      </dsp:nvSpPr>
      <dsp:spPr>
        <a:xfrm>
          <a:off x="643275" y="169710"/>
          <a:ext cx="1906876" cy="1906876"/>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0" bIns="11430" numCol="1" spcCol="1270" anchor="ctr" anchorCtr="0">
          <a:noAutofit/>
        </a:bodyPr>
        <a:lstStyle/>
        <a:p>
          <a:pPr lvl="0" algn="l" defTabSz="400050">
            <a:lnSpc>
              <a:spcPct val="90000"/>
            </a:lnSpc>
            <a:spcBef>
              <a:spcPct val="0"/>
            </a:spcBef>
            <a:spcAft>
              <a:spcPts val="0"/>
            </a:spcAft>
          </a:pPr>
          <a:r>
            <a:rPr lang="fr-FR" sz="900" b="0" kern="1200" baseline="0" dirty="0" smtClean="0">
              <a:solidFill>
                <a:schemeClr val="tx1"/>
              </a:solidFill>
            </a:rPr>
            <a:t>Dimension </a:t>
          </a:r>
          <a:r>
            <a:rPr lang="fr-FR" sz="900" b="1" kern="1200" baseline="0" dirty="0" smtClean="0">
              <a:solidFill>
                <a:schemeClr val="tx1"/>
              </a:solidFill>
            </a:rPr>
            <a:t>ingénierie-design</a:t>
          </a:r>
        </a:p>
        <a:p>
          <a:pPr lvl="0" algn="ctr" defTabSz="400050">
            <a:lnSpc>
              <a:spcPct val="90000"/>
            </a:lnSpc>
            <a:spcBef>
              <a:spcPct val="0"/>
            </a:spcBef>
            <a:spcAft>
              <a:spcPts val="0"/>
            </a:spcAft>
          </a:pPr>
          <a:endParaRPr lang="fr-FR" sz="900" b="1" kern="1200" baseline="0" dirty="0" smtClean="0">
            <a:solidFill>
              <a:schemeClr val="tx1"/>
            </a:solidFill>
          </a:endParaRPr>
        </a:p>
        <a:p>
          <a:pPr lvl="0" algn="ctr" defTabSz="400050">
            <a:lnSpc>
              <a:spcPct val="90000"/>
            </a:lnSpc>
            <a:spcBef>
              <a:spcPct val="0"/>
            </a:spcBef>
            <a:spcAft>
              <a:spcPct val="35000"/>
            </a:spcAft>
          </a:pPr>
          <a:endParaRPr lang="fr-FR" sz="900" kern="1200" dirty="0">
            <a:solidFill>
              <a:schemeClr val="tx1"/>
            </a:solidFill>
          </a:endParaRPr>
        </a:p>
      </dsp:txBody>
      <dsp:txXfrm>
        <a:off x="847583" y="544275"/>
        <a:ext cx="646975" cy="635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733650" y="183006"/>
          <a:ext cx="2114534" cy="2056320"/>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0" kern="1200" dirty="0" smtClean="0">
              <a:solidFill>
                <a:schemeClr val="tx1"/>
              </a:solidFill>
            </a:rPr>
            <a:t>Dimension</a:t>
          </a:r>
          <a:r>
            <a:rPr lang="fr-FR" sz="1000" b="1" kern="1200" dirty="0" smtClean="0">
              <a:solidFill>
                <a:schemeClr val="tx1"/>
              </a:solidFill>
            </a:rPr>
            <a:t> scientifique et technique</a:t>
          </a:r>
        </a:p>
        <a:p>
          <a:pPr lvl="0" algn="ctr" defTabSz="444500">
            <a:lnSpc>
              <a:spcPct val="90000"/>
            </a:lnSpc>
            <a:spcBef>
              <a:spcPct val="0"/>
            </a:spcBef>
            <a:spcAft>
              <a:spcPct val="35000"/>
            </a:spcAft>
          </a:pPr>
          <a:r>
            <a:rPr lang="fr-FR" sz="1000" b="1" kern="1200" dirty="0" smtClean="0">
              <a:solidFill>
                <a:schemeClr val="tx1"/>
              </a:solidFill>
            </a:rPr>
            <a:t> </a:t>
          </a:r>
          <a:endParaRPr lang="fr-FR" sz="1000" b="1" kern="1200" dirty="0">
            <a:solidFill>
              <a:schemeClr val="tx1"/>
            </a:solidFill>
          </a:endParaRPr>
        </a:p>
      </dsp:txBody>
      <dsp:txXfrm>
        <a:off x="1883302" y="562446"/>
        <a:ext cx="717431" cy="685440"/>
      </dsp:txXfrm>
    </dsp:sp>
    <dsp:sp modelId="{4EC56D41-A0D2-49E4-89E2-7E20D92B96E5}">
      <dsp:nvSpPr>
        <dsp:cNvPr id="0" name=""/>
        <dsp:cNvSpPr/>
      </dsp:nvSpPr>
      <dsp:spPr>
        <a:xfrm>
          <a:off x="719374" y="252061"/>
          <a:ext cx="2056320" cy="2056320"/>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0" kern="1200" dirty="0" smtClean="0">
              <a:solidFill>
                <a:schemeClr val="tx1"/>
              </a:solidFill>
            </a:rPr>
            <a:t>Dimension</a:t>
          </a:r>
          <a:r>
            <a:rPr lang="fr-FR" sz="1000" b="1" kern="1200" dirty="0" smtClean="0">
              <a:solidFill>
                <a:schemeClr val="tx1"/>
              </a:solidFill>
            </a:rPr>
            <a:t> socioculturelle</a:t>
          </a:r>
          <a:r>
            <a:rPr lang="fr-FR" sz="1000" kern="1200" dirty="0" smtClean="0">
              <a:solidFill>
                <a:schemeClr val="tx1"/>
              </a:solidFill>
            </a:rPr>
            <a:t> </a:t>
          </a:r>
          <a:endParaRPr lang="fr-FR" sz="1000" kern="1200" dirty="0">
            <a:solidFill>
              <a:schemeClr val="tx1"/>
            </a:solidFill>
          </a:endParaRPr>
        </a:p>
      </dsp:txBody>
      <dsp:txXfrm>
        <a:off x="1282414" y="1549501"/>
        <a:ext cx="930240" cy="636480"/>
      </dsp:txXfrm>
    </dsp:sp>
    <dsp:sp modelId="{9B848C34-4BFB-4D45-923A-E6F682FCFCCA}">
      <dsp:nvSpPr>
        <dsp:cNvPr id="0" name=""/>
        <dsp:cNvSpPr/>
      </dsp:nvSpPr>
      <dsp:spPr>
        <a:xfrm>
          <a:off x="693690" y="183010"/>
          <a:ext cx="2056320" cy="2056320"/>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0" bIns="12700" numCol="1" spcCol="1270" anchor="ctr" anchorCtr="0">
          <a:noAutofit/>
        </a:bodyPr>
        <a:lstStyle/>
        <a:p>
          <a:pPr lvl="0" algn="l" defTabSz="444500">
            <a:lnSpc>
              <a:spcPct val="90000"/>
            </a:lnSpc>
            <a:spcBef>
              <a:spcPct val="0"/>
            </a:spcBef>
            <a:spcAft>
              <a:spcPts val="0"/>
            </a:spcAft>
          </a:pPr>
          <a:r>
            <a:rPr lang="fr-FR" sz="1000" b="0" kern="1200" baseline="0" dirty="0" smtClean="0">
              <a:solidFill>
                <a:schemeClr val="tx1"/>
              </a:solidFill>
            </a:rPr>
            <a:t>Dimension </a:t>
          </a:r>
          <a:r>
            <a:rPr lang="fr-FR" sz="1000" b="1" kern="1200" baseline="0" dirty="0" smtClean="0">
              <a:solidFill>
                <a:schemeClr val="tx1"/>
              </a:solidFill>
            </a:rPr>
            <a:t>ingénierie-design</a:t>
          </a:r>
        </a:p>
        <a:p>
          <a:pPr lvl="0" algn="ctr" defTabSz="444500">
            <a:lnSpc>
              <a:spcPct val="90000"/>
            </a:lnSpc>
            <a:spcBef>
              <a:spcPct val="0"/>
            </a:spcBef>
            <a:spcAft>
              <a:spcPts val="0"/>
            </a:spcAft>
          </a:pPr>
          <a:endParaRPr lang="fr-FR" sz="1000" b="1" kern="1200" baseline="0" dirty="0" smtClean="0">
            <a:solidFill>
              <a:schemeClr val="tx1"/>
            </a:solidFill>
          </a:endParaRPr>
        </a:p>
        <a:p>
          <a:pPr lvl="0" algn="ctr" defTabSz="444500">
            <a:lnSpc>
              <a:spcPct val="90000"/>
            </a:lnSpc>
            <a:spcBef>
              <a:spcPct val="0"/>
            </a:spcBef>
            <a:spcAft>
              <a:spcPct val="35000"/>
            </a:spcAft>
          </a:pPr>
          <a:endParaRPr lang="fr-FR" sz="1000" kern="1200" dirty="0">
            <a:solidFill>
              <a:schemeClr val="tx1"/>
            </a:solidFill>
          </a:endParaRPr>
        </a:p>
      </dsp:txBody>
      <dsp:txXfrm>
        <a:off x="914010" y="586930"/>
        <a:ext cx="697680" cy="685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technique et </a:t>
          </a:r>
          <a:r>
            <a:rPr lang="fr-FR" sz="1600" b="1" kern="1200" dirty="0" smtClean="0">
              <a:solidFill>
                <a:schemeClr val="tx1"/>
              </a:solidFill>
            </a:rPr>
            <a:t>scientifique</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err="1" smtClean="0">
              <a:solidFill>
                <a:schemeClr val="tx1"/>
              </a:solidFill>
            </a:rPr>
            <a:t>imétiers</a:t>
          </a:r>
          <a:r>
            <a:rPr lang="fr-FR" sz="1400" b="1" kern="1200" baseline="0" dirty="0" smtClean="0">
              <a:solidFill>
                <a:schemeClr val="tx1"/>
              </a:solidFill>
            </a:rPr>
            <a:t>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5C678897-4510-2149-BADF-8800B8EC7358}" type="datetime1">
              <a:rPr lang="fr-FR"/>
              <a:pPr/>
              <a:t>21/06/2016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C0055A8A-E2E5-9640-9224-1C36B0CA0913}" type="slidenum">
              <a:rPr lang="fr-FR"/>
              <a:pPr/>
              <a:t>‹N°›</a:t>
            </a:fld>
            <a:endParaRPr lang="fr-FR"/>
          </a:p>
        </p:txBody>
      </p:sp>
    </p:spTree>
    <p:extLst>
      <p:ext uri="{BB962C8B-B14F-4D97-AF65-F5344CB8AC3E}">
        <p14:creationId xmlns:p14="http://schemas.microsoft.com/office/powerpoint/2010/main" xmlns="" val="2752922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fr-FR"/>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6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52E2FAD-9936-BF41-9D00-FAC086CA9113}" type="slidenum">
              <a:rPr lang="fr-FR"/>
              <a:pPr/>
              <a:t>‹N°›</a:t>
            </a:fld>
            <a:endParaRPr lang="fr-FR"/>
          </a:p>
        </p:txBody>
      </p:sp>
    </p:spTree>
    <p:extLst>
      <p:ext uri="{BB962C8B-B14F-4D97-AF65-F5344CB8AC3E}">
        <p14:creationId xmlns:p14="http://schemas.microsoft.com/office/powerpoint/2010/main" xmlns="" val="16826221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Les relations entre la technologie, les sciences et la culture évoluent, elles sont désormais de plus en plus intégrées. Les sciences et la technologie se fécondent mutuellement et ne peuvent plus être étudiées de façon indépendante. Il en est de même de l'évolution des modes de vie qui sont intimement liés à l'innovation technologique et aux progrès scientifiques. </a:t>
            </a:r>
            <a:r>
              <a:rPr lang="fr-FR" sz="1200" b="1" kern="1200" dirty="0" smtClean="0">
                <a:solidFill>
                  <a:schemeClr val="tx1"/>
                </a:solidFill>
                <a:effectLst/>
                <a:latin typeface="Arial" charset="0"/>
                <a:ea typeface="ＭＳ Ｐゴシック" charset="0"/>
                <a:cs typeface="Arial" charset="0"/>
              </a:rPr>
              <a:t>L’enseignement de la technologique doit ainsi permettre de doter chaque futur citoyen d’une culture faisant de lui un acteur éclairé et responsable de l’usage des technologies et des enjeux éthiques associés.</a:t>
            </a:r>
            <a:endParaRPr lang="fr-FR" sz="120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Dans ce contexte, l’enseignement de la technologie se positionne comme un enseignement général et de culture visant l’acquisition de compétences partagées et spécifiques pour concevoir et réaliser les systèmes de demain. Il participe de façon déterminante à l’approche de la complexité et de l’environnement social du réel technique. </a:t>
            </a:r>
            <a:r>
              <a:rPr lang="fr-FR" sz="1200" b="1" kern="1200" dirty="0" smtClean="0">
                <a:solidFill>
                  <a:schemeClr val="tx1"/>
                </a:solidFill>
                <a:effectLst/>
                <a:latin typeface="Arial" charset="0"/>
                <a:ea typeface="ＭＳ Ｐゴシック" charset="0"/>
                <a:cs typeface="Arial" charset="0"/>
              </a:rPr>
              <a:t>Il permet aussi l’acquisition de comportements essentiels pour la réussite personnelle et la formation du citoyen, comme le travail en équipe, le respect d’un contrat, l’approche progressive et itérative d’une solution qui n’est jamais unique, la prise de décisions multicritères sur la base de compromis acceptables, l’utilisation de démarches de créativité, etc.</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2</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13</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14</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15</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16</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ＭＳ Ｐゴシック" charset="0"/>
                <a:cs typeface="Arial" charset="0"/>
              </a:rPr>
              <a:t>Dans ce contexte, l’enseignement de la technologie se positionne comme un enseignement général et de culture visant l’acquisition de compétences partagées et spécifiques pour concevoir et réaliser les systèmes de demain. Il participe de façon déterminante à l’approche de la complexité et de l’environnement social du réel technique. </a:t>
            </a:r>
            <a:r>
              <a:rPr lang="fr-FR" sz="1200" b="1" kern="1200" dirty="0" smtClean="0">
                <a:solidFill>
                  <a:schemeClr val="tx1"/>
                </a:solidFill>
                <a:effectLst/>
                <a:latin typeface="Arial" charset="0"/>
                <a:ea typeface="ＭＳ Ｐゴシック" charset="0"/>
                <a:cs typeface="Arial" charset="0"/>
              </a:rPr>
              <a:t>Il permet aussi l’acquisition de comportements essentiels pour la réussite personnelle et la formation du citoyen, comme le travail en équipe, le respect d’un contrat, l’approche progressive et itérative d’une solution qui n’est jamais unique, la prise de décisions multicritères sur la base de compromis acceptables, l’utilisation de démarches de créativité, etc.</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17</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Bef>
                <a:spcPct val="50000"/>
              </a:spcBef>
            </a:pPr>
            <a:r>
              <a:rPr lang="fr-FR" b="1" dirty="0" smtClean="0">
                <a:solidFill>
                  <a:schemeClr val="bg1"/>
                </a:solidFill>
              </a:rPr>
              <a:t>La technologie structurale </a:t>
            </a:r>
            <a:r>
              <a:rPr lang="fr-FR" dirty="0" smtClean="0">
                <a:solidFill>
                  <a:schemeClr val="bg1"/>
                </a:solidFill>
              </a:rPr>
              <a:t>décompose un objet ou un système technique en éléments simples fonctionnel ou matériel.</a:t>
            </a:r>
          </a:p>
          <a:p>
            <a:pPr algn="just">
              <a:spcBef>
                <a:spcPct val="50000"/>
              </a:spcBef>
            </a:pPr>
            <a:r>
              <a:rPr lang="fr-FR" dirty="0" smtClean="0">
                <a:solidFill>
                  <a:schemeClr val="bg1"/>
                </a:solidFill>
              </a:rPr>
              <a:t>Elle montre comment la fonction d’usage est réalisée à partir  de fonctions simples.  Elle s’intéresse à la façon d’assembler des composants ou ensembles matériels pour réaliser un objet ou un système technique.</a:t>
            </a:r>
            <a:endParaRPr lang="fr-FR" b="1" dirty="0" smtClean="0">
              <a:solidFill>
                <a:schemeClr val="bg1"/>
              </a:solidFill>
            </a:endParaRPr>
          </a:p>
          <a:p>
            <a:pPr algn="just">
              <a:spcBef>
                <a:spcPct val="50000"/>
              </a:spcBef>
            </a:pPr>
            <a:r>
              <a:rPr lang="fr-FR" b="1" dirty="0" smtClean="0">
                <a:solidFill>
                  <a:schemeClr val="bg1"/>
                </a:solidFill>
              </a:rPr>
              <a:t>La technologie génétique </a:t>
            </a:r>
            <a:r>
              <a:rPr lang="fr-FR" dirty="0" smtClean="0">
                <a:solidFill>
                  <a:schemeClr val="bg1"/>
                </a:solidFill>
              </a:rPr>
              <a:t>analyse des objets ou systèmes techniques du passé dans leurs perfectionnements successifs, dans l’évolution de leurs usages.</a:t>
            </a:r>
          </a:p>
          <a:p>
            <a:pPr algn="just">
              <a:spcBef>
                <a:spcPct val="50000"/>
              </a:spcBef>
            </a:pPr>
            <a:r>
              <a:rPr lang="fr-FR" dirty="0" smtClean="0">
                <a:solidFill>
                  <a:schemeClr val="bg1"/>
                </a:solidFill>
              </a:rPr>
              <a:t>L’approche génétique s’intéresse aux découvertes et inventions nécessaires à la création d’un objet, quelles sont les techniques héritées, quelles sont les évolutions et quels sont les éléments constitutifs existants qui permettent d’obtenir une génération d’objet. </a:t>
            </a:r>
          </a:p>
          <a:p>
            <a:pPr algn="just">
              <a:spcBef>
                <a:spcPct val="50000"/>
              </a:spcBef>
            </a:pPr>
            <a:r>
              <a:rPr lang="fr-FR" b="1" dirty="0" smtClean="0">
                <a:solidFill>
                  <a:schemeClr val="bg1"/>
                </a:solidFill>
              </a:rPr>
              <a:t>La technologie générale </a:t>
            </a:r>
            <a:r>
              <a:rPr lang="fr-FR" dirty="0" smtClean="0">
                <a:solidFill>
                  <a:schemeClr val="bg1"/>
                </a:solidFill>
              </a:rPr>
              <a:t>s’intéresse à l’impact de la création d’un objet et de son usage, tout au long de sa vie, sur son environnement, dans toutes ses dimensions technologiques et sociales.</a:t>
            </a:r>
          </a:p>
          <a:p>
            <a:pPr algn="just">
              <a:spcBef>
                <a:spcPct val="50000"/>
              </a:spcBef>
            </a:pPr>
            <a:r>
              <a:rPr lang="fr-FR" dirty="0" smtClean="0">
                <a:solidFill>
                  <a:schemeClr val="bg1"/>
                </a:solidFill>
              </a:rPr>
              <a:t>On y trouve les préoccupations liées au développement durable et l’éco-conception.</a:t>
            </a:r>
          </a:p>
          <a:p>
            <a:pPr algn="just">
              <a:spcBef>
                <a:spcPct val="50000"/>
              </a:spcBef>
            </a:pPr>
            <a:r>
              <a:rPr lang="fr-FR" b="1" dirty="0" smtClean="0">
                <a:solidFill>
                  <a:schemeClr val="bg1"/>
                </a:solidFill>
              </a:rPr>
              <a:t>La technologie générique </a:t>
            </a:r>
            <a:r>
              <a:rPr lang="fr-FR" dirty="0" smtClean="0">
                <a:solidFill>
                  <a:schemeClr val="bg1"/>
                </a:solidFill>
              </a:rPr>
              <a:t>explicite les logiques d’invention et de conception de nouveaux objets ou systèmes techniques.</a:t>
            </a:r>
          </a:p>
          <a:p>
            <a:pPr algn="just">
              <a:spcBef>
                <a:spcPct val="50000"/>
              </a:spcBef>
            </a:pPr>
            <a:r>
              <a:rPr lang="fr-FR" dirty="0" smtClean="0">
                <a:solidFill>
                  <a:schemeClr val="bg1"/>
                </a:solidFill>
              </a:rPr>
              <a:t>Elle s'intéresse aux techniques et aux procédés nécessaires à la création d’un objet, de sa conception à sa réalisation et jusqu’à son retrait.</a:t>
            </a:r>
          </a:p>
          <a:p>
            <a:pPr algn="just">
              <a:spcBef>
                <a:spcPct val="50000"/>
              </a:spcBef>
            </a:pPr>
            <a:r>
              <a:rPr lang="fr-FR" dirty="0" smtClean="0">
                <a:solidFill>
                  <a:schemeClr val="bg1"/>
                </a:solidFill>
              </a:rPr>
              <a:t>Elle mobilise les technologies du numérique tout au long du processus de création d’un nouvel objet ou système.</a:t>
            </a:r>
          </a:p>
          <a:p>
            <a:endParaRPr lang="fr-FR" sz="120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Par ces trois dimensions, la technologie participe à la construction et l’acquisition des compétences du socle. Discipline de synthèse et porteuse de démarches pédagogiques innovantes (pédagogie inversée, démarche de projet, pédagogie partagée, faire pour apprendre, etc.), elle nécessite également des apports de connaissances qui lui sont propres. Les outils numériques sont au cœur de l’enseignement de la technologie, de la modélisation du réel dans la dimension scientifique, de l’usage citoyen dans la dimension socioculturelle et de l’innovation et de la créativité dans la dimension de l’ingénierie-design-métiers d’arts et d’industries. L’informatique révèle toute sa puissance en installant une chaine numérique complète prenant en charge toutes les étapes de conception, de l’expression du besoin à la réalisation matérielle sur les machines. La perte du sens de la matière qui en découle est compensée par la réalisation « d’artefacts » par des systèmes d’impression 3D.</a:t>
            </a:r>
          </a:p>
          <a:p>
            <a:r>
              <a:rPr lang="fr-FR" sz="1200" kern="1200" dirty="0" smtClean="0">
                <a:solidFill>
                  <a:schemeClr val="tx1"/>
                </a:solidFill>
                <a:effectLst/>
                <a:latin typeface="Arial" charset="0"/>
                <a:ea typeface="ＭＳ Ｐゴシック" charset="0"/>
                <a:cs typeface="Arial" charset="0"/>
              </a:rPr>
              <a:t>Au-delà de l’acquisition de compétences partagées par tous les citoyens, les formations professionnelles visent à développer des compétences spécifiques pour concevoir et réaliser. Elles préparent selon les niveaux à des fonctions de création, de conception, d’utilisation, de réalisation, de maintenance et de gestion de biens et de services </a:t>
            </a:r>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3</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4</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5</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6</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7</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8</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pPr/>
              <a:t>9</a:t>
            </a:fld>
            <a:endParaRPr lang="fr-FR"/>
          </a:p>
        </p:txBody>
      </p:sp>
    </p:spTree>
    <p:extLst>
      <p:ext uri="{BB962C8B-B14F-4D97-AF65-F5344CB8AC3E}">
        <p14:creationId xmlns:p14="http://schemas.microsoft.com/office/powerpoint/2010/main" xmlns="" val="13878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(l’élève n’étudie plus le systèmes à l’instant ‘</a:t>
            </a:r>
            <a:r>
              <a:rPr lang="fr-FR" dirty="0" err="1" smtClean="0"/>
              <a:t>t</a:t>
            </a:r>
            <a:r>
              <a:rPr lang="fr-FR" dirty="0" smtClean="0"/>
              <a:t>’ mais étudie au cours de l’année un ensemble de systèmes permettant de répondre à différentes problématiques propre à un domaine clairement désigné)</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10</a:t>
            </a:fld>
            <a:endParaRPr lang="fr-FR"/>
          </a:p>
        </p:txBody>
      </p:sp>
    </p:spTree>
    <p:extLst>
      <p:ext uri="{BB962C8B-B14F-4D97-AF65-F5344CB8AC3E}">
        <p14:creationId xmlns:p14="http://schemas.microsoft.com/office/powerpoint/2010/main" xmlns="" val="419923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7237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xmlns="" val="36175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2286991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170379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2870057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t>Titre de la page de contenu</a:t>
            </a:r>
            <a:endParaRPr lang="fr-FR" dirty="0"/>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404162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xmlns="" val="1577510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xmlns="" val="2073299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xmlns="" val="306699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xmlns="" val="144997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980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45931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xmlns="" val="4115509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xmlns="" val="2259407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xmlns="" val="3082724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xmlns="" val="3962218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3C3C3C"/>
                </a:solidFill>
                <a:ea typeface="Arial"/>
              </a:rPr>
              <a:t>Titre de la page de contenu</a:t>
            </a:r>
            <a:endParaRPr lang="fr-FR" dirty="0">
              <a:solidFill>
                <a:srgbClr val="3C3C3C"/>
              </a:solidFill>
              <a:ea typeface="Arial"/>
            </a:endParaRP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xmlns="" val="3707330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7557BCC-4F01-4AC1-91B6-825DAAB0B334}" type="datetimeFigureOut">
              <a:rPr lang="fr-FR" smtClean="0">
                <a:solidFill>
                  <a:srgbClr val="000000"/>
                </a:solidFill>
              </a:rPr>
              <a:pPr/>
              <a:t>21/06/2016</a:t>
            </a:fld>
            <a:endParaRPr lang="fr-FR">
              <a:solidFill>
                <a:srgbClr val="000000"/>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E5405BD-443F-43A6-8500-45CDD9B45BAE}" type="slidenum">
              <a:rPr lang="fr-FR" smtClean="0">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390361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BB9EC40-B9AC-7E46-A0D6-A8C85203311E}" type="datetimeFigureOut">
              <a:rPr lang="fr-FR" smtClean="0">
                <a:solidFill>
                  <a:srgbClr val="000000"/>
                </a:solidFill>
              </a:rPr>
              <a:pPr/>
              <a:t>21/06/2016</a:t>
            </a:fld>
            <a:endParaRPr lang="fr-FR">
              <a:solidFill>
                <a:srgbClr val="000000"/>
              </a:solidFill>
            </a:endParaRP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E76CEEF1-FB23-9A46-B7C4-C82176BF4881}" type="slidenum">
              <a:rPr lang="fr-FR" smtClean="0">
                <a:solidFill>
                  <a:srgbClr val="000000"/>
                </a:solidFill>
              </a:rPr>
              <a:pPr/>
              <a:t>‹N°›</a:t>
            </a:fld>
            <a:endParaRPr lang="fr-FR">
              <a:solidFill>
                <a:srgbClr val="000000"/>
              </a:solidFill>
            </a:endParaRPr>
          </a:p>
        </p:txBody>
      </p:sp>
    </p:spTree>
    <p:extLst>
      <p:ext uri="{BB962C8B-B14F-4D97-AF65-F5344CB8AC3E}">
        <p14:creationId xmlns:p14="http://schemas.microsoft.com/office/powerpoint/2010/main" xmlns="" val="21092123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Rectangle 5"/>
          <p:cNvSpPr>
            <a:spLocks noGrp="1" noChangeArrowheads="1"/>
          </p:cNvSpPr>
          <p:nvPr>
            <p:ph type="ftr" sz="quarter" idx="10"/>
          </p:nvPr>
        </p:nvSpPr>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xmlns="" val="179713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457200" y="1600200"/>
            <a:ext cx="8229600" cy="4525963"/>
          </a:xfrm>
          <a:prstGeom prst="rect">
            <a:avLst/>
          </a:prstGeom>
        </p:spPr>
        <p:txBody>
          <a:bodyPr rtlCol="0">
            <a:normAutofit/>
          </a:bodyPr>
          <a:lstStyle/>
          <a:p>
            <a:pPr lvl="0"/>
            <a:endParaRPr lang="fr-FR" noProof="0"/>
          </a:p>
        </p:txBody>
      </p:sp>
      <p:sp>
        <p:nvSpPr>
          <p:cNvPr id="4" name="Espace réservé de la date 3"/>
          <p:cNvSpPr>
            <a:spLocks noGrp="1"/>
          </p:cNvSpPr>
          <p:nvPr>
            <p:ph type="dt" sz="half" idx="10"/>
          </p:nvPr>
        </p:nvSpPr>
        <p:spPr>
          <a:xfrm>
            <a:off x="395288" y="6381750"/>
            <a:ext cx="2133600" cy="476250"/>
          </a:xfrm>
          <a:prstGeom prst="rect">
            <a:avLst/>
          </a:prstGeom>
        </p:spPr>
        <p:txBody>
          <a:bodyPr/>
          <a:lstStyle>
            <a:lvl1pPr>
              <a:defRPr/>
            </a:lvl1pPr>
          </a:lstStyle>
          <a:p>
            <a:pPr>
              <a:defRPr/>
            </a:pPr>
            <a:fld id="{4B808085-FDC2-AC4F-A88D-4317D0059F60}" type="datetime1">
              <a:rPr lang="fr-FR"/>
              <a:pPr>
                <a:defRPr/>
              </a:pPr>
              <a:t>21/06/2016</a:t>
            </a:fld>
            <a:endParaRPr lang="fr-FR"/>
          </a:p>
        </p:txBody>
      </p:sp>
      <p:sp>
        <p:nvSpPr>
          <p:cNvPr id="5" name="Espace réservé du pied de page 4"/>
          <p:cNvSpPr>
            <a:spLocks noGrp="1"/>
          </p:cNvSpPr>
          <p:nvPr>
            <p:ph type="ftr" sz="quarter" idx="11"/>
          </p:nvPr>
        </p:nvSpPr>
        <p:spPr>
          <a:xfrm>
            <a:off x="2555875" y="6381750"/>
            <a:ext cx="4608513" cy="476250"/>
          </a:xfr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95116851-5DB6-2747-B70B-83366957F199}" type="slidenum">
              <a:rPr lang="fr-FR"/>
              <a:pPr>
                <a:defRPr/>
              </a:pPr>
              <a:t>‹N°›</a:t>
            </a:fld>
            <a:endParaRPr lang="fr-FR"/>
          </a:p>
        </p:txBody>
      </p:sp>
    </p:spTree>
    <p:extLst>
      <p:ext uri="{BB962C8B-B14F-4D97-AF65-F5344CB8AC3E}">
        <p14:creationId xmlns:p14="http://schemas.microsoft.com/office/powerpoint/2010/main" xmlns="" val="37634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8172400" cy="864096"/>
          </a:xfrm>
        </p:spPr>
        <p:txBody>
          <a:bodyPr/>
          <a:lstStyle/>
          <a:p>
            <a:r>
              <a:rPr lang="fr-FR" dirty="0" smtClean="0"/>
              <a:t>Cliquez et modifiez le titre</a:t>
            </a:r>
            <a:endParaRPr lang="en-US" dirty="0"/>
          </a:p>
        </p:txBody>
      </p:sp>
      <p:sp>
        <p:nvSpPr>
          <p:cNvPr id="3" name="Content Placeholder 2"/>
          <p:cNvSpPr>
            <a:spLocks noGrp="1"/>
          </p:cNvSpPr>
          <p:nvPr>
            <p:ph idx="1"/>
          </p:nvPr>
        </p:nvSpPr>
        <p:spPr>
          <a:xfrm>
            <a:off x="761999" y="1484784"/>
            <a:ext cx="7543800" cy="4318248"/>
          </a:xfrm>
          <a:prstGeom prst="rect">
            <a:avLst/>
          </a:prstGeo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a:xfrm>
            <a:off x="6248400" y="6208713"/>
            <a:ext cx="2133600" cy="365125"/>
          </a:xfrm>
          <a:prstGeom prst="rect">
            <a:avLst/>
          </a:prstGeom>
        </p:spPr>
        <p:txBody>
          <a:bodyPr/>
          <a:lstStyle>
            <a:lvl1pPr>
              <a:defRPr/>
            </a:lvl1pPr>
          </a:lstStyle>
          <a:p>
            <a:pPr>
              <a:defRPr/>
            </a:pPr>
            <a:fld id="{FF1A3319-E7A2-E943-BA43-C84EF8F3C692}" type="datetime1">
              <a:rPr lang="fr-FR"/>
              <a:pPr>
                <a:defRPr/>
              </a:pPr>
              <a:t>21/06/2016</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a:xfrm>
            <a:off x="7620000" y="5688013"/>
            <a:ext cx="762000" cy="365125"/>
          </a:xfrm>
          <a:prstGeom prst="rect">
            <a:avLst/>
          </a:prstGeom>
        </p:spPr>
        <p:txBody>
          <a:bodyPr/>
          <a:lstStyle>
            <a:lvl1pPr>
              <a:defRPr/>
            </a:lvl1pPr>
          </a:lstStyle>
          <a:p>
            <a:pPr>
              <a:defRPr/>
            </a:pPr>
            <a:fld id="{4145B424-4485-0C4F-A5CA-760D2AD4CA2B}" type="slidenum">
              <a:rPr lang="fr-FR"/>
              <a:pPr>
                <a:defRPr/>
              </a:pPr>
              <a:t>‹N°›</a:t>
            </a:fld>
            <a:endParaRPr lang="fr-FR"/>
          </a:p>
        </p:txBody>
      </p:sp>
    </p:spTree>
    <p:extLst>
      <p:ext uri="{BB962C8B-B14F-4D97-AF65-F5344CB8AC3E}">
        <p14:creationId xmlns:p14="http://schemas.microsoft.com/office/powerpoint/2010/main" xmlns="" val="371128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292448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1394974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31539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xmlns="" val="206763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chemeClr val="accent1">
              <a:lumMod val="40000"/>
              <a:lumOff val="60000"/>
            </a:schemeClr>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0" name="Rectangle 3"/>
          <p:cNvSpPr txBox="1">
            <a:spLocks noChangeArrowheads="1"/>
          </p:cNvSpPr>
          <p:nvPr userDrawn="1"/>
        </p:nvSpPr>
        <p:spPr>
          <a:xfrm>
            <a:off x="1836738" y="1844675"/>
            <a:ext cx="6191250" cy="1079500"/>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a:solidFill>
                  <a:srgbClr val="404040"/>
                </a:solidFill>
                <a:latin typeface="Calibri" charset="0"/>
              </a:rPr>
              <a:t>Titre de la présentation </a:t>
            </a:r>
          </a:p>
        </p:txBody>
      </p:sp>
      <p:sp>
        <p:nvSpPr>
          <p:cNvPr id="11" name="Rectangle 4"/>
          <p:cNvSpPr txBox="1">
            <a:spLocks noChangeArrowheads="1"/>
          </p:cNvSpPr>
          <p:nvPr userDrawn="1"/>
        </p:nvSpPr>
        <p:spPr>
          <a:xfrm>
            <a:off x="1908175" y="2852738"/>
            <a:ext cx="6191250" cy="315912"/>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r>
              <a:rPr lang="fr-FR" sz="1500">
                <a:solidFill>
                  <a:srgbClr val="0062A8"/>
                </a:solidFill>
                <a:latin typeface="Calibri" charset="0"/>
              </a:rPr>
              <a:t>Sous-titre de la présentation </a:t>
            </a:r>
          </a:p>
        </p:txBody>
      </p:sp>
      <p:sp>
        <p:nvSpPr>
          <p:cNvPr id="16" name="Rectangle 4"/>
          <p:cNvSpPr txBox="1">
            <a:spLocks noChangeArrowheads="1"/>
          </p:cNvSpPr>
          <p:nvPr userDrawn="1"/>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Nom de la direction et du bureau &gt; date   </a:t>
            </a:r>
            <a:endParaRPr lang="fr-FR" dirty="0">
              <a:solidFill>
                <a:schemeClr val="tx1">
                  <a:lumMod val="65000"/>
                  <a:lumOff val="35000"/>
                </a:schemeClr>
              </a:solidFill>
            </a:endParaRPr>
          </a:p>
        </p:txBody>
      </p:sp>
      <p:cxnSp>
        <p:nvCxnSpPr>
          <p:cNvPr id="17" name="Connecteur droit 16"/>
          <p:cNvCxnSpPr/>
          <p:nvPr userDrawn="1"/>
        </p:nvCxnSpPr>
        <p:spPr>
          <a:xfrm>
            <a:off x="1979613" y="4581525"/>
            <a:ext cx="230505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1031" name="Image 1"/>
          <p:cNvPicPr>
            <a:picLocks noChangeAspect="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1965325" y="5949950"/>
            <a:ext cx="1550988"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2" r:id="rId1"/>
    <p:sldLayoutId id="2147484360" r:id="rId2"/>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98" name="Group 21"/>
          <p:cNvGrpSpPr>
            <a:grpSpLocks/>
          </p:cNvGrpSpPr>
          <p:nvPr/>
        </p:nvGrpSpPr>
        <p:grpSpPr bwMode="auto">
          <a:xfrm>
            <a:off x="0" y="0"/>
            <a:ext cx="9144000" cy="3883025"/>
            <a:chOff x="0" y="0"/>
            <a:chExt cx="5760" cy="2446"/>
          </a:xfrm>
          <a:solidFill>
            <a:srgbClr val="B9CDE5"/>
          </a:solidFill>
        </p:grpSpPr>
        <p:sp>
          <p:nvSpPr>
            <p:cNvPr id="2056" name="Rectangle 18"/>
            <p:cNvSpPr>
              <a:spLocks noChangeArrowheads="1"/>
            </p:cNvSpPr>
            <p:nvPr userDrawn="1"/>
          </p:nvSpPr>
          <p:spPr bwMode="gray">
            <a:xfrm>
              <a:off x="0" y="0"/>
              <a:ext cx="5760" cy="17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eaLnBrk="1" hangingPunct="1">
                <a:defRPr/>
              </a:pPr>
              <a:endParaRPr lang="fr-FR" altLang="fr-FR" sz="1800" smtClean="0">
                <a:solidFill>
                  <a:srgbClr val="D9D9D9"/>
                </a:solidFill>
                <a:cs typeface="+mn-cs"/>
              </a:endParaRPr>
            </a:p>
          </p:txBody>
        </p:sp>
        <p:sp>
          <p:nvSpPr>
            <p:cNvPr id="4105" name="Freeform 20"/>
            <p:cNvSpPr>
              <a:spLocks/>
            </p:cNvSpPr>
            <p:nvPr userDrawn="1"/>
          </p:nvSpPr>
          <p:spPr bwMode="gray">
            <a:xfrm>
              <a:off x="0" y="1480"/>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grpSp>
      <p:sp>
        <p:nvSpPr>
          <p:cNvPr id="4099" name="Rectangle 3"/>
          <p:cNvSpPr>
            <a:spLocks noGrp="1" noChangeArrowheads="1"/>
          </p:cNvSpPr>
          <p:nvPr>
            <p:ph type="title"/>
          </p:nvPr>
        </p:nvSpPr>
        <p:spPr bwMode="gray">
          <a:xfrm>
            <a:off x="1331913" y="2060575"/>
            <a:ext cx="576103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fr-FR"/>
              <a:t>Titre de la partie </a:t>
            </a:r>
          </a:p>
        </p:txBody>
      </p:sp>
      <p:sp>
        <p:nvSpPr>
          <p:cNvPr id="10" name="Rectangle 5"/>
          <p:cNvSpPr>
            <a:spLocks noGrp="1" noChangeArrowheads="1"/>
          </p:cNvSpPr>
          <p:nvPr>
            <p:ph type="ftr" sz="quarter" idx="3"/>
          </p:nvPr>
        </p:nvSpPr>
        <p:spPr bwMode="gray">
          <a:xfrm>
            <a:off x="7956550" y="6408738"/>
            <a:ext cx="647700" cy="1889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
        <p:nvSpPr>
          <p:cNvPr id="4102" name="ZoneTexte 10"/>
          <p:cNvSpPr txBox="1">
            <a:spLocks noChangeArrowheads="1"/>
          </p:cNvSpPr>
          <p:nvPr userDrawn="1"/>
        </p:nvSpPr>
        <p:spPr bwMode="auto">
          <a:xfrm>
            <a:off x="2484438" y="6381750"/>
            <a:ext cx="54006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 IA-IPR / IEN-ET novembre</a:t>
            </a:r>
            <a:r>
              <a:rPr lang="fr-FR" sz="900" baseline="0" dirty="0" smtClean="0">
                <a:solidFill>
                  <a:schemeClr val="accent1"/>
                </a:solidFill>
                <a:latin typeface="Calibri" charset="0"/>
                <a:cs typeface="Calibri" charset="0"/>
              </a:rPr>
              <a:t> </a:t>
            </a:r>
            <a:r>
              <a:rPr lang="fr-FR" sz="900" dirty="0" smtClean="0">
                <a:solidFill>
                  <a:schemeClr val="accent1"/>
                </a:solidFill>
                <a:latin typeface="Calibri" charset="0"/>
                <a:cs typeface="Calibri" charset="0"/>
              </a:rPr>
              <a:t>2015</a:t>
            </a:r>
          </a:p>
          <a:p>
            <a:pPr eaLnBrk="1" hangingPunct="1"/>
            <a:endParaRPr lang="fr-FR" sz="900" dirty="0">
              <a:solidFill>
                <a:schemeClr val="accent1"/>
              </a:solidFill>
              <a:latin typeface="Calibri" charset="0"/>
              <a:cs typeface="Calibri" charset="0"/>
            </a:endParaRPr>
          </a:p>
        </p:txBody>
      </p:sp>
      <p:cxnSp>
        <p:nvCxnSpPr>
          <p:cNvPr id="12" name="Connecteur droit 11"/>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4103" name="Image 1"/>
          <p:cNvPicPr>
            <a:picLocks noChangeAspect="1"/>
          </p:cNvPicPr>
          <p:nvPr userDrawn="1"/>
        </p:nvPicPr>
        <p:blipFill>
          <a:blip r:embed="rId9">
            <a:extLst>
              <a:ext uri="{28A0092B-C50C-407E-A947-70E740481C1C}">
                <a14:useLocalDpi xmlns:a14="http://schemas.microsoft.com/office/drawing/2010/main" xmlns="" val="0"/>
              </a:ext>
            </a:extLst>
          </a:blip>
          <a:srcRect/>
          <a:stretch>
            <a:fillRect/>
          </a:stretch>
        </p:blipFill>
        <p:spPr bwMode="auto">
          <a:xfrm>
            <a:off x="1042988" y="6096000"/>
            <a:ext cx="126365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1" r:id="rId1"/>
    <p:sldLayoutId id="2147484352" r:id="rId2"/>
    <p:sldLayoutId id="2147484355" r:id="rId3"/>
    <p:sldLayoutId id="2147484361" r:id="rId4"/>
    <p:sldLayoutId id="2147484362" r:id="rId5"/>
    <p:sldLayoutId id="2147484363" r:id="rId6"/>
    <p:sldLayoutId id="2147484364" r:id="rId7"/>
  </p:sldLayoutIdLst>
  <p:hf hdr="0" ftr="0" dt="0"/>
  <p:txStyles>
    <p:titleStyle>
      <a:lvl1pPr algn="l" rtl="0" eaLnBrk="0" fontAlgn="base" hangingPunct="0">
        <a:spcBef>
          <a:spcPct val="0"/>
        </a:spcBef>
        <a:spcAft>
          <a:spcPct val="0"/>
        </a:spcAft>
        <a:defRPr sz="3100" b="1">
          <a:solidFill>
            <a:schemeClr val="tx2"/>
          </a:solidFill>
          <a:latin typeface="Calibri"/>
          <a:ea typeface="+mj-ea"/>
          <a:cs typeface="Calibri"/>
        </a:defRPr>
      </a:lvl1pPr>
      <a:lvl2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0"/>
        </a:spcBef>
        <a:spcAft>
          <a:spcPct val="0"/>
        </a:spcAft>
        <a:buClr>
          <a:schemeClr val="hlink"/>
        </a:buClr>
        <a:buFont typeface="Wingdings" charset="0"/>
        <a:defRPr sz="700" b="1">
          <a:solidFill>
            <a:schemeClr val="bg2"/>
          </a:solidFill>
          <a:latin typeface="+mn-lt"/>
          <a:ea typeface="ＭＳ Ｐゴシック" charset="0"/>
          <a:cs typeface="+mn-cs"/>
        </a:defRPr>
      </a:lvl1pPr>
      <a:lvl2pPr marL="4763" indent="-3175" algn="l" rtl="0" eaLnBrk="0" fontAlgn="base" hangingPunct="0">
        <a:spcBef>
          <a:spcPct val="0"/>
        </a:spcBef>
        <a:spcAft>
          <a:spcPct val="0"/>
        </a:spcAft>
        <a:buFont typeface="Wingdings" charset="0"/>
        <a:defRPr sz="700">
          <a:solidFill>
            <a:schemeClr val="bg2"/>
          </a:solidFill>
          <a:latin typeface="+mn-lt"/>
          <a:ea typeface="+mn-ea"/>
          <a:cs typeface="+mn-cs"/>
        </a:defRPr>
      </a:lvl2pPr>
      <a:lvl3pPr marL="11113" indent="-4763" algn="l" rtl="0" eaLnBrk="0" fontAlgn="base" hangingPunct="0">
        <a:spcBef>
          <a:spcPct val="0"/>
        </a:spcBef>
        <a:spcAft>
          <a:spcPct val="0"/>
        </a:spcAft>
        <a:defRPr sz="700">
          <a:solidFill>
            <a:schemeClr val="bg2"/>
          </a:solidFill>
          <a:latin typeface="+mn-lt"/>
          <a:ea typeface="+mn-ea"/>
          <a:cs typeface="+mn-cs"/>
        </a:defRPr>
      </a:lvl3pPr>
      <a:lvl4pPr marL="17463" indent="-4763" algn="l" rtl="0" eaLnBrk="0" fontAlgn="base" hangingPunct="0">
        <a:spcBef>
          <a:spcPct val="0"/>
        </a:spcBef>
        <a:spcAft>
          <a:spcPct val="0"/>
        </a:spcAft>
        <a:buClr>
          <a:schemeClr val="accent1"/>
        </a:buClr>
        <a:buFont typeface="Arial" charset="0"/>
        <a:defRPr sz="700">
          <a:solidFill>
            <a:schemeClr val="bg2"/>
          </a:solidFill>
          <a:latin typeface="+mn-lt"/>
          <a:ea typeface="+mn-ea"/>
          <a:cs typeface="+mn-cs"/>
        </a:defRPr>
      </a:lvl4pPr>
      <a:lvl5pPr marL="19050" indent="1809750" algn="l" rtl="0" eaLnBrk="0" fontAlgn="base" hangingPunct="0">
        <a:spcBef>
          <a:spcPct val="0"/>
        </a:spcBef>
        <a:spcAft>
          <a:spcPct val="0"/>
        </a:spcAft>
        <a:defRPr sz="700">
          <a:solidFill>
            <a:schemeClr val="bg2"/>
          </a:solidFill>
          <a:latin typeface="+mn-lt"/>
          <a:ea typeface="+mn-ea"/>
          <a:cs typeface="+mn-cs"/>
        </a:defRPr>
      </a:lvl5pPr>
      <a:lvl6pPr marL="476250" algn="r" rtl="0" fontAlgn="base">
        <a:spcBef>
          <a:spcPct val="0"/>
        </a:spcBef>
        <a:spcAft>
          <a:spcPct val="0"/>
        </a:spcAft>
        <a:defRPr sz="700">
          <a:solidFill>
            <a:schemeClr val="bg2"/>
          </a:solidFill>
          <a:latin typeface="+mn-lt"/>
          <a:ea typeface="+mn-ea"/>
          <a:cs typeface="+mn-cs"/>
        </a:defRPr>
      </a:lvl6pPr>
      <a:lvl7pPr marL="933450" algn="r" rtl="0" fontAlgn="base">
        <a:spcBef>
          <a:spcPct val="0"/>
        </a:spcBef>
        <a:spcAft>
          <a:spcPct val="0"/>
        </a:spcAft>
        <a:defRPr sz="700">
          <a:solidFill>
            <a:schemeClr val="bg2"/>
          </a:solidFill>
          <a:latin typeface="+mn-lt"/>
          <a:ea typeface="+mn-ea"/>
          <a:cs typeface="+mn-cs"/>
        </a:defRPr>
      </a:lvl7pPr>
      <a:lvl8pPr marL="1390650" algn="r" rtl="0" fontAlgn="base">
        <a:spcBef>
          <a:spcPct val="0"/>
        </a:spcBef>
        <a:spcAft>
          <a:spcPct val="0"/>
        </a:spcAft>
        <a:defRPr sz="700">
          <a:solidFill>
            <a:schemeClr val="bg2"/>
          </a:solidFill>
          <a:latin typeface="+mn-lt"/>
          <a:ea typeface="+mn-ea"/>
          <a:cs typeface="+mn-cs"/>
        </a:defRPr>
      </a:lvl8pPr>
      <a:lvl9pPr marL="1847850" algn="r" rtl="0" fontAlgn="base">
        <a:spcBef>
          <a:spcPct val="0"/>
        </a:spcBef>
        <a:spcAft>
          <a:spcPct val="0"/>
        </a:spcAft>
        <a:defRPr sz="700">
          <a:solidFill>
            <a:schemeClr val="bg2"/>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chemeClr val="accent1"/>
                </a:solidFill>
                <a:latin typeface="Calibri" charset="0"/>
                <a:cs typeface="Calibri" charset="0"/>
              </a:rPr>
              <a:t>Page </a:t>
            </a:r>
            <a:fld id="{185E1E9F-DBCA-EE4F-B135-4285061FF2EB}" type="slidenum">
              <a:rPr lang="fr-FR" sz="900">
                <a:solidFill>
                  <a:schemeClr val="accent1"/>
                </a:solidFill>
                <a:latin typeface="Calibri" charset="0"/>
                <a:cs typeface="Calibri" charset="0"/>
              </a:rPr>
              <a:pPr algn="r" eaLnBrk="1" hangingPunct="1"/>
              <a:t>‹N°›</a:t>
            </a:fld>
            <a:endParaRPr lang="fr-FR" sz="900">
              <a:solidFill>
                <a:schemeClr val="accent1"/>
              </a:solidFill>
              <a:latin typeface="Calibri" charset="0"/>
              <a:cs typeface="Calibri" charset="0"/>
            </a:endParaRPr>
          </a:p>
        </p:txBody>
      </p:sp>
      <p:pic>
        <p:nvPicPr>
          <p:cNvPr id="5128" name="Image 1"/>
          <p:cNvPicPr>
            <a:picLocks noChangeAspect="1"/>
          </p:cNvPicPr>
          <p:nvPr userDrawn="1"/>
        </p:nvPicPr>
        <p:blipFill>
          <a:blip r:embed="rId11">
            <a:extLst>
              <a:ext uri="{28A0092B-C50C-407E-A947-70E740481C1C}">
                <a14:useLocalDpi xmlns:a14="http://schemas.microsoft.com/office/drawing/2010/main" xmlns="" val="0"/>
              </a:ext>
            </a:extLst>
          </a:blip>
          <a:srcRect/>
          <a:stretch>
            <a:fillRect/>
          </a:stretch>
        </p:blipFill>
        <p:spPr bwMode="auto">
          <a:xfrm>
            <a:off x="684213" y="6148388"/>
            <a:ext cx="13350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51" r:id="rId6"/>
    <p:sldLayoutId id="2147484354" r:id="rId7"/>
    <p:sldLayoutId id="2147484357" r:id="rId8"/>
    <p:sldLayoutId id="2147484366"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rgbClr val="D7E3E8"/>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solidFill>
              <a:srgbClr val="B9CDE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1" name="Rectangle 4"/>
          <p:cNvSpPr txBox="1">
            <a:spLocks noChangeArrowheads="1"/>
          </p:cNvSpPr>
          <p:nvPr userDrawn="1"/>
        </p:nvSpPr>
        <p:spPr>
          <a:xfrm>
            <a:off x="1258888" y="2349500"/>
            <a:ext cx="6191250" cy="935038"/>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buFont typeface="Wingdings" charset="0"/>
              <a:buNone/>
            </a:pPr>
            <a:r>
              <a:rPr lang="fr-FR" sz="1500">
                <a:solidFill>
                  <a:srgbClr val="0062A8"/>
                </a:solidFill>
                <a:latin typeface="Calibri" charset="0"/>
              </a:rPr>
              <a:t>Vous pouvez consulter cette présentation powerpoint </a:t>
            </a:r>
            <a:br>
              <a:rPr lang="fr-FR" sz="1500">
                <a:solidFill>
                  <a:srgbClr val="0062A8"/>
                </a:solidFill>
                <a:latin typeface="Calibri" charset="0"/>
              </a:rPr>
            </a:br>
            <a:r>
              <a:rPr lang="fr-FR" sz="1500">
                <a:solidFill>
                  <a:srgbClr val="0062A8"/>
                </a:solidFill>
                <a:latin typeface="Calibri" charset="0"/>
              </a:rPr>
              <a:t>sur « Adresse web »</a:t>
            </a:r>
          </a:p>
          <a:p>
            <a:pPr eaLnBrk="1" hangingPunct="1">
              <a:spcBef>
                <a:spcPct val="20000"/>
              </a:spcBef>
              <a:buFont typeface="Wingdings" charset="0"/>
              <a:buNone/>
            </a:pPr>
            <a:r>
              <a:rPr lang="fr-FR" sz="1500">
                <a:solidFill>
                  <a:srgbClr val="0062A8"/>
                </a:solidFill>
                <a:latin typeface="Calibri" charset="0"/>
              </a:rPr>
              <a:t> </a:t>
            </a:r>
          </a:p>
        </p:txBody>
      </p:sp>
      <p:sp>
        <p:nvSpPr>
          <p:cNvPr id="13" name="Rectangle 4"/>
          <p:cNvSpPr txBox="1">
            <a:spLocks noChangeArrowheads="1"/>
          </p:cNvSpPr>
          <p:nvPr userDrawn="1"/>
        </p:nvSpPr>
        <p:spPr>
          <a:xfrm>
            <a:off x="3203575" y="4192588"/>
            <a:ext cx="6119813" cy="315912"/>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Contact </a:t>
            </a:r>
          </a:p>
          <a:p>
            <a:pPr>
              <a:defRPr/>
            </a:pPr>
            <a:r>
              <a:rPr lang="fr-FR" dirty="0" smtClean="0">
                <a:solidFill>
                  <a:schemeClr val="tx1">
                    <a:lumMod val="65000"/>
                    <a:lumOff val="35000"/>
                  </a:schemeClr>
                </a:solidFill>
              </a:rPr>
              <a:t>Adresse </a:t>
            </a:r>
          </a:p>
          <a:p>
            <a:pPr>
              <a:defRPr/>
            </a:pPr>
            <a:r>
              <a:rPr lang="fr-FR" dirty="0" smtClean="0">
                <a:solidFill>
                  <a:schemeClr val="tx1">
                    <a:lumMod val="65000"/>
                    <a:lumOff val="35000"/>
                  </a:schemeClr>
                </a:solidFill>
              </a:rPr>
              <a:t>mail </a:t>
            </a:r>
            <a:endParaRPr lang="fr-FR" dirty="0">
              <a:solidFill>
                <a:schemeClr val="tx1">
                  <a:lumMod val="65000"/>
                  <a:lumOff val="35000"/>
                </a:schemeClr>
              </a:solidFill>
            </a:endParaRPr>
          </a:p>
        </p:txBody>
      </p:sp>
      <p:cxnSp>
        <p:nvCxnSpPr>
          <p:cNvPr id="14" name="Connecteur droit 13"/>
          <p:cNvCxnSpPr/>
          <p:nvPr userDrawn="1"/>
        </p:nvCxnSpPr>
        <p:spPr>
          <a:xfrm>
            <a:off x="3275013" y="4221163"/>
            <a:ext cx="2233612"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8198" name="Image 1"/>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3303588" y="5661025"/>
            <a:ext cx="147955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7"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DEEEF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solidFill>
                <a:srgbClr val="000000"/>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sp>
        <p:nvSpPr>
          <p:cNvPr id="6150" name="ZoneTexte 2"/>
          <p:cNvSpPr txBox="1">
            <a:spLocks noChangeArrowheads="1"/>
          </p:cNvSpPr>
          <p:nvPr userDrawn="1"/>
        </p:nvSpPr>
        <p:spPr bwMode="auto">
          <a:xfrm>
            <a:off x="2484438" y="6381750"/>
            <a:ext cx="54006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 IA-IPR / IEN-ET novembre</a:t>
            </a:r>
            <a:r>
              <a:rPr lang="fr-FR" sz="900" baseline="0" dirty="0" smtClean="0">
                <a:solidFill>
                  <a:schemeClr val="accent1"/>
                </a:solidFill>
                <a:latin typeface="Calibri" charset="0"/>
                <a:cs typeface="Calibri" charset="0"/>
              </a:rPr>
              <a:t> </a:t>
            </a:r>
            <a:r>
              <a:rPr lang="fr-FR" sz="900" dirty="0" smtClean="0">
                <a:solidFill>
                  <a:schemeClr val="accent1"/>
                </a:solidFill>
                <a:latin typeface="Calibri" charset="0"/>
                <a:cs typeface="Calibri" charset="0"/>
              </a:rPr>
              <a:t>2015</a:t>
            </a:r>
          </a:p>
          <a:p>
            <a:pPr eaLnBrk="1" hangingPunct="1"/>
            <a:endParaRPr lang="fr-FR" sz="900" dirty="0">
              <a:solidFill>
                <a:srgbClr val="0062A8"/>
              </a:solidFill>
              <a:latin typeface="Calibri" charset="0"/>
              <a:cs typeface="Calibri" charset="0"/>
            </a:endParaRP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0062A8"/>
                </a:solidFill>
                <a:latin typeface="Calibri" charset="0"/>
                <a:cs typeface="Calibri" charset="0"/>
              </a:rPr>
              <a:t>Page </a:t>
            </a:r>
            <a:fld id="{185E1E9F-DBCA-EE4F-B135-4285061FF2EB}" type="slidenum">
              <a:rPr lang="fr-FR" sz="900">
                <a:solidFill>
                  <a:srgbClr val="0062A8"/>
                </a:solidFill>
                <a:latin typeface="Calibri" charset="0"/>
                <a:cs typeface="Calibri" charset="0"/>
              </a:rPr>
              <a:pPr algn="r" eaLnBrk="1" hangingPunct="1"/>
              <a:t>‹N°›</a:t>
            </a:fld>
            <a:endParaRPr lang="fr-FR" sz="900">
              <a:solidFill>
                <a:srgbClr val="0062A8"/>
              </a:solidFill>
              <a:latin typeface="Calibri" charset="0"/>
              <a:cs typeface="Calibri" charset="0"/>
            </a:endParaRPr>
          </a:p>
        </p:txBody>
      </p:sp>
      <p:pic>
        <p:nvPicPr>
          <p:cNvPr id="5128" name="Image 1"/>
          <p:cNvPicPr>
            <a:picLocks noChangeAspect="1"/>
          </p:cNvPicPr>
          <p:nvPr userDrawn="1"/>
        </p:nvPicPr>
        <p:blipFill>
          <a:blip r:embed="rId9">
            <a:extLst>
              <a:ext uri="{28A0092B-C50C-407E-A947-70E740481C1C}">
                <a14:useLocalDpi xmlns:a14="http://schemas.microsoft.com/office/drawing/2010/main" xmlns="" val="0"/>
              </a:ext>
            </a:extLst>
          </a:blip>
          <a:srcRect/>
          <a:stretch>
            <a:fillRect/>
          </a:stretch>
        </p:blipFill>
        <p:spPr bwMode="auto">
          <a:xfrm>
            <a:off x="684213" y="6148388"/>
            <a:ext cx="13350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5984035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diagramLayout" Target="../diagrams/layout8.xml"/><Relationship Id="rId18" Type="http://schemas.openxmlformats.org/officeDocument/2006/relationships/image" Target="../media/image5.jpe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diagramData" Target="../diagrams/data8.xml"/><Relationship Id="rId17" Type="http://schemas.openxmlformats.org/officeDocument/2006/relationships/image" Target="../media/image4.jpeg"/><Relationship Id="rId2" Type="http://schemas.openxmlformats.org/officeDocument/2006/relationships/tags" Target="../tags/tag50.xml"/><Relationship Id="rId16" Type="http://schemas.openxmlformats.org/officeDocument/2006/relationships/image" Target="../media/image3.jpe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notesSlide" Target="../notesSlides/notesSlide10.xml"/><Relationship Id="rId5" Type="http://schemas.openxmlformats.org/officeDocument/2006/relationships/tags" Target="../tags/tag53.xml"/><Relationship Id="rId15" Type="http://schemas.openxmlformats.org/officeDocument/2006/relationships/diagramColors" Target="../diagrams/colors8.xml"/><Relationship Id="rId10" Type="http://schemas.openxmlformats.org/officeDocument/2006/relationships/slideLayout" Target="../slideLayouts/slideLayout10.xml"/><Relationship Id="rId19" Type="http://schemas.microsoft.com/office/2007/relationships/diagramDrawing" Target="../diagrams/drawing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diagramLayout" Target="../diagrams/layout9.xml"/><Relationship Id="rId18" Type="http://schemas.openxmlformats.org/officeDocument/2006/relationships/image" Target="../media/image5.jpe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diagramData" Target="../diagrams/data9.xml"/><Relationship Id="rId17" Type="http://schemas.openxmlformats.org/officeDocument/2006/relationships/image" Target="../media/image4.jpeg"/><Relationship Id="rId2" Type="http://schemas.openxmlformats.org/officeDocument/2006/relationships/tags" Target="../tags/tag59.xml"/><Relationship Id="rId16" Type="http://schemas.openxmlformats.org/officeDocument/2006/relationships/image" Target="../media/image3.jpe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notesSlide" Target="../notesSlides/notesSlide11.xml"/><Relationship Id="rId5" Type="http://schemas.openxmlformats.org/officeDocument/2006/relationships/tags" Target="../tags/tag62.xml"/><Relationship Id="rId15" Type="http://schemas.openxmlformats.org/officeDocument/2006/relationships/diagramColors" Target="../diagrams/colors9.xml"/><Relationship Id="rId10" Type="http://schemas.openxmlformats.org/officeDocument/2006/relationships/slideLayout" Target="../slideLayouts/slideLayout10.xml"/><Relationship Id="rId19" Type="http://schemas.microsoft.com/office/2007/relationships/diagramDrawing" Target="../diagrams/drawing9.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image" Target="../media/image28.png"/><Relationship Id="rId3" Type="http://schemas.openxmlformats.org/officeDocument/2006/relationships/tags" Target="../tags/tag69.xml"/><Relationship Id="rId7" Type="http://schemas.openxmlformats.org/officeDocument/2006/relationships/diagramLayout" Target="../diagrams/layout10.xml"/><Relationship Id="rId12" Type="http://schemas.openxmlformats.org/officeDocument/2006/relationships/image" Target="../media/image27.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diagramData" Target="../diagrams/data10.xml"/><Relationship Id="rId11" Type="http://schemas.openxmlformats.org/officeDocument/2006/relationships/image" Target="../media/image26.png"/><Relationship Id="rId5" Type="http://schemas.openxmlformats.org/officeDocument/2006/relationships/notesSlide" Target="../notesSlides/notesSlide12.xml"/><Relationship Id="rId15" Type="http://schemas.microsoft.com/office/2007/relationships/diagramDrawing" Target="../diagrams/drawing10.xml"/><Relationship Id="rId10" Type="http://schemas.openxmlformats.org/officeDocument/2006/relationships/image" Target="../media/image25.png"/><Relationship Id="rId4" Type="http://schemas.openxmlformats.org/officeDocument/2006/relationships/slideLayout" Target="../slideLayouts/slideLayout10.xml"/><Relationship Id="rId9" Type="http://schemas.openxmlformats.org/officeDocument/2006/relationships/diagramColors" Target="../diagrams/colors10.xml"/><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slideLayout" Target="../slideLayouts/slideLayout10.xml"/><Relationship Id="rId26" Type="http://schemas.openxmlformats.org/officeDocument/2006/relationships/image" Target="../media/image5.jpeg"/><Relationship Id="rId3" Type="http://schemas.openxmlformats.org/officeDocument/2006/relationships/tags" Target="../tags/tag72.xml"/><Relationship Id="rId21" Type="http://schemas.openxmlformats.org/officeDocument/2006/relationships/diagramLayout" Target="../diagrams/layout11.xml"/><Relationship Id="rId34" Type="http://schemas.openxmlformats.org/officeDocument/2006/relationships/diagramColors" Target="../diagrams/colors13.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image" Target="../media/image4.jpeg"/><Relationship Id="rId33" Type="http://schemas.openxmlformats.org/officeDocument/2006/relationships/diagramQuickStyle" Target="../diagrams/quickStyle13.xml"/><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diagramData" Target="../diagrams/data11.xml"/><Relationship Id="rId29" Type="http://schemas.openxmlformats.org/officeDocument/2006/relationships/diagramQuickStyle" Target="../diagrams/quickStyle12.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image" Target="../media/image3.jpeg"/><Relationship Id="rId32" Type="http://schemas.openxmlformats.org/officeDocument/2006/relationships/diagramLayout" Target="../diagrams/layout13.xml"/><Relationship Id="rId37" Type="http://schemas.microsoft.com/office/2007/relationships/diagramDrawing" Target="../diagrams/drawing13.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diagramColors" Target="../diagrams/colors11.xml"/><Relationship Id="rId28" Type="http://schemas.openxmlformats.org/officeDocument/2006/relationships/diagramLayout" Target="../diagrams/layout12.xml"/><Relationship Id="rId36" Type="http://schemas.microsoft.com/office/2007/relationships/diagramDrawing" Target="../diagrams/drawing12.xml"/><Relationship Id="rId10" Type="http://schemas.openxmlformats.org/officeDocument/2006/relationships/tags" Target="../tags/tag79.xml"/><Relationship Id="rId19" Type="http://schemas.openxmlformats.org/officeDocument/2006/relationships/notesSlide" Target="../notesSlides/notesSlide13.xml"/><Relationship Id="rId31" Type="http://schemas.openxmlformats.org/officeDocument/2006/relationships/diagramData" Target="../diagrams/data13.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diagramQuickStyle" Target="../diagrams/quickStyle11.xml"/><Relationship Id="rId27" Type="http://schemas.openxmlformats.org/officeDocument/2006/relationships/diagramData" Target="../diagrams/data12.xml"/><Relationship Id="rId30" Type="http://schemas.openxmlformats.org/officeDocument/2006/relationships/diagramColors" Target="../diagrams/colors12.xml"/><Relationship Id="rId35" Type="http://schemas.microsoft.com/office/2007/relationships/diagramDrawing" Target="../diagrams/drawing1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4.xml"/><Relationship Id="rId13" Type="http://schemas.microsoft.com/office/2007/relationships/diagramDrawing" Target="../diagrams/drawing14.xml"/><Relationship Id="rId3" Type="http://schemas.openxmlformats.org/officeDocument/2006/relationships/slideLayout" Target="../slideLayouts/slideLayout10.xml"/><Relationship Id="rId7" Type="http://schemas.openxmlformats.org/officeDocument/2006/relationships/diagramQuickStyle" Target="../diagrams/quickStyle14.xml"/><Relationship Id="rId12" Type="http://schemas.openxmlformats.org/officeDocument/2006/relationships/diagramColors" Target="../diagrams/colors15.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diagramLayout" Target="../diagrams/layout14.xml"/><Relationship Id="rId11" Type="http://schemas.openxmlformats.org/officeDocument/2006/relationships/diagramQuickStyle" Target="../diagrams/quickStyle15.xml"/><Relationship Id="rId5" Type="http://schemas.openxmlformats.org/officeDocument/2006/relationships/diagramData" Target="../diagrams/data14.xml"/><Relationship Id="rId10" Type="http://schemas.openxmlformats.org/officeDocument/2006/relationships/diagramLayout" Target="../diagrams/layout15.xml"/><Relationship Id="rId4" Type="http://schemas.openxmlformats.org/officeDocument/2006/relationships/notesSlide" Target="../notesSlides/notesSlide14.xml"/><Relationship Id="rId9" Type="http://schemas.openxmlformats.org/officeDocument/2006/relationships/diagramData" Target="../diagrams/data15.xml"/><Relationship Id="rId14" Type="http://schemas.microsoft.com/office/2007/relationships/diagramDrawing" Target="../diagrams/drawing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diagramQuickStyle" Target="../diagrams/quickStyle1.xml"/><Relationship Id="rId18" Type="http://schemas.microsoft.com/office/2007/relationships/diagramDrawing" Target="../diagrams/drawing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diagramLayout" Target="../diagrams/layout1.xml"/><Relationship Id="rId17" Type="http://schemas.openxmlformats.org/officeDocument/2006/relationships/image" Target="../media/image5.jpeg"/><Relationship Id="rId2" Type="http://schemas.openxmlformats.org/officeDocument/2006/relationships/tags" Target="../tags/tag3.xml"/><Relationship Id="rId16" Type="http://schemas.openxmlformats.org/officeDocument/2006/relationships/image" Target="../media/image4.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diagramData" Target="../diagrams/data1.xml"/><Relationship Id="rId5" Type="http://schemas.openxmlformats.org/officeDocument/2006/relationships/tags" Target="../tags/tag6.xml"/><Relationship Id="rId15" Type="http://schemas.openxmlformats.org/officeDocument/2006/relationships/image" Target="../media/image3.jpeg"/><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10.xml"/><Relationship Id="rId14"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3.jpeg"/><Relationship Id="rId3" Type="http://schemas.openxmlformats.org/officeDocument/2006/relationships/tags" Target="../tags/tag12.xml"/><Relationship Id="rId7" Type="http://schemas.openxmlformats.org/officeDocument/2006/relationships/slideLayout" Target="../slideLayouts/slideLayout10.xml"/><Relationship Id="rId12" Type="http://schemas.openxmlformats.org/officeDocument/2006/relationships/diagramColors" Target="../diagrams/colors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diagramQuickStyle" Target="../diagrams/quickStyle2.xml"/><Relationship Id="rId5" Type="http://schemas.openxmlformats.org/officeDocument/2006/relationships/tags" Target="../tags/tag14.xml"/><Relationship Id="rId15" Type="http://schemas.microsoft.com/office/2007/relationships/diagramDrawing" Target="../diagrams/drawing2.xml"/><Relationship Id="rId10" Type="http://schemas.openxmlformats.org/officeDocument/2006/relationships/diagramLayout" Target="../diagrams/layout2.xml"/><Relationship Id="rId4" Type="http://schemas.openxmlformats.org/officeDocument/2006/relationships/tags" Target="../tags/tag13.xml"/><Relationship Id="rId9" Type="http://schemas.openxmlformats.org/officeDocument/2006/relationships/diagramData" Target="../diagrams/data2.xml"/><Relationship Id="rId1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diagramLayout" Target="../diagrams/layout3.xml"/><Relationship Id="rId18" Type="http://schemas.openxmlformats.org/officeDocument/2006/relationships/image" Target="../media/image5.jpe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diagramData" Target="../diagrams/data3.xml"/><Relationship Id="rId17" Type="http://schemas.openxmlformats.org/officeDocument/2006/relationships/image" Target="../media/image4.jpeg"/><Relationship Id="rId2" Type="http://schemas.openxmlformats.org/officeDocument/2006/relationships/tags" Target="../tags/tag17.xml"/><Relationship Id="rId16" Type="http://schemas.openxmlformats.org/officeDocument/2006/relationships/image" Target="../media/image3.jpe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notesSlide" Target="../notesSlides/notesSlide4.xml"/><Relationship Id="rId5" Type="http://schemas.openxmlformats.org/officeDocument/2006/relationships/tags" Target="../tags/tag20.xml"/><Relationship Id="rId15" Type="http://schemas.openxmlformats.org/officeDocument/2006/relationships/diagramColors" Target="../diagrams/colors3.xml"/><Relationship Id="rId10" Type="http://schemas.openxmlformats.org/officeDocument/2006/relationships/slideLayout" Target="../slideLayouts/slideLayout10.xml"/><Relationship Id="rId19" Type="http://schemas.microsoft.com/office/2007/relationships/diagramDrawing" Target="../diagrams/drawing3.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9.png"/><Relationship Id="rId3" Type="http://schemas.openxmlformats.org/officeDocument/2006/relationships/tags" Target="../tags/tag27.xml"/><Relationship Id="rId7" Type="http://schemas.openxmlformats.org/officeDocument/2006/relationships/image" Target="../media/image7.jpeg"/><Relationship Id="rId12" Type="http://schemas.openxmlformats.org/officeDocument/2006/relationships/diagramColors" Target="../diagrams/colors4.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jpeg"/><Relationship Id="rId11" Type="http://schemas.openxmlformats.org/officeDocument/2006/relationships/diagramQuickStyle" Target="../diagrams/quickStyle4.xml"/><Relationship Id="rId5" Type="http://schemas.openxmlformats.org/officeDocument/2006/relationships/notesSlide" Target="../notesSlides/notesSlide5.xml"/><Relationship Id="rId10" Type="http://schemas.openxmlformats.org/officeDocument/2006/relationships/diagramLayout" Target="../diagrams/layout4.xml"/><Relationship Id="rId4" Type="http://schemas.openxmlformats.org/officeDocument/2006/relationships/slideLayout" Target="../slideLayouts/slideLayout10.xml"/><Relationship Id="rId9" Type="http://schemas.openxmlformats.org/officeDocument/2006/relationships/diagramData" Target="../diagrams/data4.xml"/><Relationship Id="rId14"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diagramLayout" Target="../diagrams/layout5.xml"/><Relationship Id="rId18" Type="http://schemas.openxmlformats.org/officeDocument/2006/relationships/image" Target="../media/image5.jpe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diagramData" Target="../diagrams/data5.xml"/><Relationship Id="rId17" Type="http://schemas.openxmlformats.org/officeDocument/2006/relationships/image" Target="../media/image4.jpeg"/><Relationship Id="rId2" Type="http://schemas.openxmlformats.org/officeDocument/2006/relationships/tags" Target="../tags/tag29.xml"/><Relationship Id="rId16" Type="http://schemas.openxmlformats.org/officeDocument/2006/relationships/image" Target="../media/image3.jpe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notesSlide" Target="../notesSlides/notesSlide6.xml"/><Relationship Id="rId5" Type="http://schemas.openxmlformats.org/officeDocument/2006/relationships/tags" Target="../tags/tag32.xml"/><Relationship Id="rId15" Type="http://schemas.openxmlformats.org/officeDocument/2006/relationships/diagramColors" Target="../diagrams/colors5.xml"/><Relationship Id="rId10" Type="http://schemas.openxmlformats.org/officeDocument/2006/relationships/slideLayout" Target="../slideLayouts/slideLayout10.xml"/><Relationship Id="rId19" Type="http://schemas.microsoft.com/office/2007/relationships/diagramDrawing" Target="../diagrams/drawing5.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diagramLayout" Target="../diagrams/layout6.xml"/><Relationship Id="rId18" Type="http://schemas.openxmlformats.org/officeDocument/2006/relationships/image" Target="../media/image5.jpe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diagramData" Target="../diagrams/data6.xml"/><Relationship Id="rId17" Type="http://schemas.openxmlformats.org/officeDocument/2006/relationships/image" Target="../media/image4.jpeg"/><Relationship Id="rId2" Type="http://schemas.openxmlformats.org/officeDocument/2006/relationships/tags" Target="../tags/tag38.xml"/><Relationship Id="rId16" Type="http://schemas.openxmlformats.org/officeDocument/2006/relationships/image" Target="../media/image3.jpe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notesSlide" Target="../notesSlides/notesSlide7.xml"/><Relationship Id="rId5" Type="http://schemas.openxmlformats.org/officeDocument/2006/relationships/tags" Target="../tags/tag41.xml"/><Relationship Id="rId15" Type="http://schemas.openxmlformats.org/officeDocument/2006/relationships/diagramColors" Target="../diagrams/colors6.xml"/><Relationship Id="rId10" Type="http://schemas.openxmlformats.org/officeDocument/2006/relationships/slideLayout" Target="../slideLayouts/slideLayout10.xml"/><Relationship Id="rId19" Type="http://schemas.microsoft.com/office/2007/relationships/diagramDrawing" Target="../diagrams/drawing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diagramQuickStyle" Target="../diagrams/quickStyle7.xml"/><Relationship Id="rId3" Type="http://schemas.openxmlformats.org/officeDocument/2006/relationships/tags" Target="../tags/tag48.xml"/><Relationship Id="rId7" Type="http://schemas.openxmlformats.org/officeDocument/2006/relationships/image" Target="../media/image11.jpeg"/><Relationship Id="rId12" Type="http://schemas.openxmlformats.org/officeDocument/2006/relationships/diagramLayout" Target="../diagrams/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0.jpeg"/><Relationship Id="rId11" Type="http://schemas.openxmlformats.org/officeDocument/2006/relationships/diagramData" Target="../diagrams/data7.xml"/><Relationship Id="rId5" Type="http://schemas.openxmlformats.org/officeDocument/2006/relationships/notesSlide" Target="../notesSlides/notesSlide8.xml"/><Relationship Id="rId15" Type="http://schemas.microsoft.com/office/2007/relationships/diagramDrawing" Target="../diagrams/drawing7.xml"/><Relationship Id="rId10" Type="http://schemas.openxmlformats.org/officeDocument/2006/relationships/image" Target="../media/image14.png"/><Relationship Id="rId4" Type="http://schemas.openxmlformats.org/officeDocument/2006/relationships/slideLayout" Target="../slideLayouts/slideLayout10.xml"/><Relationship Id="rId9" Type="http://schemas.openxmlformats.org/officeDocument/2006/relationships/image" Target="../media/image13.jpeg"/><Relationship Id="rId14" Type="http://schemas.openxmlformats.org/officeDocument/2006/relationships/diagramColors" Target="../diagrams/colors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4000" cy="5106988"/>
            <a:chOff x="0" y="0"/>
            <a:chExt cx="5760" cy="3217"/>
          </a:xfrm>
          <a:solidFill>
            <a:srgbClr val="D7E3E8"/>
          </a:solidFill>
        </p:grpSpPr>
        <p:sp>
          <p:nvSpPr>
            <p:cNvPr id="5"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DEEEF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fr-FR"/>
            </a:p>
          </p:txBody>
        </p:sp>
        <p:sp>
          <p:nvSpPr>
            <p:cNvPr id="6" name="Rectangle 11"/>
            <p:cNvSpPr>
              <a:spLocks noChangeArrowheads="1"/>
            </p:cNvSpPr>
            <p:nvPr/>
          </p:nvSpPr>
          <p:spPr bwMode="gray">
            <a:xfrm>
              <a:off x="0" y="0"/>
              <a:ext cx="5760" cy="2568"/>
            </a:xfrm>
            <a:prstGeom prst="rect">
              <a:avLst/>
            </a:prstGeom>
            <a:solidFill>
              <a:srgbClr val="DEEE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20483" name="Rectangle 3"/>
          <p:cNvSpPr txBox="1">
            <a:spLocks noChangeArrowheads="1"/>
          </p:cNvSpPr>
          <p:nvPr/>
        </p:nvSpPr>
        <p:spPr bwMode="auto">
          <a:xfrm>
            <a:off x="1836738" y="1844675"/>
            <a:ext cx="619125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dirty="0" smtClean="0">
                <a:solidFill>
                  <a:srgbClr val="404040"/>
                </a:solidFill>
                <a:latin typeface="Calibri" charset="0"/>
              </a:rPr>
              <a:t>La discipline technologie</a:t>
            </a:r>
            <a:endParaRPr lang="fr-FR" sz="3200" b="1" dirty="0">
              <a:solidFill>
                <a:srgbClr val="404040"/>
              </a:solidFill>
              <a:latin typeface="Calibri" charset="0"/>
            </a:endParaRPr>
          </a:p>
        </p:txBody>
      </p:sp>
      <p:sp>
        <p:nvSpPr>
          <p:cNvPr id="20484" name="Rectangle 4"/>
          <p:cNvSpPr txBox="1">
            <a:spLocks noChangeArrowheads="1"/>
          </p:cNvSpPr>
          <p:nvPr/>
        </p:nvSpPr>
        <p:spPr bwMode="auto">
          <a:xfrm>
            <a:off x="1907704" y="2852936"/>
            <a:ext cx="619125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r>
              <a:rPr lang="fr-FR" sz="1500" dirty="0" smtClean="0">
                <a:solidFill>
                  <a:srgbClr val="0062A8"/>
                </a:solidFill>
                <a:latin typeface="Calibri" charset="0"/>
              </a:rPr>
              <a:t>Positionnement.</a:t>
            </a:r>
          </a:p>
          <a:p>
            <a:pPr eaLnBrk="1" hangingPunct="1">
              <a:spcBef>
                <a:spcPct val="20000"/>
              </a:spcBef>
              <a:buFont typeface="Wingdings" charset="0"/>
              <a:buNone/>
            </a:pPr>
            <a:endParaRPr lang="fr-FR" sz="1500" dirty="0">
              <a:solidFill>
                <a:srgbClr val="0062A8"/>
              </a:solidFill>
              <a:latin typeface="Calibri" charset="0"/>
            </a:endParaRPr>
          </a:p>
        </p:txBody>
      </p:sp>
      <p:sp>
        <p:nvSpPr>
          <p:cNvPr id="10" name="Rectangle 4"/>
          <p:cNvSpPr txBox="1">
            <a:spLocks noChangeArrowheads="1"/>
          </p:cNvSpPr>
          <p:nvPr/>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IGEN STI&gt; PNF IA-IPR / IEN-ET novembre 2015</a:t>
            </a:r>
            <a:endParaRPr lang="fr-FR" dirty="0">
              <a:solidFill>
                <a:schemeClr val="tx1">
                  <a:lumMod val="65000"/>
                  <a:lumOff val="35000"/>
                </a:schemeClr>
              </a:solidFill>
            </a:endParaRPr>
          </a:p>
        </p:txBody>
      </p:sp>
      <p:cxnSp>
        <p:nvCxnSpPr>
          <p:cNvPr id="11" name="Connecteur droit 10"/>
          <p:cNvCxnSpPr/>
          <p:nvPr/>
        </p:nvCxnSpPr>
        <p:spPr>
          <a:xfrm>
            <a:off x="1979613" y="4581525"/>
            <a:ext cx="230505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concept nouveau : l’organisation des laboratoires en univers</a:t>
            </a:r>
            <a:endParaRPr lang="fr-FR" dirty="0"/>
          </a:p>
        </p:txBody>
      </p:sp>
      <p:sp>
        <p:nvSpPr>
          <p:cNvPr id="3" name="Espace réservé du contenu 2"/>
          <p:cNvSpPr>
            <a:spLocks noGrp="1"/>
          </p:cNvSpPr>
          <p:nvPr>
            <p:ph idx="1"/>
          </p:nvPr>
        </p:nvSpPr>
        <p:spPr/>
        <p:txBody>
          <a:bodyPr/>
          <a:lstStyle/>
          <a:p>
            <a:pPr algn="just"/>
            <a:r>
              <a:rPr lang="fr-FR" b="1" dirty="0"/>
              <a:t>Constat :</a:t>
            </a:r>
            <a:r>
              <a:rPr lang="fr-FR" dirty="0"/>
              <a:t> nos laboratoires de </a:t>
            </a:r>
            <a:r>
              <a:rPr lang="fr-FR" dirty="0" smtClean="0"/>
              <a:t>technologie </a:t>
            </a:r>
            <a:r>
              <a:rPr lang="fr-FR" dirty="0"/>
              <a:t>présentent souvent </a:t>
            </a:r>
            <a:r>
              <a:rPr lang="fr-FR" dirty="0" smtClean="0"/>
              <a:t>un </a:t>
            </a:r>
            <a:r>
              <a:rPr lang="fr-FR" dirty="0"/>
              <a:t>ensemble de systèmes dont l’organisation spatiale ne tient pas compte de leur domaine d’utilisation</a:t>
            </a:r>
            <a:r>
              <a:rPr lang="fr-FR" dirty="0" smtClean="0"/>
              <a:t>.</a:t>
            </a:r>
            <a:endParaRPr lang="fr-FR" dirty="0"/>
          </a:p>
          <a:p>
            <a:pPr algn="just"/>
            <a:r>
              <a:rPr lang="fr-FR" b="1" dirty="0"/>
              <a:t>Idée :</a:t>
            </a:r>
            <a:r>
              <a:rPr lang="fr-FR" dirty="0"/>
              <a:t> partir d’une démarche contextuelle pour regrouper et organiser ces systèmes en différents ‘univers’.</a:t>
            </a:r>
          </a:p>
          <a:p>
            <a:pPr algn="just"/>
            <a:r>
              <a:rPr lang="fr-FR" b="1" dirty="0"/>
              <a:t>Intérêts pédagogiques </a:t>
            </a:r>
            <a:r>
              <a:rPr lang="fr-FR" b="1" dirty="0" smtClean="0"/>
              <a:t>: </a:t>
            </a:r>
            <a:r>
              <a:rPr lang="fr-FR" dirty="0" smtClean="0"/>
              <a:t>donner </a:t>
            </a:r>
            <a:r>
              <a:rPr lang="fr-FR" dirty="0"/>
              <a:t>un sens à l’objet d’étude en mettant en évidence le domaine dans lequel il est utilisé </a:t>
            </a:r>
            <a:endParaRPr lang="fr-FR" dirty="0" smtClean="0"/>
          </a:p>
          <a:p>
            <a:pPr algn="just"/>
            <a:r>
              <a:rPr lang="fr-FR" b="1" dirty="0" smtClean="0"/>
              <a:t>Intérêt </a:t>
            </a:r>
            <a:r>
              <a:rPr lang="fr-FR" b="1" dirty="0"/>
              <a:t>dans la promotion de la filière </a:t>
            </a:r>
            <a:r>
              <a:rPr lang="fr-FR" b="1" dirty="0" smtClean="0"/>
              <a:t>: </a:t>
            </a:r>
            <a:r>
              <a:rPr lang="fr-FR" dirty="0" smtClean="0"/>
              <a:t>donner </a:t>
            </a:r>
            <a:r>
              <a:rPr lang="fr-FR" dirty="0"/>
              <a:t>une clef de lecture aux différents visiteurs (parents, élèves de 2de, COP…)</a:t>
            </a:r>
          </a:p>
        </p:txBody>
      </p:sp>
    </p:spTree>
    <p:extLst>
      <p:ext uri="{BB962C8B-B14F-4D97-AF65-F5344CB8AC3E}">
        <p14:creationId xmlns:p14="http://schemas.microsoft.com/office/powerpoint/2010/main" xmlns="" val="1072448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http://i2.cdscdn.com/pdt2/2/l/b/1/700x700/zys42lb/rw/kitchen-move-poubelle-auto-42-litres-sans-seau.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9832" y="3645024"/>
            <a:ext cx="2598738" cy="259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smtClean="0"/>
              <a:t>Exemple d’univers : le confort domestique </a:t>
            </a:r>
            <a:endParaRPr lang="fr-FR" dirty="0"/>
          </a:p>
        </p:txBody>
      </p:sp>
      <p:pic>
        <p:nvPicPr>
          <p:cNvPr id="4" name="Picture 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663948"/>
            <a:ext cx="2978150" cy="184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16"/>
          <p:cNvSpPr txBox="1">
            <a:spLocks noChangeArrowheads="1"/>
          </p:cNvSpPr>
          <p:nvPr/>
        </p:nvSpPr>
        <p:spPr bwMode="auto">
          <a:xfrm>
            <a:off x="1112640" y="3492748"/>
            <a:ext cx="16129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a:t>Portail solaire</a:t>
            </a:r>
          </a:p>
        </p:txBody>
      </p:sp>
      <p:pic>
        <p:nvPicPr>
          <p:cNvPr id="7" name="Picture 23" descr="http://www.technologieservices.fr/dimg/102/IMG2/2/0001008872_BEA50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51202" y="1556792"/>
            <a:ext cx="1897062" cy="285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51811" y="2015058"/>
            <a:ext cx="1377950" cy="145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3" descr="http://www.homemedia.fr/i/imgs/8826.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67375" y="4194770"/>
            <a:ext cx="333375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ZoneTexte 13"/>
          <p:cNvSpPr txBox="1">
            <a:spLocks noChangeArrowheads="1"/>
          </p:cNvSpPr>
          <p:nvPr/>
        </p:nvSpPr>
        <p:spPr bwMode="auto">
          <a:xfrm>
            <a:off x="4283968" y="1916832"/>
            <a:ext cx="158417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dirty="0"/>
              <a:t>Banc acoustique</a:t>
            </a:r>
          </a:p>
        </p:txBody>
      </p:sp>
      <p:sp>
        <p:nvSpPr>
          <p:cNvPr id="12" name="ZoneTexte 15"/>
          <p:cNvSpPr txBox="1">
            <a:spLocks noChangeArrowheads="1"/>
          </p:cNvSpPr>
          <p:nvPr/>
        </p:nvSpPr>
        <p:spPr bwMode="auto">
          <a:xfrm>
            <a:off x="6607298" y="1568970"/>
            <a:ext cx="27892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a:t>Banc d’étude des lampes</a:t>
            </a:r>
          </a:p>
        </p:txBody>
      </p:sp>
      <p:sp>
        <p:nvSpPr>
          <p:cNvPr id="13" name="ZoneTexte 16"/>
          <p:cNvSpPr txBox="1">
            <a:spLocks noChangeArrowheads="1"/>
          </p:cNvSpPr>
          <p:nvPr/>
        </p:nvSpPr>
        <p:spPr bwMode="auto">
          <a:xfrm>
            <a:off x="448816" y="5733256"/>
            <a:ext cx="23034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Cafetière à capsule </a:t>
            </a:r>
          </a:p>
        </p:txBody>
      </p:sp>
      <p:sp>
        <p:nvSpPr>
          <p:cNvPr id="14" name="ZoneTexte 18"/>
          <p:cNvSpPr txBox="1">
            <a:spLocks noChangeArrowheads="1"/>
          </p:cNvSpPr>
          <p:nvPr/>
        </p:nvSpPr>
        <p:spPr bwMode="auto">
          <a:xfrm>
            <a:off x="3347864" y="3068960"/>
            <a:ext cx="19442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dirty="0" smtClean="0"/>
              <a:t>Poubelle automatique</a:t>
            </a:r>
          </a:p>
        </p:txBody>
      </p:sp>
      <p:sp>
        <p:nvSpPr>
          <p:cNvPr id="15" name="ZoneTexte 19"/>
          <p:cNvSpPr txBox="1">
            <a:spLocks noChangeArrowheads="1"/>
          </p:cNvSpPr>
          <p:nvPr/>
        </p:nvSpPr>
        <p:spPr bwMode="auto">
          <a:xfrm>
            <a:off x="6952108" y="3861048"/>
            <a:ext cx="20843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Réseau domestique</a:t>
            </a:r>
          </a:p>
        </p:txBody>
      </p:sp>
      <p:pic>
        <p:nvPicPr>
          <p:cNvPr id="10" name="Picture 14" descr="pens1001000a"/>
          <p:cNvPicPr>
            <a:picLocks noChangeAspect="1" noChangeArrowheads="1"/>
          </p:cNvPicPr>
          <p:nvPr/>
        </p:nvPicPr>
        <p:blipFill>
          <a:blip r:embed="rId7" cstate="print">
            <a:extLst>
              <a:ext uri="{28A0092B-C50C-407E-A947-70E740481C1C}">
                <a14:useLocalDpi xmlns:a14="http://schemas.microsoft.com/office/drawing/2010/main" xmlns="" val="0"/>
              </a:ext>
            </a:extLst>
          </a:blip>
          <a:srcRect l="20825" t="23055" r="27870" b="21875"/>
          <a:stretch>
            <a:fillRect/>
          </a:stretch>
        </p:blipFill>
        <p:spPr bwMode="auto">
          <a:xfrm>
            <a:off x="107504" y="3861048"/>
            <a:ext cx="2900362"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8680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d’univers : la mobilité</a:t>
            </a:r>
            <a:endParaRPr lang="fr-FR" dirty="0"/>
          </a:p>
        </p:txBody>
      </p:sp>
      <p:pic>
        <p:nvPicPr>
          <p:cNvPr id="16" name="il_fi" descr="poweriser-echasse_urbaine_poweriser_50_70_kg-2011-original"/>
          <p:cNvPicPr>
            <a:picLocks noChangeAspect="1" noChangeArrowheads="1"/>
          </p:cNvPicPr>
          <p:nvPr/>
        </p:nvPicPr>
        <p:blipFill>
          <a:blip r:embed="rId2" cstate="print">
            <a:extLst>
              <a:ext uri="{28A0092B-C50C-407E-A947-70E740481C1C}">
                <a14:useLocalDpi xmlns:a14="http://schemas.microsoft.com/office/drawing/2010/main" xmlns="" val="0"/>
              </a:ext>
            </a:extLst>
          </a:blip>
          <a:srcRect l="27437" r="27437"/>
          <a:stretch>
            <a:fillRect/>
          </a:stretch>
        </p:blipFill>
        <p:spPr bwMode="auto">
          <a:xfrm>
            <a:off x="124256" y="1571551"/>
            <a:ext cx="112395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 descr="TORNADOF3FRONTSIDE"/>
          <p:cNvPicPr>
            <a:picLocks noChangeAspect="1" noChangeArrowheads="1"/>
          </p:cNvPicPr>
          <p:nvPr/>
        </p:nvPicPr>
        <p:blipFill>
          <a:blip r:embed="rId3" cstate="print">
            <a:extLst>
              <a:ext uri="{28A0092B-C50C-407E-A947-70E740481C1C}">
                <a14:useLocalDpi xmlns:a14="http://schemas.microsoft.com/office/drawing/2010/main" xmlns="" val="0"/>
              </a:ext>
            </a:extLst>
          </a:blip>
          <a:srcRect l="5118" t="16914" r="3937" b="21068"/>
          <a:stretch>
            <a:fillRect/>
          </a:stretch>
        </p:blipFill>
        <p:spPr bwMode="auto">
          <a:xfrm>
            <a:off x="1979712" y="4653136"/>
            <a:ext cx="4752528" cy="2139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descr="YikeBike_Fusio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28184" y="1556792"/>
            <a:ext cx="3055196" cy="25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Image 18"/>
          <p:cNvPicPr>
            <a:picLocks noChangeAspect="1"/>
          </p:cNvPicPr>
          <p:nvPr/>
        </p:nvPicPr>
        <p:blipFill rotWithShape="1">
          <a:blip r:embed="rId5" cstate="print"/>
          <a:srcRect b="24235"/>
          <a:stretch/>
        </p:blipFill>
        <p:spPr>
          <a:xfrm>
            <a:off x="1403648" y="1663232"/>
            <a:ext cx="4940681" cy="2989904"/>
          </a:xfrm>
          <a:prstGeom prst="rect">
            <a:avLst/>
          </a:prstGeom>
        </p:spPr>
      </p:pic>
      <p:sp>
        <p:nvSpPr>
          <p:cNvPr id="20" name="ZoneTexte 11"/>
          <p:cNvSpPr txBox="1">
            <a:spLocks noChangeArrowheads="1"/>
          </p:cNvSpPr>
          <p:nvPr/>
        </p:nvSpPr>
        <p:spPr bwMode="auto">
          <a:xfrm>
            <a:off x="107504" y="4077072"/>
            <a:ext cx="11080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dirty="0"/>
              <a:t>É</a:t>
            </a:r>
            <a:r>
              <a:rPr lang="fr-FR" altLang="fr-FR" dirty="0" smtClean="0"/>
              <a:t>chasses Urbaines</a:t>
            </a:r>
            <a:endParaRPr lang="fr-FR" altLang="fr-FR" dirty="0"/>
          </a:p>
        </p:txBody>
      </p:sp>
      <p:sp>
        <p:nvSpPr>
          <p:cNvPr id="21" name="ZoneTexte 11"/>
          <p:cNvSpPr txBox="1">
            <a:spLocks noChangeArrowheads="1"/>
          </p:cNvSpPr>
          <p:nvPr/>
        </p:nvSpPr>
        <p:spPr bwMode="auto">
          <a:xfrm>
            <a:off x="6516216" y="4941168"/>
            <a:ext cx="16049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a:t>KMX - Tricycle</a:t>
            </a:r>
          </a:p>
        </p:txBody>
      </p:sp>
      <p:sp>
        <p:nvSpPr>
          <p:cNvPr id="22" name="ZoneTexte 11"/>
          <p:cNvSpPr txBox="1">
            <a:spLocks noChangeArrowheads="1"/>
          </p:cNvSpPr>
          <p:nvPr/>
        </p:nvSpPr>
        <p:spPr bwMode="auto">
          <a:xfrm>
            <a:off x="6372200" y="1556792"/>
            <a:ext cx="11160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err="1"/>
              <a:t>Yike</a:t>
            </a:r>
            <a:r>
              <a:rPr lang="fr-FR" altLang="fr-FR" dirty="0"/>
              <a:t> bike</a:t>
            </a:r>
          </a:p>
        </p:txBody>
      </p:sp>
    </p:spTree>
    <p:extLst>
      <p:ext uri="{BB962C8B-B14F-4D97-AF65-F5344CB8AC3E}">
        <p14:creationId xmlns:p14="http://schemas.microsoft.com/office/powerpoint/2010/main" xmlns="" val="3683509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STD2A</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177079486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6"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kern="1200" dirty="0" smtClean="0"/>
                <a:t>Replacer et interroger des objets, </a:t>
              </a:r>
              <a:r>
                <a:rPr lang="fr-FR" sz="1200" dirty="0"/>
                <a:t>d</a:t>
              </a:r>
              <a:r>
                <a:rPr lang="fr-FR" sz="1200" kern="1200" dirty="0" smtClean="0"/>
                <a:t>es systèmes et des pratiques </a:t>
              </a:r>
              <a:r>
                <a:rPr lang="fr-FR" sz="1200" dirty="0" smtClean="0"/>
                <a:t>dans </a:t>
              </a:r>
              <a:r>
                <a:rPr lang="fr-FR" sz="1200" dirty="0"/>
                <a:t>leur environnement </a:t>
              </a:r>
              <a:r>
                <a:rPr lang="fr-FR" sz="1200" dirty="0" smtClean="0"/>
                <a:t>socio-culturel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7">
              <a:extLst>
                <a:ext uri="{28A0092B-C50C-407E-A947-70E740481C1C}">
                  <a14:useLocalDpi xmlns:a14="http://schemas.microsoft.com/office/drawing/2010/main" xmlns=""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a:t>
                </a:r>
                <a:r>
                  <a:rPr lang="fr-FR" sz="1200" dirty="0"/>
                  <a:t>, </a:t>
                </a:r>
                <a:r>
                  <a:rPr lang="fr-FR" sz="1200" dirty="0" smtClean="0"/>
                  <a:t>les </a:t>
                </a:r>
                <a:r>
                  <a:rPr lang="fr-FR" sz="1200" dirty="0"/>
                  <a:t>objets </a:t>
                </a:r>
                <a:r>
                  <a:rPr lang="fr-FR" sz="1200" dirty="0" smtClean="0"/>
                  <a:t>comprendre les solutions constructives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8"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Imaginer, créer</a:t>
                </a:r>
                <a:r>
                  <a:rPr lang="fr-FR" sz="1200" dirty="0" smtClean="0"/>
                  <a:t>, </a:t>
                </a:r>
                <a:r>
                  <a:rPr lang="fr-FR" sz="1200" dirty="0" smtClean="0"/>
                  <a:t>réaliser </a:t>
                </a:r>
                <a:r>
                  <a:rPr lang="fr-FR" sz="1200" dirty="0"/>
                  <a:t>les </a:t>
                </a:r>
                <a:r>
                  <a:rPr lang="fr-FR" sz="1200" dirty="0" smtClean="0"/>
                  <a:t>objets</a:t>
                </a:r>
                <a:endParaRPr lang="fr-FR" sz="12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7258230">
            <a:off x="2841215" y="2430119"/>
            <a:ext cx="3605584" cy="3648803"/>
          </a:xfrm>
          <a:prstGeom prst="pie">
            <a:avLst>
              <a:gd name="adj1" fmla="val 4753920"/>
              <a:gd name="adj2" fmla="val 18064899"/>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42265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professionnel</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3538179947"/>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6"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a:t>
              </a:r>
              <a:r>
                <a:rPr lang="fr-FR" sz="1200" dirty="0" smtClean="0"/>
                <a:t>nterroger des objets et des </a:t>
              </a:r>
              <a:r>
                <a:rPr lang="fr-FR" sz="1200" dirty="0"/>
                <a:t>pratiques dans leur environnement </a:t>
              </a:r>
              <a:r>
                <a:rPr lang="fr-FR" sz="1200" dirty="0" smtClean="0"/>
                <a:t>professionnel</a:t>
              </a:r>
              <a:endParaRPr lang="fr-FR" sz="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7">
              <a:extLst>
                <a:ext uri="{28A0092B-C50C-407E-A947-70E740481C1C}">
                  <a14:useLocalDpi xmlns:a14="http://schemas.microsoft.com/office/drawing/2010/main" xmlns=""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Représenter, analyser, </a:t>
                </a:r>
                <a:r>
                  <a:rPr lang="fr-FR" sz="1200" dirty="0" smtClean="0"/>
                  <a:t>les </a:t>
                </a:r>
                <a:r>
                  <a:rPr lang="fr-FR" sz="1200" dirty="0"/>
                  <a:t>objets ou systèmes existants, comprendre et justifier les 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8"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réaliser, exploiter ou maintenir les objets et acquérir les gestes professionnels</a:t>
                </a: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7258230">
            <a:off x="2841215" y="2430119"/>
            <a:ext cx="3605584" cy="3648803"/>
          </a:xfrm>
          <a:prstGeom prst="pie">
            <a:avLst>
              <a:gd name="adj1" fmla="val 12542594"/>
              <a:gd name="adj2" fmla="val 46373"/>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7369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123728" y="0"/>
            <a:ext cx="6696744" cy="1484313"/>
          </a:xfrm>
        </p:spPr>
        <p:txBody>
          <a:bodyPr>
            <a:normAutofit/>
          </a:bodyPr>
          <a:lstStyle/>
          <a:p>
            <a:pPr marL="0" lvl="0" indent="0"/>
            <a:r>
              <a:rPr lang="fr-FR" sz="2700" dirty="0" smtClean="0"/>
              <a:t>Environnements d’apprentissages du bac professionnel</a:t>
            </a:r>
            <a:endParaRPr lang="fr-FR" sz="2700" dirty="0"/>
          </a:p>
        </p:txBody>
      </p:sp>
      <p:grpSp>
        <p:nvGrpSpPr>
          <p:cNvPr id="4" name="Grouper 3"/>
          <p:cNvGrpSpPr>
            <a:grpSpLocks noChangeAspect="1"/>
          </p:cNvGrpSpPr>
          <p:nvPr/>
        </p:nvGrpSpPr>
        <p:grpSpPr>
          <a:xfrm>
            <a:off x="-756588" y="-171397"/>
            <a:ext cx="3594691" cy="2396460"/>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4276693338"/>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b="1" dirty="0" smtClean="0"/>
                <a:t>Objet </a:t>
              </a:r>
              <a:r>
                <a:rPr lang="fr-FR" sz="800" dirty="0" smtClean="0"/>
                <a:t>technique</a:t>
              </a:r>
            </a:p>
          </p:txBody>
        </p:sp>
        <p:sp>
          <p:nvSpPr>
            <p:cNvPr id="28" name="Secteurs 27"/>
            <p:cNvSpPr/>
            <p:nvPr>
              <p:custDataLst>
                <p:tags r:id="rId3"/>
              </p:custDataLst>
            </p:nvPr>
          </p:nvSpPr>
          <p:spPr>
            <a:xfrm rot="17258230">
              <a:off x="2841214" y="2430119"/>
              <a:ext cx="3605585" cy="3648803"/>
            </a:xfrm>
            <a:prstGeom prst="pie">
              <a:avLst>
                <a:gd name="adj1" fmla="val 9352466"/>
                <a:gd name="adj2" fmla="val 468564"/>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a:blip r:embed="rId10"/>
          <a:stretch>
            <a:fillRect/>
          </a:stretch>
        </p:blipFill>
        <p:spPr>
          <a:xfrm>
            <a:off x="6156176" y="908720"/>
            <a:ext cx="2987824" cy="2209745"/>
          </a:xfrm>
          <a:prstGeom prst="rect">
            <a:avLst/>
          </a:prstGeom>
        </p:spPr>
      </p:pic>
      <p:pic>
        <p:nvPicPr>
          <p:cNvPr id="6" name="Image 5"/>
          <p:cNvPicPr>
            <a:picLocks noChangeAspect="1"/>
          </p:cNvPicPr>
          <p:nvPr/>
        </p:nvPicPr>
        <p:blipFill>
          <a:blip r:embed="rId11"/>
          <a:stretch>
            <a:fillRect/>
          </a:stretch>
        </p:blipFill>
        <p:spPr>
          <a:xfrm>
            <a:off x="3131840" y="1268760"/>
            <a:ext cx="3057715" cy="2232248"/>
          </a:xfrm>
          <a:prstGeom prst="rect">
            <a:avLst/>
          </a:prstGeom>
        </p:spPr>
      </p:pic>
      <p:pic>
        <p:nvPicPr>
          <p:cNvPr id="7" name="Image 6"/>
          <p:cNvPicPr>
            <a:picLocks noChangeAspect="1"/>
          </p:cNvPicPr>
          <p:nvPr/>
        </p:nvPicPr>
        <p:blipFill>
          <a:blip r:embed="rId12"/>
          <a:stretch>
            <a:fillRect/>
          </a:stretch>
        </p:blipFill>
        <p:spPr>
          <a:xfrm>
            <a:off x="5148808" y="4293096"/>
            <a:ext cx="3962400" cy="2044700"/>
          </a:xfrm>
          <a:prstGeom prst="rect">
            <a:avLst/>
          </a:prstGeom>
        </p:spPr>
      </p:pic>
      <p:pic>
        <p:nvPicPr>
          <p:cNvPr id="8" name="Image 7"/>
          <p:cNvPicPr>
            <a:picLocks noChangeAspect="1"/>
          </p:cNvPicPr>
          <p:nvPr/>
        </p:nvPicPr>
        <p:blipFill>
          <a:blip r:embed="rId13"/>
          <a:stretch>
            <a:fillRect/>
          </a:stretch>
        </p:blipFill>
        <p:spPr>
          <a:xfrm>
            <a:off x="1331640" y="4149080"/>
            <a:ext cx="3695700" cy="2197100"/>
          </a:xfrm>
          <a:prstGeom prst="rect">
            <a:avLst/>
          </a:prstGeom>
        </p:spPr>
      </p:pic>
      <p:pic>
        <p:nvPicPr>
          <p:cNvPr id="9" name="Image 8"/>
          <p:cNvPicPr>
            <a:picLocks noChangeAspect="1"/>
          </p:cNvPicPr>
          <p:nvPr/>
        </p:nvPicPr>
        <p:blipFill>
          <a:blip r:embed="rId14"/>
          <a:stretch>
            <a:fillRect/>
          </a:stretch>
        </p:blipFill>
        <p:spPr>
          <a:xfrm>
            <a:off x="26888" y="2060848"/>
            <a:ext cx="3492500" cy="2324100"/>
          </a:xfrm>
          <a:prstGeom prst="rect">
            <a:avLst/>
          </a:prstGeom>
        </p:spPr>
      </p:pic>
    </p:spTree>
    <p:extLst>
      <p:ext uri="{BB962C8B-B14F-4D97-AF65-F5344CB8AC3E}">
        <p14:creationId xmlns:p14="http://schemas.microsoft.com/office/powerpoint/2010/main" xmlns="" val="592067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4000" dirty="0" smtClean="0"/>
              <a:t>La technologie en post bac</a:t>
            </a:r>
            <a:endParaRPr lang="fr-FR" sz="2700" b="1" dirty="0"/>
          </a:p>
        </p:txBody>
      </p:sp>
      <p:graphicFrame>
        <p:nvGraphicFramePr>
          <p:cNvPr id="18" name="Diagramme 17"/>
          <p:cNvGraphicFramePr/>
          <p:nvPr>
            <p:custDataLst>
              <p:tags r:id="rId2"/>
            </p:custDataLst>
            <p:extLst>
              <p:ext uri="{D42A27DB-BD31-4B8C-83A1-F6EECF244321}">
                <p14:modId xmlns:p14="http://schemas.microsoft.com/office/powerpoint/2010/main" xmlns="" val="1828980486"/>
              </p:ext>
            </p:extLst>
          </p:nvPr>
        </p:nvGraphicFramePr>
        <p:xfrm>
          <a:off x="467544" y="4144189"/>
          <a:ext cx="2664296" cy="209312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pSp>
        <p:nvGrpSpPr>
          <p:cNvPr id="56" name="Groupe 55"/>
          <p:cNvGrpSpPr/>
          <p:nvPr>
            <p:custDataLst>
              <p:tags r:id="rId3"/>
            </p:custDataLst>
          </p:nvPr>
        </p:nvGrpSpPr>
        <p:grpSpPr>
          <a:xfrm>
            <a:off x="6012160" y="1638666"/>
            <a:ext cx="2831975" cy="1865719"/>
            <a:chOff x="5652120" y="1779057"/>
            <a:chExt cx="2831975" cy="1865719"/>
          </a:xfrm>
        </p:grpSpPr>
        <p:sp>
          <p:nvSpPr>
            <p:cNvPr id="57" name="Rectangle 56"/>
            <p:cNvSpPr/>
            <p:nvPr/>
          </p:nvSpPr>
          <p:spPr>
            <a:xfrm>
              <a:off x="5652120" y="1779057"/>
              <a:ext cx="1092009" cy="728003"/>
            </a:xfrm>
            <a:prstGeom prst="rect">
              <a:avLst/>
            </a:prstGeom>
            <a:blipFill>
              <a:blip r:embed="rId24"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89724" y="2552584"/>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smtClean="0"/>
                <a:t>Replacer et interroger les objets ou les systèmes dans leur environnement socioculturel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3131840" y="1666840"/>
            <a:ext cx="2584324" cy="1837544"/>
            <a:chOff x="6443652" y="3995346"/>
            <a:chExt cx="2584324" cy="1837544"/>
          </a:xfrm>
        </p:grpSpPr>
        <p:pic>
          <p:nvPicPr>
            <p:cNvPr id="30" name="Image 29"/>
            <p:cNvPicPr>
              <a:picLocks noChangeAspect="1"/>
            </p:cNvPicPr>
            <p:nvPr>
              <p:custDataLst>
                <p:tags r:id="rId16"/>
              </p:custDataLst>
            </p:nvPr>
          </p:nvPicPr>
          <p:blipFill>
            <a:blip r:embed="rId25">
              <a:extLst>
                <a:ext uri="{28A0092B-C50C-407E-A947-70E740481C1C}">
                  <a14:useLocalDpi xmlns:a14="http://schemas.microsoft.com/office/drawing/2010/main" xmlns="" val="0"/>
                </a:ext>
              </a:extLst>
            </a:blip>
            <a:stretch>
              <a:fillRect/>
            </a:stretch>
          </p:blipFill>
          <p:spPr>
            <a:xfrm>
              <a:off x="6443652" y="399534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17"/>
              </p:custDataLst>
            </p:nvPr>
          </p:nvGrpSpPr>
          <p:grpSpPr>
            <a:xfrm>
              <a:off x="7197104" y="4604314"/>
              <a:ext cx="1830872" cy="1228576"/>
              <a:chOff x="1797060" y="5618291"/>
              <a:chExt cx="1830872" cy="1228576"/>
            </a:xfrm>
          </p:grpSpPr>
          <p:sp>
            <p:nvSpPr>
              <p:cNvPr id="35" name="Forme libre 34"/>
              <p:cNvSpPr/>
              <p:nvPr/>
            </p:nvSpPr>
            <p:spPr>
              <a:xfrm>
                <a:off x="1933561" y="5754675"/>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a:t>
                </a:r>
                <a:r>
                  <a:rPr lang="fr-FR" sz="1200" dirty="0"/>
                  <a:t>, analyser, modéliser puis simuler les objets ou systèmes existants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64" name="Groupe 63"/>
          <p:cNvGrpSpPr/>
          <p:nvPr>
            <p:custDataLst>
              <p:tags r:id="rId5"/>
            </p:custDataLst>
          </p:nvPr>
        </p:nvGrpSpPr>
        <p:grpSpPr>
          <a:xfrm>
            <a:off x="195784" y="1681702"/>
            <a:ext cx="2665445" cy="1891314"/>
            <a:chOff x="322378" y="1897478"/>
            <a:chExt cx="2665445" cy="1891314"/>
          </a:xfrm>
        </p:grpSpPr>
        <p:pic>
          <p:nvPicPr>
            <p:cNvPr id="51" name="Image 50"/>
            <p:cNvPicPr>
              <a:picLocks noChangeAspect="1"/>
            </p:cNvPicPr>
            <p:nvPr>
              <p:custDataLst>
                <p:tags r:id="rId14"/>
              </p:custDataLst>
            </p:nvPr>
          </p:nvPicPr>
          <p:blipFill>
            <a:blip r:embed="rId26" cstate="print">
              <a:extLst>
                <a:ext uri="{28A0092B-C50C-407E-A947-70E740481C1C}">
                  <a14:useLocalDpi xmlns:a14="http://schemas.microsoft.com/office/drawing/2010/main" xmlns="" val="0"/>
                </a:ext>
              </a:extLst>
            </a:blip>
            <a:stretch>
              <a:fillRect/>
            </a:stretch>
          </p:blipFill>
          <p:spPr>
            <a:xfrm>
              <a:off x="322378" y="189747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1" name="Groupe 40"/>
            <p:cNvGrpSpPr/>
            <p:nvPr>
              <p:custDataLst>
                <p:tags r:id="rId15"/>
              </p:custDataLst>
            </p:nvPr>
          </p:nvGrpSpPr>
          <p:grpSpPr>
            <a:xfrm>
              <a:off x="1156951" y="2560216"/>
              <a:ext cx="1830872" cy="1228576"/>
              <a:chOff x="1156951" y="2637115"/>
              <a:chExt cx="1830872" cy="1228576"/>
            </a:xfrm>
          </p:grpSpPr>
          <p:sp>
            <p:nvSpPr>
              <p:cNvPr id="43" name="Forme libre 42"/>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Imaginer</a:t>
                </a:r>
                <a:r>
                  <a:rPr lang="fr-FR" sz="1200" dirty="0"/>
                  <a:t>, créer, concevoir et réaliser les </a:t>
                </a:r>
                <a:r>
                  <a:rPr lang="fr-FR" sz="1200" dirty="0" smtClean="0"/>
                  <a:t>objets ou </a:t>
                </a:r>
                <a:r>
                  <a:rPr lang="fr-FR" sz="1200" dirty="0"/>
                  <a:t>systèmes de demain</a:t>
                </a:r>
                <a:endParaRPr lang="fr-FR" sz="1200" kern="1200" dirty="0"/>
              </a:p>
            </p:txBody>
          </p:sp>
          <p:sp>
            <p:nvSpPr>
              <p:cNvPr id="44" name="Demi-cadre 43"/>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5" name="Demi-cadre 44"/>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6" name="Demi-cadre 45"/>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7" name="Demi-cadre 46"/>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31" name="Secteurs 30"/>
          <p:cNvSpPr/>
          <p:nvPr>
            <p:custDataLst>
              <p:tags r:id="rId6"/>
            </p:custDataLst>
          </p:nvPr>
        </p:nvSpPr>
        <p:spPr>
          <a:xfrm rot="10800000">
            <a:off x="683568" y="4201710"/>
            <a:ext cx="2160240" cy="2035602"/>
          </a:xfrm>
          <a:prstGeom prst="pie">
            <a:avLst>
              <a:gd name="adj1" fmla="val 4111109"/>
              <a:gd name="adj2" fmla="val 14215666"/>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custDataLst>
              <p:tags r:id="rId7"/>
            </p:custDataLst>
          </p:nvPr>
        </p:nvSpPr>
        <p:spPr>
          <a:xfrm>
            <a:off x="609539" y="3786943"/>
            <a:ext cx="2318520" cy="369332"/>
          </a:xfrm>
          <a:prstGeom prst="rect">
            <a:avLst/>
          </a:prstGeom>
          <a:noFill/>
        </p:spPr>
        <p:txBody>
          <a:bodyPr wrap="none" rtlCol="0">
            <a:spAutoFit/>
          </a:bodyPr>
          <a:lstStyle/>
          <a:p>
            <a:r>
              <a:rPr lang="fr-FR" b="1" dirty="0" smtClean="0">
                <a:solidFill>
                  <a:srgbClr val="0070C0"/>
                </a:solidFill>
              </a:rPr>
              <a:t>Les CPGE et Université</a:t>
            </a:r>
            <a:endParaRPr lang="fr-FR" b="1" dirty="0">
              <a:solidFill>
                <a:srgbClr val="0070C0"/>
              </a:solidFill>
            </a:endParaRPr>
          </a:p>
        </p:txBody>
      </p:sp>
      <p:graphicFrame>
        <p:nvGraphicFramePr>
          <p:cNvPr id="48" name="Diagramme 47"/>
          <p:cNvGraphicFramePr/>
          <p:nvPr>
            <p:custDataLst>
              <p:tags r:id="rId8"/>
            </p:custDataLst>
            <p:extLst>
              <p:ext uri="{D42A27DB-BD31-4B8C-83A1-F6EECF244321}">
                <p14:modId xmlns:p14="http://schemas.microsoft.com/office/powerpoint/2010/main" xmlns="" val="1267042747"/>
              </p:ext>
            </p:extLst>
          </p:nvPr>
        </p:nvGraphicFramePr>
        <p:xfrm>
          <a:off x="3347864" y="4144189"/>
          <a:ext cx="2664296" cy="209312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49" name="ZoneTexte 48"/>
          <p:cNvSpPr txBox="1"/>
          <p:nvPr>
            <p:custDataLst>
              <p:tags r:id="rId9"/>
            </p:custDataLst>
          </p:nvPr>
        </p:nvSpPr>
        <p:spPr>
          <a:xfrm>
            <a:off x="4256847" y="3802932"/>
            <a:ext cx="867545" cy="369332"/>
          </a:xfrm>
          <a:prstGeom prst="rect">
            <a:avLst/>
          </a:prstGeom>
          <a:noFill/>
        </p:spPr>
        <p:txBody>
          <a:bodyPr wrap="none" rtlCol="0">
            <a:spAutoFit/>
          </a:bodyPr>
          <a:lstStyle/>
          <a:p>
            <a:r>
              <a:rPr lang="fr-FR" b="1" dirty="0" smtClean="0">
                <a:solidFill>
                  <a:srgbClr val="0070C0"/>
                </a:solidFill>
              </a:rPr>
              <a:t>Les IUT</a:t>
            </a:r>
            <a:endParaRPr lang="fr-FR" b="1" dirty="0">
              <a:solidFill>
                <a:srgbClr val="0070C0"/>
              </a:solidFill>
            </a:endParaRPr>
          </a:p>
        </p:txBody>
      </p:sp>
      <p:sp>
        <p:nvSpPr>
          <p:cNvPr id="50" name="Secteurs 49"/>
          <p:cNvSpPr/>
          <p:nvPr>
            <p:custDataLst>
              <p:tags r:id="rId10"/>
            </p:custDataLst>
          </p:nvPr>
        </p:nvSpPr>
        <p:spPr>
          <a:xfrm rot="10800000">
            <a:off x="3563888" y="4170878"/>
            <a:ext cx="2088232" cy="1994425"/>
          </a:xfrm>
          <a:prstGeom prst="pie">
            <a:avLst>
              <a:gd name="adj1" fmla="val 17414511"/>
              <a:gd name="adj2" fmla="val 10405840"/>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2" name="Diagramme 51"/>
          <p:cNvGraphicFramePr/>
          <p:nvPr>
            <p:custDataLst>
              <p:tags r:id="rId11"/>
            </p:custDataLst>
            <p:extLst>
              <p:ext uri="{D42A27DB-BD31-4B8C-83A1-F6EECF244321}">
                <p14:modId xmlns:p14="http://schemas.microsoft.com/office/powerpoint/2010/main" xmlns="" val="2428038139"/>
              </p:ext>
            </p:extLst>
          </p:nvPr>
        </p:nvGraphicFramePr>
        <p:xfrm>
          <a:off x="6372200" y="4144189"/>
          <a:ext cx="2664296" cy="2093123"/>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65" name="ZoneTexte 64"/>
          <p:cNvSpPr txBox="1"/>
          <p:nvPr>
            <p:custDataLst>
              <p:tags r:id="rId12"/>
            </p:custDataLst>
          </p:nvPr>
        </p:nvSpPr>
        <p:spPr>
          <a:xfrm>
            <a:off x="7149764" y="3802932"/>
            <a:ext cx="870559" cy="369332"/>
          </a:xfrm>
          <a:prstGeom prst="rect">
            <a:avLst/>
          </a:prstGeom>
          <a:noFill/>
        </p:spPr>
        <p:txBody>
          <a:bodyPr wrap="none" rtlCol="0">
            <a:spAutoFit/>
          </a:bodyPr>
          <a:lstStyle/>
          <a:p>
            <a:r>
              <a:rPr lang="fr-FR" b="1" dirty="0" smtClean="0">
                <a:solidFill>
                  <a:srgbClr val="0070C0"/>
                </a:solidFill>
              </a:rPr>
              <a:t>Les STS</a:t>
            </a:r>
            <a:endParaRPr lang="fr-FR" b="1" dirty="0">
              <a:solidFill>
                <a:srgbClr val="0070C0"/>
              </a:solidFill>
            </a:endParaRPr>
          </a:p>
        </p:txBody>
      </p:sp>
      <p:sp>
        <p:nvSpPr>
          <p:cNvPr id="66" name="Secteurs 65"/>
          <p:cNvSpPr/>
          <p:nvPr>
            <p:custDataLst>
              <p:tags r:id="rId13"/>
            </p:custDataLst>
          </p:nvPr>
        </p:nvSpPr>
        <p:spPr>
          <a:xfrm rot="10800000">
            <a:off x="6588224" y="4149080"/>
            <a:ext cx="2108238" cy="2131883"/>
          </a:xfrm>
          <a:prstGeom prst="pie">
            <a:avLst>
              <a:gd name="adj1" fmla="val 17565458"/>
              <a:gd name="adj2" fmla="val 8181351"/>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495283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p:cNvGraphicFramePr>
            <a:graphicFrameLocks noChangeAspect="1"/>
          </p:cNvGraphicFramePr>
          <p:nvPr>
            <p:extLst>
              <p:ext uri="{D42A27DB-BD31-4B8C-83A1-F6EECF244321}">
                <p14:modId xmlns:p14="http://schemas.microsoft.com/office/powerpoint/2010/main" xmlns="" val="1088470149"/>
              </p:ext>
            </p:extLst>
          </p:nvPr>
        </p:nvGraphicFramePr>
        <p:xfrm>
          <a:off x="698396" y="1124744"/>
          <a:ext cx="7762036" cy="5174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re 1"/>
          <p:cNvSpPr>
            <a:spLocks noGrp="1"/>
          </p:cNvSpPr>
          <p:nvPr>
            <p:ph type="title"/>
            <p:custDataLst>
              <p:tags r:id="rId1"/>
            </p:custDataLst>
          </p:nvPr>
        </p:nvSpPr>
        <p:spPr/>
        <p:txBody>
          <a:bodyPr>
            <a:normAutofit/>
          </a:bodyPr>
          <a:lstStyle/>
          <a:p>
            <a:r>
              <a:rPr lang="fr-FR" sz="2800" dirty="0"/>
              <a:t>Pour interroger collectivement, par le concret, l’éthique et la responsabilité citoyenne</a:t>
            </a:r>
          </a:p>
        </p:txBody>
      </p:sp>
      <p:grpSp>
        <p:nvGrpSpPr>
          <p:cNvPr id="7" name="Grouper 6"/>
          <p:cNvGrpSpPr/>
          <p:nvPr/>
        </p:nvGrpSpPr>
        <p:grpSpPr>
          <a:xfrm>
            <a:off x="1634500" y="1610072"/>
            <a:ext cx="6208776" cy="4139184"/>
            <a:chOff x="1475656" y="1268760"/>
            <a:chExt cx="6208776" cy="4139184"/>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3503021108"/>
                </p:ext>
              </p:extLst>
            </p:nvPr>
          </p:nvGraphicFramePr>
          <p:xfrm>
            <a:off x="1475656" y="1268760"/>
            <a:ext cx="6208776" cy="41391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6" name="Ellipse 75"/>
            <p:cNvSpPr>
              <a:spLocks noChangeAspect="1"/>
            </p:cNvSpPr>
            <p:nvPr/>
          </p:nvSpPr>
          <p:spPr>
            <a:xfrm>
              <a:off x="3944090" y="2891826"/>
              <a:ext cx="987950" cy="9879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b="1" dirty="0" smtClean="0"/>
                <a:t>Objet </a:t>
              </a:r>
              <a:r>
                <a:rPr lang="fr-FR" sz="800" dirty="0" smtClean="0"/>
                <a:t>technique</a:t>
              </a:r>
            </a:p>
          </p:txBody>
        </p:sp>
      </p:grpSp>
    </p:spTree>
    <p:extLst>
      <p:ext uri="{BB962C8B-B14F-4D97-AF65-F5344CB8AC3E}">
        <p14:creationId xmlns:p14="http://schemas.microsoft.com/office/powerpoint/2010/main" xmlns="" val="13237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pPr eaLnBrk="1" hangingPunct="1"/>
            <a:r>
              <a:rPr lang="fr-FR" dirty="0" smtClean="0">
                <a:solidFill>
                  <a:srgbClr val="404040"/>
                </a:solidFill>
                <a:latin typeface="Calibri" charset="0"/>
                <a:ea typeface="Arial" charset="0"/>
                <a:cs typeface="Calibri" charset="0"/>
              </a:rPr>
              <a:t>Conclusion </a:t>
            </a:r>
            <a:endParaRPr lang="fr-FR" dirty="0">
              <a:solidFill>
                <a:srgbClr val="404040"/>
              </a:solidFill>
              <a:latin typeface="Calibri" charset="0"/>
              <a:ea typeface="Arial" charset="0"/>
              <a:cs typeface="Calibri" charset="0"/>
            </a:endParaRPr>
          </a:p>
        </p:txBody>
      </p:sp>
      <p:sp>
        <p:nvSpPr>
          <p:cNvPr id="21507" name="Espace réservé du contenu 2"/>
          <p:cNvSpPr>
            <a:spLocks noGrp="1"/>
          </p:cNvSpPr>
          <p:nvPr>
            <p:ph idx="1"/>
          </p:nvPr>
        </p:nvSpPr>
        <p:spPr/>
        <p:txBody>
          <a:bodyPr/>
          <a:lstStyle/>
          <a:p>
            <a:pPr>
              <a:spcBef>
                <a:spcPts val="300"/>
              </a:spcBef>
              <a:spcAft>
                <a:spcPts val="300"/>
              </a:spcAft>
            </a:pPr>
            <a:r>
              <a:rPr lang="fr-FR" dirty="0" smtClean="0">
                <a:solidFill>
                  <a:schemeClr val="tx1"/>
                </a:solidFill>
                <a:latin typeface="Calibri" charset="0"/>
                <a:ea typeface="Arial" charset="0"/>
                <a:cs typeface="Calibri" charset="0"/>
              </a:rPr>
              <a:t>La technologie, une discipline d’enseignement ouverte sur les autres</a:t>
            </a:r>
          </a:p>
          <a:p>
            <a:pPr lvl="1">
              <a:spcBef>
                <a:spcPts val="300"/>
              </a:spcBef>
              <a:spcAft>
                <a:spcPts val="300"/>
              </a:spcAft>
            </a:pPr>
            <a:r>
              <a:rPr lang="fr-FR" dirty="0"/>
              <a:t>L’enseignement de la technologique doit </a:t>
            </a:r>
            <a:r>
              <a:rPr lang="fr-FR" dirty="0" smtClean="0"/>
              <a:t>permettre </a:t>
            </a:r>
            <a:r>
              <a:rPr lang="fr-FR" dirty="0"/>
              <a:t>de doter chaque citoyen d’une culture faisant de lui un acteur éclairé et responsable de l’usage des technologies et des enjeux éthiques associés. </a:t>
            </a:r>
            <a:endParaRPr lang="fr-FR" dirty="0" smtClean="0">
              <a:solidFill>
                <a:schemeClr val="tx1"/>
              </a:solidFill>
              <a:latin typeface="Calibri" charset="0"/>
              <a:ea typeface="Arial" charset="0"/>
              <a:cs typeface="Calibri" charset="0"/>
            </a:endParaRPr>
          </a:p>
          <a:p>
            <a:pPr>
              <a:spcBef>
                <a:spcPts val="300"/>
              </a:spcBef>
              <a:spcAft>
                <a:spcPts val="300"/>
              </a:spcAft>
            </a:pPr>
            <a:r>
              <a:rPr lang="fr-FR" dirty="0" smtClean="0">
                <a:solidFill>
                  <a:schemeClr val="tx1"/>
                </a:solidFill>
                <a:latin typeface="Calibri" charset="0"/>
                <a:ea typeface="Arial" charset="0"/>
                <a:cs typeface="Calibri" charset="0"/>
              </a:rPr>
              <a:t>Le projet, une culture de l’engagement</a:t>
            </a:r>
          </a:p>
          <a:p>
            <a:pPr lvl="1">
              <a:spcBef>
                <a:spcPts val="300"/>
              </a:spcBef>
              <a:spcAft>
                <a:spcPts val="300"/>
              </a:spcAft>
            </a:pPr>
            <a:r>
              <a:rPr lang="fr-FR" i="1" dirty="0" smtClean="0"/>
              <a:t>J. </a:t>
            </a:r>
            <a:r>
              <a:rPr lang="fr-FR" i="1" dirty="0" err="1" smtClean="0"/>
              <a:t>Heutte</a:t>
            </a:r>
            <a:r>
              <a:rPr lang="fr-FR" i="1" dirty="0" smtClean="0"/>
              <a:t> : dans </a:t>
            </a:r>
            <a:r>
              <a:rPr lang="fr-FR" i="1" dirty="0"/>
              <a:t>le cas d'un travail collaboratif, il n'y a pas de répartition a priori des rôles : les individus se subsument progressivement en un groupe qui devient une entité à part entière. La responsabilité est globale et collective.</a:t>
            </a:r>
            <a:r>
              <a:rPr lang="fr-FR" dirty="0"/>
              <a:t> </a:t>
            </a:r>
            <a:endParaRPr lang="fr-FR" dirty="0" smtClean="0">
              <a:solidFill>
                <a:schemeClr val="tx1"/>
              </a:solidFill>
              <a:latin typeface="Calibri" charset="0"/>
              <a:ea typeface="Arial" charset="0"/>
              <a:cs typeface="Calibri" charset="0"/>
            </a:endParaRPr>
          </a:p>
          <a:p>
            <a:pPr>
              <a:spcBef>
                <a:spcPts val="300"/>
              </a:spcBef>
              <a:spcAft>
                <a:spcPts val="300"/>
              </a:spcAft>
            </a:pPr>
            <a:r>
              <a:rPr lang="fr-FR" dirty="0" smtClean="0">
                <a:solidFill>
                  <a:schemeClr val="tx1"/>
                </a:solidFill>
                <a:latin typeface="Calibri" charset="0"/>
                <a:ea typeface="Arial" charset="0"/>
                <a:cs typeface="Calibri" charset="0"/>
              </a:rPr>
              <a:t>La liaison de l’école avec le monde de l’entreprise, le sens des responsabilités et le développement du « savoir-être »</a:t>
            </a:r>
          </a:p>
          <a:p>
            <a:pPr lvl="1">
              <a:spcBef>
                <a:spcPts val="300"/>
              </a:spcBef>
              <a:spcAft>
                <a:spcPts val="300"/>
              </a:spcAft>
            </a:pPr>
            <a:r>
              <a:rPr lang="fr-FR" dirty="0" smtClean="0"/>
              <a:t>un </a:t>
            </a:r>
            <a:r>
              <a:rPr lang="fr-FR" dirty="0"/>
              <a:t>apprentissage fondamental qui prolonge l’éducation familiale et scolaire pour donner aux jeunes les codes sociaux et professionnels nécessaires à l’insertion dans la société. </a:t>
            </a:r>
            <a:endParaRPr lang="fr-FR" dirty="0">
              <a:solidFill>
                <a:srgbClr val="000000"/>
              </a:solidFill>
              <a:latin typeface="Calibri" charset="0"/>
              <a:ea typeface="Arial" charset="0"/>
              <a:cs typeface="Calibri"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e déplacer.gif"/>
          <p:cNvPicPr>
            <a:picLocks noChangeAspect="1"/>
          </p:cNvPicPr>
          <p:nvPr/>
        </p:nvPicPr>
        <p:blipFill>
          <a:blip r:embed="rId4">
            <a:alphaModFix/>
            <a:extLst>
              <a:ext uri="{28A0092B-C50C-407E-A947-70E740481C1C}">
                <a14:useLocalDpi xmlns:a14="http://schemas.microsoft.com/office/drawing/2010/main" xmlns="" val="0"/>
              </a:ext>
            </a:extLst>
          </a:blip>
          <a:stretch>
            <a:fillRect/>
          </a:stretch>
        </p:blipFill>
        <p:spPr>
          <a:xfrm>
            <a:off x="3017828" y="1700808"/>
            <a:ext cx="6090676" cy="4176464"/>
          </a:xfrm>
          <a:prstGeom prst="rect">
            <a:avLst/>
          </a:prstGeom>
        </p:spPr>
      </p:pic>
      <p:sp>
        <p:nvSpPr>
          <p:cNvPr id="2" name="Titre 1"/>
          <p:cNvSpPr>
            <a:spLocks noGrp="1"/>
          </p:cNvSpPr>
          <p:nvPr>
            <p:ph type="title"/>
            <p:custDataLst>
              <p:tags r:id="rId1"/>
            </p:custDataLst>
          </p:nvPr>
        </p:nvSpPr>
        <p:spPr/>
        <p:txBody>
          <a:bodyPr>
            <a:normAutofit/>
          </a:bodyPr>
          <a:lstStyle/>
          <a:p>
            <a:pPr marL="0" lvl="0" indent="0"/>
            <a:r>
              <a:rPr lang="fr-FR" sz="2700" dirty="0" smtClean="0"/>
              <a:t>La technologie</a:t>
            </a:r>
            <a:endParaRPr lang="fr-FR" sz="2700" dirty="0"/>
          </a:p>
        </p:txBody>
      </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3" name="ZoneTexte 2"/>
          <p:cNvSpPr txBox="1"/>
          <p:nvPr/>
        </p:nvSpPr>
        <p:spPr>
          <a:xfrm>
            <a:off x="179512" y="1556792"/>
            <a:ext cx="2880320" cy="4801315"/>
          </a:xfrm>
          <a:prstGeom prst="rect">
            <a:avLst/>
          </a:prstGeom>
          <a:noFill/>
        </p:spPr>
        <p:txBody>
          <a:bodyPr wrap="square" rtlCol="0">
            <a:spAutoFit/>
          </a:bodyPr>
          <a:lstStyle/>
          <a:p>
            <a:r>
              <a:rPr lang="fr-FR" dirty="0"/>
              <a:t>La technologie est la science des systèmes artificiels créés par l’homme pour répondre à ses besoins. Elle étudie les relations complexes entre les résultats scientifiques, les contraintes socio-économiques, environnementales et les techniques qui permettent de créer des produits acceptables économiquement et socialement. </a:t>
            </a:r>
          </a:p>
          <a:p>
            <a:endParaRPr lang="fr-FR" dirty="0"/>
          </a:p>
        </p:txBody>
      </p:sp>
      <p:sp>
        <p:nvSpPr>
          <p:cNvPr id="6" name="ZoneTexte 5"/>
          <p:cNvSpPr txBox="1"/>
          <p:nvPr/>
        </p:nvSpPr>
        <p:spPr>
          <a:xfrm>
            <a:off x="179512" y="1556792"/>
            <a:ext cx="2880320" cy="2862323"/>
          </a:xfrm>
          <a:prstGeom prst="rect">
            <a:avLst/>
          </a:prstGeom>
          <a:solidFill>
            <a:schemeClr val="accent6">
              <a:lumMod val="40000"/>
              <a:lumOff val="60000"/>
            </a:schemeClr>
          </a:solidFill>
          <a:effectLst>
            <a:softEdge rad="38100"/>
          </a:effectLst>
        </p:spPr>
        <p:txBody>
          <a:bodyPr wrap="square" rtlCol="0">
            <a:spAutoFit/>
          </a:bodyPr>
          <a:lstStyle/>
          <a:p>
            <a:r>
              <a:rPr lang="fr-FR" b="1" dirty="0"/>
              <a:t>L’enseignement de la </a:t>
            </a:r>
            <a:r>
              <a:rPr lang="fr-FR" b="1" dirty="0" smtClean="0"/>
              <a:t>technologie </a:t>
            </a:r>
            <a:r>
              <a:rPr lang="fr-FR" b="1" dirty="0"/>
              <a:t>doit ainsi permettre de doter chaque futur citoyen d’une culture faisant de lui un acteur éclairé et responsable de l’usage des technologies et des enjeux éthiques associés.</a:t>
            </a:r>
            <a:r>
              <a:rPr lang="fr-FR" dirty="0"/>
              <a:t> </a:t>
            </a:r>
          </a:p>
        </p:txBody>
      </p:sp>
    </p:spTree>
    <p:extLst>
      <p:ext uri="{BB962C8B-B14F-4D97-AF65-F5344CB8AC3E}">
        <p14:creationId xmlns:p14="http://schemas.microsoft.com/office/powerpoint/2010/main" xmlns="" val="258980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2" fill="hold" grpId="1" nodeType="clickEffect">
                                  <p:stCondLst>
                                    <p:cond delay="0"/>
                                  </p:stCondLst>
                                  <p:iterate type="lt">
                                    <p:tmPct val="0"/>
                                  </p:iterate>
                                  <p:childTnLst>
                                    <p:set>
                                      <p:cBhvr>
                                        <p:cTn id="15" dur="1" fill="hold">
                                          <p:stCondLst>
                                            <p:cond delay="0"/>
                                          </p:stCondLst>
                                        </p:cTn>
                                        <p:tgtEl>
                                          <p:spTgt spid="76"/>
                                        </p:tgtEl>
                                        <p:attrNameLst>
                                          <p:attrName>style.visibility</p:attrName>
                                        </p:attrNameLst>
                                      </p:cBhvr>
                                      <p:to>
                                        <p:strVal val="visible"/>
                                      </p:to>
                                    </p:set>
                                    <p:animEffect transition="in" filter="wheel(2)">
                                      <p:cBhvr>
                                        <p:cTn id="16" dur="10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36" presetClass="emph" presetSubtype="0" fill="hold" grpId="2" nodeType="withEffect">
                                  <p:stCondLst>
                                    <p:cond delay="0"/>
                                  </p:stCondLst>
                                  <p:iterate type="lt">
                                    <p:tmPct val="10000"/>
                                  </p:iterate>
                                  <p:childTnLst>
                                    <p:animScale>
                                      <p:cBhvr>
                                        <p:cTn id="22" dur="500" autoRev="1" fill="hold">
                                          <p:stCondLst>
                                            <p:cond delay="0"/>
                                          </p:stCondLst>
                                        </p:cTn>
                                        <p:tgtEl>
                                          <p:spTgt spid="76"/>
                                        </p:tgtEl>
                                      </p:cBhvr>
                                      <p:to x="80000" y="100000"/>
                                    </p:animScale>
                                    <p:anim by="(#ppt_w*0.10)" calcmode="lin" valueType="num">
                                      <p:cBhvr>
                                        <p:cTn id="23" dur="500" autoRev="1" fill="hold">
                                          <p:stCondLst>
                                            <p:cond delay="0"/>
                                          </p:stCondLst>
                                        </p:cTn>
                                        <p:tgtEl>
                                          <p:spTgt spid="76"/>
                                        </p:tgtEl>
                                        <p:attrNameLst>
                                          <p:attrName>ppt_x</p:attrName>
                                        </p:attrNameLst>
                                      </p:cBhvr>
                                    </p:anim>
                                    <p:anim by="(-#ppt_w*0.10)" calcmode="lin" valueType="num">
                                      <p:cBhvr>
                                        <p:cTn id="24" dur="500" autoRev="1" fill="hold">
                                          <p:stCondLst>
                                            <p:cond delay="0"/>
                                          </p:stCondLst>
                                        </p:cTn>
                                        <p:tgtEl>
                                          <p:spTgt spid="76"/>
                                        </p:tgtEl>
                                        <p:attrNameLst>
                                          <p:attrName>ppt_y</p:attrName>
                                        </p:attrNameLst>
                                      </p:cBhvr>
                                    </p:anim>
                                    <p:animRot by="-480000">
                                      <p:cBhvr>
                                        <p:cTn id="25" dur="500" autoRev="1" fill="hold">
                                          <p:stCondLst>
                                            <p:cond delay="0"/>
                                          </p:stCondLst>
                                        </p:cTn>
                                        <p:tgtEl>
                                          <p:spTgt spid="7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1" animBg="1"/>
      <p:bldP spid="76" grpId="2" animBg="1"/>
      <p:bldP spid="3" grpId="0"/>
      <p:bldP spid="3" grpId="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e 17"/>
          <p:cNvGraphicFramePr>
            <a:graphicFrameLocks/>
          </p:cNvGraphicFramePr>
          <p:nvPr>
            <p:custDataLst>
              <p:tags r:id="rId1"/>
            </p:custDataLst>
            <p:extLst>
              <p:ext uri="{D42A27DB-BD31-4B8C-83A1-F6EECF244321}">
                <p14:modId xmlns:p14="http://schemas.microsoft.com/office/powerpoint/2010/main" xmlns="" val="2313481103"/>
              </p:ext>
            </p:extLst>
          </p:nvPr>
        </p:nvGraphicFramePr>
        <p:xfrm>
          <a:off x="1555576" y="1772816"/>
          <a:ext cx="6400800" cy="443959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 name="Titre 1"/>
          <p:cNvSpPr>
            <a:spLocks noGrp="1"/>
          </p:cNvSpPr>
          <p:nvPr>
            <p:ph type="title"/>
            <p:custDataLst>
              <p:tags r:id="rId2"/>
            </p:custDataLst>
          </p:nvPr>
        </p:nvSpPr>
        <p:spPr/>
        <p:txBody>
          <a:bodyPr>
            <a:normAutofit/>
          </a:bodyPr>
          <a:lstStyle/>
          <a:p>
            <a:pPr marL="0" lvl="0" indent="0"/>
            <a:r>
              <a:rPr lang="fr-FR" sz="2700" dirty="0" smtClean="0"/>
              <a:t>Les trois dimensions de la technologie</a:t>
            </a:r>
            <a:endParaRPr lang="fr-FR" sz="2700" dirty="0"/>
          </a:p>
        </p:txBody>
      </p:sp>
      <p:grpSp>
        <p:nvGrpSpPr>
          <p:cNvPr id="56" name="Groupe 55"/>
          <p:cNvGrpSpPr/>
          <p:nvPr>
            <p:custDataLst>
              <p:tags r:id="rId3"/>
            </p:custDataLst>
          </p:nvPr>
        </p:nvGrpSpPr>
        <p:grpSpPr>
          <a:xfrm>
            <a:off x="1259631" y="4869160"/>
            <a:ext cx="7632849" cy="1368152"/>
            <a:chOff x="1189863" y="2416200"/>
            <a:chExt cx="7294232" cy="1228576"/>
          </a:xfrm>
        </p:grpSpPr>
        <p:sp>
          <p:nvSpPr>
            <p:cNvPr id="57" name="Rectangle 56"/>
            <p:cNvSpPr/>
            <p:nvPr/>
          </p:nvSpPr>
          <p:spPr>
            <a:xfrm>
              <a:off x="1189863" y="2772757"/>
              <a:ext cx="1092009" cy="728003"/>
            </a:xfrm>
            <a:prstGeom prst="rect">
              <a:avLst/>
            </a:prstGeom>
            <a:blipFill>
              <a:blip r:embed="rId15"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694944"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kern="1200" dirty="0" smtClean="0"/>
                <a:t>Replacer et interroger des objets, </a:t>
              </a:r>
              <a:r>
                <a:rPr lang="fr-FR" sz="1200" dirty="0"/>
                <a:t>d</a:t>
              </a:r>
              <a:r>
                <a:rPr lang="fr-FR" sz="1200" kern="1200" dirty="0" smtClean="0"/>
                <a:t>es systèmes et des pratiques </a:t>
              </a:r>
              <a:r>
                <a:rPr lang="fr-FR" sz="1200" dirty="0" smtClean="0"/>
                <a:t>dans </a:t>
              </a:r>
              <a:r>
                <a:rPr lang="fr-FR" sz="1200" dirty="0"/>
                <a:t>leur environnement </a:t>
              </a:r>
              <a:r>
                <a:rPr lang="fr-FR" sz="1200" dirty="0" smtClean="0"/>
                <a:t>socioculturel et professionnel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876256" y="1556792"/>
            <a:ext cx="2046896" cy="2492787"/>
            <a:chOff x="7197104" y="4604314"/>
            <a:chExt cx="1830872" cy="2348771"/>
          </a:xfrm>
        </p:grpSpPr>
        <p:pic>
          <p:nvPicPr>
            <p:cNvPr id="30" name="Image 29"/>
            <p:cNvPicPr>
              <a:picLocks noChangeAspect="1"/>
            </p:cNvPicPr>
            <p:nvPr>
              <p:custDataLst>
                <p:tags r:id="rId7"/>
              </p:custDataLst>
            </p:nvPr>
          </p:nvPicPr>
          <p:blipFill>
            <a:blip r:embed="rId16">
              <a:extLst>
                <a:ext uri="{28A0092B-C50C-407E-A947-70E740481C1C}">
                  <a14:useLocalDpi xmlns:a14="http://schemas.microsoft.com/office/drawing/2010/main" xmlns="" val="0"/>
                </a:ext>
              </a:extLst>
            </a:blip>
            <a:stretch>
              <a:fillRect/>
            </a:stretch>
          </p:blipFill>
          <p:spPr>
            <a:xfrm>
              <a:off x="7858191"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8"/>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 analyser, modéliser puis simuler les objets ou systèmes existants, comprendre et justifier les solutions constructives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251520" y="1696368"/>
            <a:ext cx="2016224" cy="2380704"/>
            <a:chOff x="1259632" y="620688"/>
            <a:chExt cx="2016224" cy="2380704"/>
          </a:xfrm>
        </p:grpSpPr>
        <p:pic>
          <p:nvPicPr>
            <p:cNvPr id="51" name="Image 50"/>
            <p:cNvPicPr>
              <a:picLocks noChangeAspect="1"/>
            </p:cNvPicPr>
            <p:nvPr>
              <p:custDataLst>
                <p:tags r:id="rId5"/>
              </p:custDataLst>
            </p:nvPr>
          </p:nvPicPr>
          <p:blipFill>
            <a:blip r:embed="rId17"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66027"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Imaginer, créer, </a:t>
                </a:r>
                <a:r>
                  <a:rPr lang="fr-FR" sz="1200" dirty="0" smtClean="0"/>
                  <a:t>concevoir, réaliser, </a:t>
                </a:r>
                <a:r>
                  <a:rPr lang="fr-FR" sz="1200" dirty="0"/>
                  <a:t>exploiter ou maintenir les objets et acquérir les gestes professionnels</a:t>
                </a: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a:spLocks/>
          </p:cNvSpPr>
          <p:nvPr/>
        </p:nvSpPr>
        <p:spPr>
          <a:xfrm>
            <a:off x="4103948" y="3454663"/>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Tree>
    <p:extLst>
      <p:ext uri="{BB962C8B-B14F-4D97-AF65-F5344CB8AC3E}">
        <p14:creationId xmlns:p14="http://schemas.microsoft.com/office/powerpoint/2010/main" xmlns="" val="10581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p:tgtEl>
                                          <p:spTgt spid="63"/>
                                        </p:tgtEl>
                                        <p:attrNameLst>
                                          <p:attrName>ppt_y</p:attrName>
                                        </p:attrNameLst>
                                      </p:cBhvr>
                                      <p:tavLst>
                                        <p:tav tm="0">
                                          <p:val>
                                            <p:strVal val="#ppt_y+#ppt_h*1.125000"/>
                                          </p:val>
                                        </p:tav>
                                        <p:tav tm="100000">
                                          <p:val>
                                            <p:strVal val="#ppt_y"/>
                                          </p:val>
                                        </p:tav>
                                      </p:tavLst>
                                    </p:anim>
                                    <p:animEffect transition="in" filter="wipe(up)">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p:tgtEl>
                                          <p:spTgt spid="56"/>
                                        </p:tgtEl>
                                        <p:attrNameLst>
                                          <p:attrName>ppt_y</p:attrName>
                                        </p:attrNameLst>
                                      </p:cBhvr>
                                      <p:tavLst>
                                        <p:tav tm="0">
                                          <p:val>
                                            <p:strVal val="#ppt_y+#ppt_h*1.125000"/>
                                          </p:val>
                                        </p:tav>
                                        <p:tav tm="100000">
                                          <p:val>
                                            <p:strVal val="#ppt_y"/>
                                          </p:val>
                                        </p:tav>
                                      </p:tavLst>
                                    </p:anim>
                                    <p:animEffect transition="in" filter="wipe(up)">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Les cycles 2 et 3 : initiation à la technologie</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144132274"/>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3"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Replacer</a:t>
              </a:r>
              <a:r>
                <a:rPr lang="fr-FR" sz="1400" kern="1200" dirty="0" smtClean="0"/>
                <a:t>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5"/>
              </p:custDataLst>
            </p:nvPr>
          </p:nvPicPr>
          <p:blipFill>
            <a:blip r:embed="rId14"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4"/>
            </p:custDataLst>
          </p:nvPr>
        </p:nvSpPr>
        <p:spPr>
          <a:xfrm rot="10548912">
            <a:off x="3560490" y="3289932"/>
            <a:ext cx="2180754" cy="1960051"/>
          </a:xfrm>
          <a:prstGeom prst="pie">
            <a:avLst>
              <a:gd name="adj1" fmla="val 14512513"/>
              <a:gd name="adj2" fmla="val 2066361"/>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6516216" y="1844824"/>
            <a:ext cx="2520280" cy="1477328"/>
          </a:xfrm>
          <a:prstGeom prst="rect">
            <a:avLst/>
          </a:prstGeom>
          <a:noFill/>
        </p:spPr>
        <p:txBody>
          <a:bodyPr wrap="square" rtlCol="0">
            <a:spAutoFit/>
          </a:bodyPr>
          <a:lstStyle/>
          <a:p>
            <a:r>
              <a:rPr lang="fr-FR" dirty="0" smtClean="0"/>
              <a:t>La classe, l’environnement quotidien seuls contextes possibles aux apprentissages</a:t>
            </a:r>
            <a:endParaRPr lang="fr-FR" dirty="0"/>
          </a:p>
        </p:txBody>
      </p:sp>
    </p:spTree>
    <p:extLst>
      <p:ext uri="{BB962C8B-B14F-4D97-AF65-F5344CB8AC3E}">
        <p14:creationId xmlns:p14="http://schemas.microsoft.com/office/powerpoint/2010/main" xmlns="" val="330060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p:tgtEl>
                                          <p:spTgt spid="56"/>
                                        </p:tgtEl>
                                        <p:attrNameLst>
                                          <p:attrName>ppt_y</p:attrName>
                                        </p:attrNameLst>
                                      </p:cBhvr>
                                      <p:tavLst>
                                        <p:tav tm="0">
                                          <p:val>
                                            <p:strVal val="#ppt_y+#ppt_h*1.125000"/>
                                          </p:val>
                                        </p:tav>
                                        <p:tav tm="100000">
                                          <p:val>
                                            <p:strVal val="#ppt_y"/>
                                          </p:val>
                                        </p:tav>
                                      </p:tavLst>
                                    </p:anim>
                                    <p:animEffect transition="in" filter="wipe(up)">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Le cycle 4, la découverte de la technologie</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1450210878"/>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6"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a:t>
              </a:r>
              <a:r>
                <a:rPr lang="fr-FR" sz="1400" kern="1200" dirty="0" smtClean="0"/>
                <a:t>nterroger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412776"/>
            <a:ext cx="2046896" cy="2636803"/>
            <a:chOff x="7197104" y="4604314"/>
            <a:chExt cx="1830872" cy="2348771"/>
          </a:xfrm>
        </p:grpSpPr>
        <p:pic>
          <p:nvPicPr>
            <p:cNvPr id="30" name="Image 29"/>
            <p:cNvPicPr>
              <a:picLocks noChangeAspect="1"/>
            </p:cNvPicPr>
            <p:nvPr>
              <p:custDataLst>
                <p:tags r:id="rId8"/>
              </p:custDataLst>
            </p:nvPr>
          </p:nvPicPr>
          <p:blipFill>
            <a:blip r:embed="rId17">
              <a:extLst>
                <a:ext uri="{28A0092B-C50C-407E-A947-70E740481C1C}">
                  <a14:useLocalDpi xmlns:a14="http://schemas.microsoft.com/office/drawing/2010/main" xmlns=""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Représenter, </a:t>
                </a:r>
                <a:r>
                  <a:rPr lang="fr-FR" sz="1400" dirty="0" smtClean="0"/>
                  <a:t>analyser</a:t>
                </a:r>
                <a:r>
                  <a:rPr lang="fr-FR" sz="1400" dirty="0"/>
                  <a:t> </a:t>
                </a:r>
                <a:r>
                  <a:rPr lang="fr-FR" sz="1400" dirty="0" smtClean="0"/>
                  <a:t>puis </a:t>
                </a:r>
                <a:r>
                  <a:rPr lang="fr-FR" sz="1400" dirty="0"/>
                  <a:t>simuler les objets </a:t>
                </a:r>
                <a:r>
                  <a:rPr lang="fr-FR" sz="1400" dirty="0" smtClean="0"/>
                  <a:t>existants</a:t>
                </a:r>
                <a:r>
                  <a:rPr lang="fr-FR" sz="1400" dirty="0"/>
                  <a:t>, comprendre </a:t>
                </a:r>
                <a:r>
                  <a:rPr lang="fr-FR" sz="1400" dirty="0" smtClean="0"/>
                  <a:t>les </a:t>
                </a:r>
                <a:r>
                  <a:rPr lang="fr-FR" sz="1400" dirty="0"/>
                  <a:t>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8"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réaliser un prototype  d’objet</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0548912">
            <a:off x="3402552" y="3141407"/>
            <a:ext cx="2382511" cy="2364054"/>
          </a:xfrm>
          <a:prstGeom prst="pie">
            <a:avLst>
              <a:gd name="adj1" fmla="val 11119735"/>
              <a:gd name="adj2" fmla="val 7433032"/>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5628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339752" y="15033"/>
            <a:ext cx="6804248" cy="749671"/>
          </a:xfrm>
        </p:spPr>
        <p:txBody>
          <a:bodyPr>
            <a:normAutofit/>
          </a:bodyPr>
          <a:lstStyle/>
          <a:p>
            <a:pPr marL="0" lvl="0" indent="0"/>
            <a:r>
              <a:rPr lang="fr-FR" sz="2700" dirty="0"/>
              <a:t>Environnements d’apprentissages du </a:t>
            </a:r>
            <a:r>
              <a:rPr lang="fr-FR" sz="2700" dirty="0" smtClean="0"/>
              <a:t>cycle 4</a:t>
            </a:r>
            <a:endParaRPr lang="fr-FR" sz="2700" dirty="0"/>
          </a:p>
        </p:txBody>
      </p:sp>
      <p:sp>
        <p:nvSpPr>
          <p:cNvPr id="5" name="ZoneTexte 4"/>
          <p:cNvSpPr txBox="1"/>
          <p:nvPr/>
        </p:nvSpPr>
        <p:spPr>
          <a:xfrm>
            <a:off x="5472608" y="5385990"/>
            <a:ext cx="3923928" cy="923330"/>
          </a:xfrm>
          <a:prstGeom prst="rect">
            <a:avLst/>
          </a:prstGeom>
          <a:noFill/>
        </p:spPr>
        <p:txBody>
          <a:bodyPr wrap="square" rtlCol="0">
            <a:spAutoFit/>
          </a:bodyPr>
          <a:lstStyle/>
          <a:p>
            <a:r>
              <a:rPr lang="fr-FR" dirty="0" smtClean="0"/>
              <a:t>Et un laboratoire à imaginer d’enseignements </a:t>
            </a:r>
            <a:r>
              <a:rPr lang="fr-FR" b="1" dirty="0" smtClean="0"/>
              <a:t>des sciences et technologie</a:t>
            </a:r>
            <a:endParaRPr lang="fr-FR" b="1" dirty="0"/>
          </a:p>
        </p:txBody>
      </p:sp>
      <p:pic>
        <p:nvPicPr>
          <p:cNvPr id="6" name="Image 5" descr="fablab4.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869926" y="836712"/>
            <a:ext cx="4286250" cy="2843213"/>
          </a:xfrm>
          <a:prstGeom prst="rect">
            <a:avLst/>
          </a:prstGeom>
        </p:spPr>
      </p:pic>
      <p:pic>
        <p:nvPicPr>
          <p:cNvPr id="7" name="Image 6" descr="fablab2.jp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221854" y="4035772"/>
            <a:ext cx="4286250" cy="2857500"/>
          </a:xfrm>
          <a:prstGeom prst="rect">
            <a:avLst/>
          </a:prstGeom>
        </p:spPr>
      </p:pic>
      <p:pic>
        <p:nvPicPr>
          <p:cNvPr id="8" name="Image 7" descr="fablab1.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2420888"/>
            <a:ext cx="3552395" cy="2664296"/>
          </a:xfrm>
          <a:prstGeom prst="rect">
            <a:avLst/>
          </a:prstGeom>
        </p:spPr>
      </p:pic>
      <p:grpSp>
        <p:nvGrpSpPr>
          <p:cNvPr id="4" name="Grouper 3"/>
          <p:cNvGrpSpPr>
            <a:grpSpLocks noChangeAspect="1"/>
          </p:cNvGrpSpPr>
          <p:nvPr/>
        </p:nvGrpSpPr>
        <p:grpSpPr>
          <a:xfrm>
            <a:off x="-684581" y="-171400"/>
            <a:ext cx="3405133" cy="2270091"/>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4125023672"/>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6" name="Ellipse 75"/>
            <p:cNvSpPr/>
            <p:nvPr/>
          </p:nvSpPr>
          <p:spPr>
            <a:xfrm>
              <a:off x="4127355" y="3680240"/>
              <a:ext cx="1008112" cy="94749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fr-FR" sz="600" dirty="0" smtClean="0"/>
                <a:t>Objet</a:t>
              </a:r>
              <a:r>
                <a:rPr lang="fr-FR" sz="800" b="1" dirty="0" smtClean="0"/>
                <a:t> </a:t>
              </a:r>
              <a:endParaRPr lang="fr-FR" sz="800" dirty="0" smtClean="0"/>
            </a:p>
          </p:txBody>
        </p:sp>
        <p:sp>
          <p:nvSpPr>
            <p:cNvPr id="28" name="Secteurs 27"/>
            <p:cNvSpPr/>
            <p:nvPr>
              <p:custDataLst>
                <p:tags r:id="rId3"/>
              </p:custDataLst>
            </p:nvPr>
          </p:nvSpPr>
          <p:spPr>
            <a:xfrm rot="10548912">
              <a:off x="3275617" y="3146638"/>
              <a:ext cx="2495662" cy="2266006"/>
            </a:xfrm>
            <a:prstGeom prst="pie">
              <a:avLst>
                <a:gd name="adj1" fmla="val 11119735"/>
                <a:gd name="adj2" fmla="val 7433032"/>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800"/>
            </a:p>
          </p:txBody>
        </p:sp>
      </p:grpSp>
      <p:pic>
        <p:nvPicPr>
          <p:cNvPr id="9" name="Image 8" descr="FabLab_plan.png"/>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5895404" y="826616"/>
            <a:ext cx="3213100" cy="4546600"/>
          </a:xfrm>
          <a:prstGeom prst="rect">
            <a:avLst/>
          </a:prstGeom>
        </p:spPr>
      </p:pic>
      <p:sp>
        <p:nvSpPr>
          <p:cNvPr id="3" name="Rectangle 2"/>
          <p:cNvSpPr/>
          <p:nvPr/>
        </p:nvSpPr>
        <p:spPr>
          <a:xfrm>
            <a:off x="2555776" y="3212976"/>
            <a:ext cx="2646954" cy="923330"/>
          </a:xfrm>
          <a:prstGeom prst="rect">
            <a:avLst/>
          </a:prstGeom>
          <a:noFill/>
        </p:spPr>
        <p:txBody>
          <a:bodyPr wrap="none" lIns="91440" tIns="45720" rIns="91440" bIns="45720">
            <a:spAutoFit/>
          </a:bodyPr>
          <a:lstStyle/>
          <a:p>
            <a:pPr algn="ctr"/>
            <a:r>
              <a:rPr lang="fr-FR"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FabLab</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22220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S-SI</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104166628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6"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a:t>
              </a:r>
              <a:r>
                <a:rPr lang="fr-FR" sz="1400" kern="1200" dirty="0" smtClean="0"/>
                <a:t>nterroger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7">
              <a:extLst>
                <a:ext uri="{28A0092B-C50C-407E-A947-70E740481C1C}">
                  <a14:useLocalDpi xmlns:a14="http://schemas.microsoft.com/office/drawing/2010/main" xmlns=""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400" dirty="0"/>
                  <a:t>A</a:t>
                </a:r>
                <a:r>
                  <a:rPr lang="fr-FR" sz="1400" dirty="0" smtClean="0"/>
                  <a:t>nalyser</a:t>
                </a:r>
                <a:r>
                  <a:rPr lang="fr-FR" sz="1400" dirty="0"/>
                  <a:t>, modéliser puis simuler les objets ou systèmes </a:t>
                </a:r>
                <a:r>
                  <a:rPr lang="fr-FR" sz="1400" dirty="0" smtClean="0"/>
                  <a:t>existants</a:t>
                </a:r>
                <a:endParaRPr lang="fr-FR" sz="14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8"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0548912">
            <a:off x="2897653" y="2403064"/>
            <a:ext cx="3589395" cy="3580387"/>
          </a:xfrm>
          <a:prstGeom prst="pie">
            <a:avLst>
              <a:gd name="adj1" fmla="val 3670835"/>
              <a:gd name="adj2" fmla="val 13897477"/>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41974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STI2D</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70445562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4941168"/>
            <a:ext cx="6420601" cy="1368152"/>
            <a:chOff x="2279518" y="2416200"/>
            <a:chExt cx="6204577" cy="1228576"/>
          </a:xfrm>
        </p:grpSpPr>
        <p:sp>
          <p:nvSpPr>
            <p:cNvPr id="57" name="Rectangle 56"/>
            <p:cNvSpPr/>
            <p:nvPr/>
          </p:nvSpPr>
          <p:spPr>
            <a:xfrm>
              <a:off x="2279518" y="2772757"/>
              <a:ext cx="1092009" cy="728003"/>
            </a:xfrm>
            <a:prstGeom prst="rect">
              <a:avLst/>
            </a:prstGeom>
            <a:blipFill>
              <a:blip r:embed="rId16" cstate="print">
                <a:extLst>
                  <a:ext uri="{28A0092B-C50C-407E-A947-70E740481C1C}">
                    <a14:useLocalDpi xmlns:a14="http://schemas.microsoft.com/office/drawing/2010/main" xmlns=""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Interroger des objets, des systèmes dans leur environnement socioculturel</a:t>
              </a:r>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628800"/>
            <a:ext cx="2046896" cy="2420779"/>
            <a:chOff x="7197104" y="4604314"/>
            <a:chExt cx="1830872" cy="2348771"/>
          </a:xfrm>
        </p:grpSpPr>
        <p:pic>
          <p:nvPicPr>
            <p:cNvPr id="30" name="Image 29"/>
            <p:cNvPicPr>
              <a:picLocks noChangeAspect="1"/>
            </p:cNvPicPr>
            <p:nvPr>
              <p:custDataLst>
                <p:tags r:id="rId8"/>
              </p:custDataLst>
            </p:nvPr>
          </p:nvPicPr>
          <p:blipFill>
            <a:blip r:embed="rId17">
              <a:extLst>
                <a:ext uri="{28A0092B-C50C-407E-A947-70E740481C1C}">
                  <a14:useLocalDpi xmlns:a14="http://schemas.microsoft.com/office/drawing/2010/main" xmlns=""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400" dirty="0" smtClean="0"/>
                  <a:t>Représenter</a:t>
                </a:r>
                <a:r>
                  <a:rPr lang="fr-FR" sz="1400" dirty="0"/>
                  <a:t>, analyser, </a:t>
                </a:r>
                <a:r>
                  <a:rPr lang="fr-FR" sz="1400" dirty="0" smtClean="0"/>
                  <a:t>simuler </a:t>
                </a:r>
                <a:r>
                  <a:rPr lang="fr-FR" sz="1400" dirty="0"/>
                  <a:t>les objets ou systèmes </a:t>
                </a:r>
                <a:r>
                  <a:rPr lang="fr-FR" sz="1400" dirty="0" smtClean="0"/>
                  <a:t>existants, justifier les solutions constructives</a:t>
                </a:r>
                <a:endParaRPr lang="fr-FR" sz="14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8" cstate="print">
              <a:extLst>
                <a:ext uri="{28A0092B-C50C-407E-A947-70E740481C1C}">
                  <a14:useLocalDpi xmlns:a14="http://schemas.microsoft.com/office/drawing/2010/main" xmlns=""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Imaginer, créer, </a:t>
                </a:r>
                <a:r>
                  <a:rPr lang="fr-FR" sz="1400" dirty="0" smtClean="0"/>
                  <a:t>concevoir, réaliser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3362358">
            <a:off x="2841215" y="2352617"/>
            <a:ext cx="3605584" cy="3648803"/>
          </a:xfrm>
          <a:prstGeom prst="pie">
            <a:avLst>
              <a:gd name="adj1" fmla="val 2895744"/>
              <a:gd name="adj2" fmla="val 16868135"/>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41974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p:tgtEl>
                                          <p:spTgt spid="63"/>
                                        </p:tgtEl>
                                        <p:attrNameLst>
                                          <p:attrName>ppt_y</p:attrName>
                                        </p:attrNameLst>
                                      </p:cBhvr>
                                      <p:tavLst>
                                        <p:tav tm="0">
                                          <p:val>
                                            <p:strVal val="#ppt_y+#ppt_h*1.125000"/>
                                          </p:val>
                                        </p:tav>
                                        <p:tav tm="100000">
                                          <p:val>
                                            <p:strVal val="#ppt_y"/>
                                          </p:val>
                                        </p:tav>
                                      </p:tavLst>
                                    </p:anim>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p:tgtEl>
                                          <p:spTgt spid="56"/>
                                        </p:tgtEl>
                                        <p:attrNameLst>
                                          <p:attrName>ppt_y</p:attrName>
                                        </p:attrNameLst>
                                      </p:cBhvr>
                                      <p:tavLst>
                                        <p:tav tm="0">
                                          <p:val>
                                            <p:strVal val="#ppt_y+#ppt_h*1.125000"/>
                                          </p:val>
                                        </p:tav>
                                        <p:tav tm="100000">
                                          <p:val>
                                            <p:strVal val="#ppt_y"/>
                                          </p:val>
                                        </p:tav>
                                      </p:tavLst>
                                    </p:anim>
                                    <p:animEffect transition="in" filter="wipe(up)">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339752" y="-99392"/>
            <a:ext cx="6804248" cy="1064989"/>
          </a:xfrm>
        </p:spPr>
        <p:txBody>
          <a:bodyPr>
            <a:normAutofit/>
          </a:bodyPr>
          <a:lstStyle/>
          <a:p>
            <a:pPr marL="0" lvl="0" indent="0"/>
            <a:r>
              <a:rPr lang="fr-FR" sz="2700" dirty="0" smtClean="0"/>
              <a:t>Environnements d’apprentissages du bac STI2D </a:t>
            </a:r>
            <a:endParaRPr lang="fr-FR" sz="2700" dirty="0"/>
          </a:p>
        </p:txBody>
      </p:sp>
      <p:pic>
        <p:nvPicPr>
          <p:cNvPr id="12" name="Picture 2" descr="C:\Users\Christelle\Pictures\Boulot\2011-11-18 11.48.18.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08116" y="3903501"/>
            <a:ext cx="4000528" cy="298188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Image 12"/>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608116" y="1107985"/>
            <a:ext cx="4000528" cy="3000395"/>
          </a:xfrm>
          <a:prstGeom prst="rect">
            <a:avLst/>
          </a:prstGeom>
        </p:spPr>
      </p:pic>
      <p:pic>
        <p:nvPicPr>
          <p:cNvPr id="14" name="Image 13"/>
          <p:cNvPicPr>
            <a:picLocks noChangeAspect="1"/>
          </p:cNvPicPr>
          <p:nvPr/>
        </p:nvPicPr>
        <p:blipFill rotWithShape="1">
          <a:blip r:embed="rId8" cstate="email">
            <a:extLst>
              <a:ext uri="{28A0092B-C50C-407E-A947-70E740481C1C}">
                <a14:useLocalDpi xmlns:a14="http://schemas.microsoft.com/office/drawing/2010/main" xmlns="" val="0"/>
              </a:ext>
            </a:extLst>
          </a:blip>
          <a:srcRect r="14093"/>
          <a:stretch/>
        </p:blipFill>
        <p:spPr>
          <a:xfrm>
            <a:off x="4608644" y="1128505"/>
            <a:ext cx="4071966" cy="3000395"/>
          </a:xfrm>
          <a:prstGeom prst="rect">
            <a:avLst/>
          </a:prstGeom>
        </p:spPr>
      </p:pic>
      <p:pic>
        <p:nvPicPr>
          <p:cNvPr id="15" name="Image 14" descr="DSCN0362.jpg"/>
          <p:cNvPicPr>
            <a:picLocks noChangeAspect="1"/>
          </p:cNvPicPr>
          <p:nvPr/>
        </p:nvPicPr>
        <p:blipFill>
          <a:blip r:embed="rId9" cstate="print"/>
          <a:stretch>
            <a:fillRect/>
          </a:stretch>
        </p:blipFill>
        <p:spPr>
          <a:xfrm>
            <a:off x="4608643" y="4010199"/>
            <a:ext cx="4051683" cy="2875185"/>
          </a:xfrm>
          <a:prstGeom prst="rect">
            <a:avLst/>
          </a:prstGeom>
        </p:spPr>
      </p:pic>
      <p:pic>
        <p:nvPicPr>
          <p:cNvPr id="16" name="Image 15" descr="labo1.png"/>
          <p:cNvPicPr>
            <a:picLocks noChangeAspect="1"/>
          </p:cNvPicPr>
          <p:nvPr/>
        </p:nvPicPr>
        <p:blipFill>
          <a:blip r:embed="rId10" cstate="email">
            <a:extLst>
              <a:ext uri="{28A0092B-C50C-407E-A947-70E740481C1C}">
                <a14:useLocalDpi xmlns:a14="http://schemas.microsoft.com/office/drawing/2010/main" xmlns="" val="0"/>
              </a:ext>
            </a:extLst>
          </a:blip>
          <a:stretch>
            <a:fillRect/>
          </a:stretch>
        </p:blipFill>
        <p:spPr>
          <a:xfrm>
            <a:off x="2798131" y="2624176"/>
            <a:ext cx="3621024" cy="2731008"/>
          </a:xfrm>
          <a:prstGeom prst="rect">
            <a:avLst/>
          </a:prstGeom>
        </p:spPr>
      </p:pic>
      <p:grpSp>
        <p:nvGrpSpPr>
          <p:cNvPr id="5" name="Grouper 4"/>
          <p:cNvGrpSpPr>
            <a:grpSpLocks noChangeAspect="1"/>
          </p:cNvGrpSpPr>
          <p:nvPr/>
        </p:nvGrpSpPr>
        <p:grpSpPr>
          <a:xfrm>
            <a:off x="-756592" y="-171400"/>
            <a:ext cx="3672000" cy="2448000"/>
            <a:chOff x="1555576" y="2055957"/>
            <a:chExt cx="6400800" cy="4267200"/>
          </a:xfrm>
        </p:grpSpPr>
        <p:grpSp>
          <p:nvGrpSpPr>
            <p:cNvPr id="4" name="Grouper 3"/>
            <p:cNvGrpSpPr/>
            <p:nvPr/>
          </p:nvGrpSpPr>
          <p:grpSpPr>
            <a:xfrm>
              <a:off x="1555576" y="2055957"/>
              <a:ext cx="6400800" cy="4267200"/>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xmlns="" val="447968226"/>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8" name="Secteurs 27"/>
              <p:cNvSpPr/>
              <p:nvPr>
                <p:custDataLst>
                  <p:tags r:id="rId3"/>
                </p:custDataLst>
              </p:nvPr>
            </p:nvSpPr>
            <p:spPr>
              <a:xfrm rot="3362358">
                <a:off x="2841215" y="2352617"/>
                <a:ext cx="3605584" cy="3648803"/>
              </a:xfrm>
              <a:prstGeom prst="pie">
                <a:avLst>
                  <a:gd name="adj1" fmla="val 2895744"/>
                  <a:gd name="adj2" fmla="val 16868135"/>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grpSp>
        <p:sp>
          <p:nvSpPr>
            <p:cNvPr id="76" name="Ellipse 75"/>
            <p:cNvSpPr/>
            <p:nvPr/>
          </p:nvSpPr>
          <p:spPr>
            <a:xfrm>
              <a:off x="4139952" y="3807503"/>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700" b="1" dirty="0" smtClean="0"/>
                <a:t>Objet</a:t>
              </a:r>
              <a:endParaRPr lang="fr-FR" sz="700" dirty="0" smtClean="0"/>
            </a:p>
          </p:txBody>
        </p:sp>
      </p:grpSp>
    </p:spTree>
    <p:extLst>
      <p:ext uri="{BB962C8B-B14F-4D97-AF65-F5344CB8AC3E}">
        <p14:creationId xmlns:p14="http://schemas.microsoft.com/office/powerpoint/2010/main" xmlns="" val="96567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9"/>
</p:tagLst>
</file>

<file path=ppt/tags/tag76.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1"/>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4"/>
</p:tagLst>
</file>

<file path=ppt/tags/tag81.xml><?xml version="1.0" encoding="utf-8"?>
<p:tagLst xmlns:a="http://schemas.openxmlformats.org/drawingml/2006/main" xmlns:r="http://schemas.openxmlformats.org/officeDocument/2006/relationships" xmlns:p="http://schemas.openxmlformats.org/presentationml/2006/main">
  <p:tag name="NUM" val="15"/>
</p:tagLst>
</file>

<file path=ppt/tags/tag82.xml><?xml version="1.0" encoding="utf-8"?>
<p:tagLst xmlns:a="http://schemas.openxmlformats.org/drawingml/2006/main" xmlns:r="http://schemas.openxmlformats.org/officeDocument/2006/relationships" xmlns:p="http://schemas.openxmlformats.org/presentationml/2006/main">
  <p:tag name="NUM" val="16"/>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Page de couvertu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partie ">
  <a:themeElements>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1_Modèle par défaut">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age de fin de la présenta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Pages de contenu">
  <a:themeElements>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masque MENJVA_masque bleu ciel</Template>
  <TotalTime>16947</TotalTime>
  <Words>1623</Words>
  <Application>Microsoft Office PowerPoint</Application>
  <PresentationFormat>Affichage à l'écran (4:3)</PresentationFormat>
  <Paragraphs>171</Paragraphs>
  <Slides>18</Slides>
  <Notes>14</Notes>
  <HiddenSlides>0</HiddenSlides>
  <MMClips>0</MMClips>
  <ScaleCrop>false</ScaleCrop>
  <HeadingPairs>
    <vt:vector size="4" baseType="variant">
      <vt:variant>
        <vt:lpstr>Thème</vt:lpstr>
      </vt:variant>
      <vt:variant>
        <vt:i4>5</vt:i4>
      </vt:variant>
      <vt:variant>
        <vt:lpstr>Titres des diapositives</vt:lpstr>
      </vt:variant>
      <vt:variant>
        <vt:i4>18</vt:i4>
      </vt:variant>
    </vt:vector>
  </HeadingPairs>
  <TitlesOfParts>
    <vt:vector size="23" baseType="lpstr">
      <vt:lpstr>Page de couverture</vt:lpstr>
      <vt:lpstr>Page de partie </vt:lpstr>
      <vt:lpstr>Pages de contenu</vt:lpstr>
      <vt:lpstr>Page de fin de la présentation</vt:lpstr>
      <vt:lpstr>1_Pages de contenu</vt:lpstr>
      <vt:lpstr>Diapositive 1</vt:lpstr>
      <vt:lpstr>La technologie</vt:lpstr>
      <vt:lpstr>Les trois dimensions de la technologie</vt:lpstr>
      <vt:lpstr>Les cycles 2 et 3 : initiation à la technologie</vt:lpstr>
      <vt:lpstr>Le cycle 4, la découverte de la technologie</vt:lpstr>
      <vt:lpstr>Environnements d’apprentissages du cycle 4</vt:lpstr>
      <vt:lpstr>Positionnement du bac S-SI</vt:lpstr>
      <vt:lpstr>Positionnement du bac STI2D</vt:lpstr>
      <vt:lpstr>Environnements d’apprentissages du bac STI2D </vt:lpstr>
      <vt:lpstr>Un concept nouveau : l’organisation des laboratoires en univers</vt:lpstr>
      <vt:lpstr>Exemple d’univers : le confort domestique </vt:lpstr>
      <vt:lpstr>Exemple d’univers : la mobilité</vt:lpstr>
      <vt:lpstr>Positionnement du bac STD2A</vt:lpstr>
      <vt:lpstr>Positionnement du bac professionnel</vt:lpstr>
      <vt:lpstr>Environnements d’apprentissages du bac professionnel</vt:lpstr>
      <vt:lpstr>La technologie en post bac</vt:lpstr>
      <vt:lpstr>Pour interroger collectivement, par le concret, l’éthique et la responsabilité citoyenne</vt:lpstr>
      <vt:lpstr>Conclusion </vt:lpstr>
    </vt:vector>
  </TitlesOfParts>
  <Company>MEN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sur deux lignes</dc:title>
  <dc:creator>STSI</dc:creator>
  <cp:lastModifiedBy>GB</cp:lastModifiedBy>
  <cp:revision>264</cp:revision>
  <cp:lastPrinted>2011-10-28T07:48:52Z</cp:lastPrinted>
  <dcterms:created xsi:type="dcterms:W3CDTF">2011-10-28T07:12:19Z</dcterms:created>
  <dcterms:modified xsi:type="dcterms:W3CDTF">2016-06-22T02:05:07Z</dcterms:modified>
</cp:coreProperties>
</file>