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4" r:id="rId7"/>
    <p:sldId id="260" r:id="rId8"/>
    <p:sldId id="261" r:id="rId9"/>
    <p:sldId id="263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8FED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_rels/data1.xml.rels><?xml version="1.0" encoding="UTF-8" standalone="yes"?>
<Relationships xmlns="http://schemas.openxmlformats.org/package/2006/relationships"><Relationship Id="rId2" Type="http://schemas.openxmlformats.org/officeDocument/2006/relationships/hyperlink" Target="BO%2020%2014%20MAI%202015Epreuves_BacPro_GA-2.pdf" TargetMode="External"/><Relationship Id="rId1" Type="http://schemas.openxmlformats.org/officeDocument/2006/relationships/hyperlink" Target="BO%2013%20DU%2026%20MARS%202015ensel4397_annexei_404047.pdf" TargetMode="External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hyperlink" Target="e33_grille_ccf_finalisee_octobre_2014.pdf" TargetMode="External"/><Relationship Id="rId2" Type="http://schemas.openxmlformats.org/officeDocument/2006/relationships/hyperlink" Target="e32_grille_ccf_finalisee_octobre_2014.pdf" TargetMode="External"/><Relationship Id="rId1" Type="http://schemas.openxmlformats.org/officeDocument/2006/relationships/hyperlink" Target="e31_grille_ccf_finalisee_octobre_2014.pdf" TargetMode="Externa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C26FFB6-383E-4F5F-AF79-0D425D40C7B4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F9F04CD1-B8DD-4D5A-A979-021EBB16BB83}">
      <dgm:prSet phldrT="[Texte]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fr-FR" b="1" dirty="0" smtClean="0">
              <a:solidFill>
                <a:srgbClr val="002060"/>
              </a:solidFill>
            </a:rPr>
            <a:t>Arrêté de création du 27/12/2011 et le JO </a:t>
          </a:r>
          <a:r>
            <a:rPr lang="fr-FR" b="1" smtClean="0">
              <a:solidFill>
                <a:srgbClr val="002060"/>
              </a:solidFill>
            </a:rPr>
            <a:t>du 13/01/2012</a:t>
          </a:r>
          <a:endParaRPr lang="fr-FR" b="1" dirty="0">
            <a:solidFill>
              <a:srgbClr val="002060"/>
            </a:solidFill>
          </a:endParaRPr>
        </a:p>
      </dgm:t>
    </dgm:pt>
    <dgm:pt modelId="{29057147-2A77-4574-948A-EB21AD116062}" type="parTrans" cxnId="{60980B2D-C459-4D95-95AD-ACD98967AEAA}">
      <dgm:prSet/>
      <dgm:spPr/>
      <dgm:t>
        <a:bodyPr/>
        <a:lstStyle/>
        <a:p>
          <a:endParaRPr lang="fr-FR"/>
        </a:p>
      </dgm:t>
    </dgm:pt>
    <dgm:pt modelId="{2DD2E4C3-4ACF-4C72-83C1-DFD3F2F58B6B}" type="sibTrans" cxnId="{60980B2D-C459-4D95-95AD-ACD98967AEAA}">
      <dgm:prSet/>
      <dgm:spPr/>
      <dgm:t>
        <a:bodyPr/>
        <a:lstStyle/>
        <a:p>
          <a:endParaRPr lang="fr-FR"/>
        </a:p>
      </dgm:t>
    </dgm:pt>
    <dgm:pt modelId="{9D7CD70B-EC8C-4334-AC1A-07A23DD2CE03}">
      <dgm:prSet phldrT="[Texte]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fr-FR" b="1" dirty="0" smtClean="0">
              <a:solidFill>
                <a:srgbClr val="002060"/>
              </a:solidFill>
            </a:rPr>
            <a:t>Ateliers rédactionnels BOEN n°6 du 9 février 2012</a:t>
          </a:r>
          <a:endParaRPr lang="fr-FR" b="1" dirty="0">
            <a:solidFill>
              <a:srgbClr val="002060"/>
            </a:solidFill>
          </a:endParaRPr>
        </a:p>
      </dgm:t>
    </dgm:pt>
    <dgm:pt modelId="{D8F82F07-DE13-41BB-B103-5C8289B9B259}" type="parTrans" cxnId="{BDD1926E-58C3-40CB-AB14-D3B51E4784F3}">
      <dgm:prSet/>
      <dgm:spPr/>
      <dgm:t>
        <a:bodyPr/>
        <a:lstStyle/>
        <a:p>
          <a:endParaRPr lang="fr-FR"/>
        </a:p>
      </dgm:t>
    </dgm:pt>
    <dgm:pt modelId="{3645B99A-5041-4971-931B-7D62A5345621}" type="sibTrans" cxnId="{BDD1926E-58C3-40CB-AB14-D3B51E4784F3}">
      <dgm:prSet/>
      <dgm:spPr/>
      <dgm:t>
        <a:bodyPr/>
        <a:lstStyle/>
        <a:p>
          <a:endParaRPr lang="fr-FR"/>
        </a:p>
      </dgm:t>
    </dgm:pt>
    <dgm:pt modelId="{635E011C-4AF4-448F-9DEF-DD276CEF9585}">
      <dgm:prSet phldrT="[Texte]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fr-FR" b="1" dirty="0" smtClean="0">
              <a:solidFill>
                <a:srgbClr val="002060"/>
              </a:solidFill>
            </a:rPr>
            <a:t>Définition des épreuves </a:t>
          </a:r>
          <a:r>
            <a:rPr lang="fr-FR" b="1" dirty="0" smtClean="0">
              <a:solidFill>
                <a:srgbClr val="002060"/>
              </a:solidFill>
              <a:hlinkClick xmlns:r="http://schemas.openxmlformats.org/officeDocument/2006/relationships" r:id="rId1" action="ppaction://hlinkfile"/>
            </a:rPr>
            <a:t>BO n°13 du 26 mars 2015</a:t>
          </a:r>
          <a:endParaRPr lang="fr-FR" b="1" dirty="0">
            <a:solidFill>
              <a:srgbClr val="002060"/>
            </a:solidFill>
          </a:endParaRPr>
        </a:p>
      </dgm:t>
    </dgm:pt>
    <dgm:pt modelId="{319CA773-D6C4-4F6D-8686-60958C4EA69E}" type="parTrans" cxnId="{AAC5D35E-620E-45BD-8D5F-8322BF445337}">
      <dgm:prSet/>
      <dgm:spPr/>
      <dgm:t>
        <a:bodyPr/>
        <a:lstStyle/>
        <a:p>
          <a:endParaRPr lang="fr-FR"/>
        </a:p>
      </dgm:t>
    </dgm:pt>
    <dgm:pt modelId="{4D2CC13B-8717-4200-955E-674083DD3BED}" type="sibTrans" cxnId="{AAC5D35E-620E-45BD-8D5F-8322BF445337}">
      <dgm:prSet/>
      <dgm:spPr/>
      <dgm:t>
        <a:bodyPr/>
        <a:lstStyle/>
        <a:p>
          <a:endParaRPr lang="fr-FR"/>
        </a:p>
      </dgm:t>
    </dgm:pt>
    <dgm:pt modelId="{AA842D4C-EF85-45A8-9652-B671A47F601E}">
      <dgm:prSet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fr-FR" b="1" dirty="0" smtClean="0">
              <a:solidFill>
                <a:srgbClr val="002060"/>
              </a:solidFill>
            </a:rPr>
            <a:t>Règlement d’examen </a:t>
          </a:r>
          <a:r>
            <a:rPr lang="fr-FR" b="1" dirty="0" smtClean="0">
              <a:solidFill>
                <a:srgbClr val="002060"/>
              </a:solidFill>
              <a:hlinkClick xmlns:r="http://schemas.openxmlformats.org/officeDocument/2006/relationships" r:id="rId2" action="ppaction://hlinkfile"/>
            </a:rPr>
            <a:t>BO n°20 du 14 mai 2015</a:t>
          </a:r>
          <a:endParaRPr lang="fr-FR" b="1" dirty="0">
            <a:solidFill>
              <a:srgbClr val="002060"/>
            </a:solidFill>
          </a:endParaRPr>
        </a:p>
      </dgm:t>
    </dgm:pt>
    <dgm:pt modelId="{B4FC586F-AE82-4E1D-931A-2802658BE250}" type="parTrans" cxnId="{6CD749FE-C56B-4165-93A0-08E80F3B4795}">
      <dgm:prSet/>
      <dgm:spPr/>
      <dgm:t>
        <a:bodyPr/>
        <a:lstStyle/>
        <a:p>
          <a:endParaRPr lang="fr-FR"/>
        </a:p>
      </dgm:t>
    </dgm:pt>
    <dgm:pt modelId="{4E50127F-ED33-47E3-B06C-D08DFDC89045}" type="sibTrans" cxnId="{6CD749FE-C56B-4165-93A0-08E80F3B4795}">
      <dgm:prSet/>
      <dgm:spPr/>
      <dgm:t>
        <a:bodyPr/>
        <a:lstStyle/>
        <a:p>
          <a:endParaRPr lang="fr-FR"/>
        </a:p>
      </dgm:t>
    </dgm:pt>
    <dgm:pt modelId="{856F3757-0722-4C47-A4E0-DCE53BB48684}" type="pres">
      <dgm:prSet presAssocID="{6C26FFB6-383E-4F5F-AF79-0D425D40C7B4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5361F531-102B-474D-BABF-9389DC2522DF}" type="pres">
      <dgm:prSet presAssocID="{F9F04CD1-B8DD-4D5A-A979-021EBB16BB83}" presName="parentLin" presStyleCnt="0"/>
      <dgm:spPr/>
    </dgm:pt>
    <dgm:pt modelId="{C3661FEC-3327-4712-9A95-71984F7E6477}" type="pres">
      <dgm:prSet presAssocID="{F9F04CD1-B8DD-4D5A-A979-021EBB16BB83}" presName="parentLeftMargin" presStyleLbl="node1" presStyleIdx="0" presStyleCnt="4"/>
      <dgm:spPr/>
      <dgm:t>
        <a:bodyPr/>
        <a:lstStyle/>
        <a:p>
          <a:endParaRPr lang="fr-FR"/>
        </a:p>
      </dgm:t>
    </dgm:pt>
    <dgm:pt modelId="{7EE2D364-C9FB-4D6F-88E4-938EA38D1DA1}" type="pres">
      <dgm:prSet presAssocID="{F9F04CD1-B8DD-4D5A-A979-021EBB16BB83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75AAFC3-2128-47B8-93AB-0BBF40D2FCD6}" type="pres">
      <dgm:prSet presAssocID="{F9F04CD1-B8DD-4D5A-A979-021EBB16BB83}" presName="negativeSpace" presStyleCnt="0"/>
      <dgm:spPr/>
    </dgm:pt>
    <dgm:pt modelId="{4CC2EA77-1FD3-41C4-B53C-E53619FD5F8F}" type="pres">
      <dgm:prSet presAssocID="{F9F04CD1-B8DD-4D5A-A979-021EBB16BB83}" presName="childText" presStyleLbl="conFgAcc1" presStyleIdx="0" presStyleCnt="4">
        <dgm:presLayoutVars>
          <dgm:bulletEnabled val="1"/>
        </dgm:presLayoutVars>
      </dgm:prSet>
      <dgm:spPr/>
    </dgm:pt>
    <dgm:pt modelId="{692D9984-6F21-4E40-B57C-38BC9B2740AF}" type="pres">
      <dgm:prSet presAssocID="{2DD2E4C3-4ACF-4C72-83C1-DFD3F2F58B6B}" presName="spaceBetweenRectangles" presStyleCnt="0"/>
      <dgm:spPr/>
    </dgm:pt>
    <dgm:pt modelId="{E9AD3D01-BF12-46F7-9F4F-06E9054B1FD3}" type="pres">
      <dgm:prSet presAssocID="{9D7CD70B-EC8C-4334-AC1A-07A23DD2CE03}" presName="parentLin" presStyleCnt="0"/>
      <dgm:spPr/>
    </dgm:pt>
    <dgm:pt modelId="{D47A342D-2A02-4613-92DC-84DE33C4E644}" type="pres">
      <dgm:prSet presAssocID="{9D7CD70B-EC8C-4334-AC1A-07A23DD2CE03}" presName="parentLeftMargin" presStyleLbl="node1" presStyleIdx="0" presStyleCnt="4"/>
      <dgm:spPr/>
      <dgm:t>
        <a:bodyPr/>
        <a:lstStyle/>
        <a:p>
          <a:endParaRPr lang="fr-FR"/>
        </a:p>
      </dgm:t>
    </dgm:pt>
    <dgm:pt modelId="{98F72F59-1BF7-402C-A918-BD7AA28A5962}" type="pres">
      <dgm:prSet presAssocID="{9D7CD70B-EC8C-4334-AC1A-07A23DD2CE03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6A4B77EE-14F9-4B32-8CC7-DA6D408B193C}" type="pres">
      <dgm:prSet presAssocID="{9D7CD70B-EC8C-4334-AC1A-07A23DD2CE03}" presName="negativeSpace" presStyleCnt="0"/>
      <dgm:spPr/>
    </dgm:pt>
    <dgm:pt modelId="{FA9AFA30-9A1B-4DF8-964C-1ED7E6D0288C}" type="pres">
      <dgm:prSet presAssocID="{9D7CD70B-EC8C-4334-AC1A-07A23DD2CE03}" presName="childText" presStyleLbl="conFgAcc1" presStyleIdx="1" presStyleCnt="4">
        <dgm:presLayoutVars>
          <dgm:bulletEnabled val="1"/>
        </dgm:presLayoutVars>
      </dgm:prSet>
      <dgm:spPr/>
    </dgm:pt>
    <dgm:pt modelId="{B467F467-100F-4A5D-974A-28B40D0AA331}" type="pres">
      <dgm:prSet presAssocID="{3645B99A-5041-4971-931B-7D62A5345621}" presName="spaceBetweenRectangles" presStyleCnt="0"/>
      <dgm:spPr/>
    </dgm:pt>
    <dgm:pt modelId="{215C7456-CB81-4CF9-BBEF-D209F5C15D20}" type="pres">
      <dgm:prSet presAssocID="{635E011C-4AF4-448F-9DEF-DD276CEF9585}" presName="parentLin" presStyleCnt="0"/>
      <dgm:spPr/>
    </dgm:pt>
    <dgm:pt modelId="{D7F98628-4F16-40A5-B866-8496AA91B978}" type="pres">
      <dgm:prSet presAssocID="{635E011C-4AF4-448F-9DEF-DD276CEF9585}" presName="parentLeftMargin" presStyleLbl="node1" presStyleIdx="1" presStyleCnt="4"/>
      <dgm:spPr/>
      <dgm:t>
        <a:bodyPr/>
        <a:lstStyle/>
        <a:p>
          <a:endParaRPr lang="fr-FR"/>
        </a:p>
      </dgm:t>
    </dgm:pt>
    <dgm:pt modelId="{D20FD8A4-D9FF-42A6-9743-8CF62E813484}" type="pres">
      <dgm:prSet presAssocID="{635E011C-4AF4-448F-9DEF-DD276CEF9585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F2079F8-7A64-497F-B50A-689E9500B716}" type="pres">
      <dgm:prSet presAssocID="{635E011C-4AF4-448F-9DEF-DD276CEF9585}" presName="negativeSpace" presStyleCnt="0"/>
      <dgm:spPr/>
    </dgm:pt>
    <dgm:pt modelId="{A4BC6679-A7AF-4435-9846-777F3999D878}" type="pres">
      <dgm:prSet presAssocID="{635E011C-4AF4-448F-9DEF-DD276CEF9585}" presName="childText" presStyleLbl="conFgAcc1" presStyleIdx="2" presStyleCnt="4">
        <dgm:presLayoutVars>
          <dgm:bulletEnabled val="1"/>
        </dgm:presLayoutVars>
      </dgm:prSet>
      <dgm:spPr/>
    </dgm:pt>
    <dgm:pt modelId="{D0C0F4CE-C779-4937-97A9-D9947BDBAB88}" type="pres">
      <dgm:prSet presAssocID="{4D2CC13B-8717-4200-955E-674083DD3BED}" presName="spaceBetweenRectangles" presStyleCnt="0"/>
      <dgm:spPr/>
    </dgm:pt>
    <dgm:pt modelId="{D98441D5-24B3-49F1-A267-9C93509EA5F5}" type="pres">
      <dgm:prSet presAssocID="{AA842D4C-EF85-45A8-9652-B671A47F601E}" presName="parentLin" presStyleCnt="0"/>
      <dgm:spPr/>
    </dgm:pt>
    <dgm:pt modelId="{1AD3BE1C-0C06-46DB-9742-0CA46A31E6A3}" type="pres">
      <dgm:prSet presAssocID="{AA842D4C-EF85-45A8-9652-B671A47F601E}" presName="parentLeftMargin" presStyleLbl="node1" presStyleIdx="2" presStyleCnt="4"/>
      <dgm:spPr/>
      <dgm:t>
        <a:bodyPr/>
        <a:lstStyle/>
        <a:p>
          <a:endParaRPr lang="fr-FR"/>
        </a:p>
      </dgm:t>
    </dgm:pt>
    <dgm:pt modelId="{865A1B54-3D7F-4614-97EE-2FE5FA004D6A}" type="pres">
      <dgm:prSet presAssocID="{AA842D4C-EF85-45A8-9652-B671A47F601E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4AAB91B-2F3D-4427-80B0-1B4F5CDD1F92}" type="pres">
      <dgm:prSet presAssocID="{AA842D4C-EF85-45A8-9652-B671A47F601E}" presName="negativeSpace" presStyleCnt="0"/>
      <dgm:spPr/>
    </dgm:pt>
    <dgm:pt modelId="{52F696BA-B82C-41F4-A44D-DD60601EA560}" type="pres">
      <dgm:prSet presAssocID="{AA842D4C-EF85-45A8-9652-B671A47F601E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BDD1926E-58C3-40CB-AB14-D3B51E4784F3}" srcId="{6C26FFB6-383E-4F5F-AF79-0D425D40C7B4}" destId="{9D7CD70B-EC8C-4334-AC1A-07A23DD2CE03}" srcOrd="1" destOrd="0" parTransId="{D8F82F07-DE13-41BB-B103-5C8289B9B259}" sibTransId="{3645B99A-5041-4971-931B-7D62A5345621}"/>
    <dgm:cxn modelId="{AAC5D35E-620E-45BD-8D5F-8322BF445337}" srcId="{6C26FFB6-383E-4F5F-AF79-0D425D40C7B4}" destId="{635E011C-4AF4-448F-9DEF-DD276CEF9585}" srcOrd="2" destOrd="0" parTransId="{319CA773-D6C4-4F6D-8686-60958C4EA69E}" sibTransId="{4D2CC13B-8717-4200-955E-674083DD3BED}"/>
    <dgm:cxn modelId="{7BD1DC4C-6F03-4659-82D0-90171D087826}" type="presOf" srcId="{635E011C-4AF4-448F-9DEF-DD276CEF9585}" destId="{D7F98628-4F16-40A5-B866-8496AA91B978}" srcOrd="0" destOrd="0" presId="urn:microsoft.com/office/officeart/2005/8/layout/list1"/>
    <dgm:cxn modelId="{AB37FC43-4A95-45D3-BDA7-D58EF627C581}" type="presOf" srcId="{6C26FFB6-383E-4F5F-AF79-0D425D40C7B4}" destId="{856F3757-0722-4C47-A4E0-DCE53BB48684}" srcOrd="0" destOrd="0" presId="urn:microsoft.com/office/officeart/2005/8/layout/list1"/>
    <dgm:cxn modelId="{6B0FD196-52D8-44A8-B088-B1EF99BFA0A8}" type="presOf" srcId="{F9F04CD1-B8DD-4D5A-A979-021EBB16BB83}" destId="{C3661FEC-3327-4712-9A95-71984F7E6477}" srcOrd="0" destOrd="0" presId="urn:microsoft.com/office/officeart/2005/8/layout/list1"/>
    <dgm:cxn modelId="{6CD749FE-C56B-4165-93A0-08E80F3B4795}" srcId="{6C26FFB6-383E-4F5F-AF79-0D425D40C7B4}" destId="{AA842D4C-EF85-45A8-9652-B671A47F601E}" srcOrd="3" destOrd="0" parTransId="{B4FC586F-AE82-4E1D-931A-2802658BE250}" sibTransId="{4E50127F-ED33-47E3-B06C-D08DFDC89045}"/>
    <dgm:cxn modelId="{7E2CFAC4-A196-41C0-B1E7-56A038D32BB9}" type="presOf" srcId="{AA842D4C-EF85-45A8-9652-B671A47F601E}" destId="{1AD3BE1C-0C06-46DB-9742-0CA46A31E6A3}" srcOrd="0" destOrd="0" presId="urn:microsoft.com/office/officeart/2005/8/layout/list1"/>
    <dgm:cxn modelId="{2D648B86-4840-45B1-AE47-3065E13CE63F}" type="presOf" srcId="{AA842D4C-EF85-45A8-9652-B671A47F601E}" destId="{865A1B54-3D7F-4614-97EE-2FE5FA004D6A}" srcOrd="1" destOrd="0" presId="urn:microsoft.com/office/officeart/2005/8/layout/list1"/>
    <dgm:cxn modelId="{46396F40-1C77-4915-B837-9D06D7150B23}" type="presOf" srcId="{635E011C-4AF4-448F-9DEF-DD276CEF9585}" destId="{D20FD8A4-D9FF-42A6-9743-8CF62E813484}" srcOrd="1" destOrd="0" presId="urn:microsoft.com/office/officeart/2005/8/layout/list1"/>
    <dgm:cxn modelId="{3CCB47B6-974D-478A-9C53-682F244A65DC}" type="presOf" srcId="{F9F04CD1-B8DD-4D5A-A979-021EBB16BB83}" destId="{7EE2D364-C9FB-4D6F-88E4-938EA38D1DA1}" srcOrd="1" destOrd="0" presId="urn:microsoft.com/office/officeart/2005/8/layout/list1"/>
    <dgm:cxn modelId="{E5BEB384-A70C-4BA8-9F83-146F4C49136B}" type="presOf" srcId="{9D7CD70B-EC8C-4334-AC1A-07A23DD2CE03}" destId="{D47A342D-2A02-4613-92DC-84DE33C4E644}" srcOrd="0" destOrd="0" presId="urn:microsoft.com/office/officeart/2005/8/layout/list1"/>
    <dgm:cxn modelId="{60980B2D-C459-4D95-95AD-ACD98967AEAA}" srcId="{6C26FFB6-383E-4F5F-AF79-0D425D40C7B4}" destId="{F9F04CD1-B8DD-4D5A-A979-021EBB16BB83}" srcOrd="0" destOrd="0" parTransId="{29057147-2A77-4574-948A-EB21AD116062}" sibTransId="{2DD2E4C3-4ACF-4C72-83C1-DFD3F2F58B6B}"/>
    <dgm:cxn modelId="{FB31B061-E4DC-4434-9ED8-8E5A3458C701}" type="presOf" srcId="{9D7CD70B-EC8C-4334-AC1A-07A23DD2CE03}" destId="{98F72F59-1BF7-402C-A918-BD7AA28A5962}" srcOrd="1" destOrd="0" presId="urn:microsoft.com/office/officeart/2005/8/layout/list1"/>
    <dgm:cxn modelId="{1EAF6884-7962-4D90-BDC8-2A6B5C2FE6CE}" type="presParOf" srcId="{856F3757-0722-4C47-A4E0-DCE53BB48684}" destId="{5361F531-102B-474D-BABF-9389DC2522DF}" srcOrd="0" destOrd="0" presId="urn:microsoft.com/office/officeart/2005/8/layout/list1"/>
    <dgm:cxn modelId="{25272162-D542-425A-983E-57FB9BBFF645}" type="presParOf" srcId="{5361F531-102B-474D-BABF-9389DC2522DF}" destId="{C3661FEC-3327-4712-9A95-71984F7E6477}" srcOrd="0" destOrd="0" presId="urn:microsoft.com/office/officeart/2005/8/layout/list1"/>
    <dgm:cxn modelId="{B9453B40-B201-4757-B869-4FDB5A12EC0D}" type="presParOf" srcId="{5361F531-102B-474D-BABF-9389DC2522DF}" destId="{7EE2D364-C9FB-4D6F-88E4-938EA38D1DA1}" srcOrd="1" destOrd="0" presId="urn:microsoft.com/office/officeart/2005/8/layout/list1"/>
    <dgm:cxn modelId="{0CCD3C01-3718-427D-BC6B-FE735F3519A9}" type="presParOf" srcId="{856F3757-0722-4C47-A4E0-DCE53BB48684}" destId="{975AAFC3-2128-47B8-93AB-0BBF40D2FCD6}" srcOrd="1" destOrd="0" presId="urn:microsoft.com/office/officeart/2005/8/layout/list1"/>
    <dgm:cxn modelId="{2E60B1E7-F16F-4AEC-AD14-B479E62A8F89}" type="presParOf" srcId="{856F3757-0722-4C47-A4E0-DCE53BB48684}" destId="{4CC2EA77-1FD3-41C4-B53C-E53619FD5F8F}" srcOrd="2" destOrd="0" presId="urn:microsoft.com/office/officeart/2005/8/layout/list1"/>
    <dgm:cxn modelId="{05CF3BCC-3AED-4B1A-BAC5-2429DBB0DDD4}" type="presParOf" srcId="{856F3757-0722-4C47-A4E0-DCE53BB48684}" destId="{692D9984-6F21-4E40-B57C-38BC9B2740AF}" srcOrd="3" destOrd="0" presId="urn:microsoft.com/office/officeart/2005/8/layout/list1"/>
    <dgm:cxn modelId="{879909F6-BC64-4DFC-9DC2-FDF48A6D918D}" type="presParOf" srcId="{856F3757-0722-4C47-A4E0-DCE53BB48684}" destId="{E9AD3D01-BF12-46F7-9F4F-06E9054B1FD3}" srcOrd="4" destOrd="0" presId="urn:microsoft.com/office/officeart/2005/8/layout/list1"/>
    <dgm:cxn modelId="{188AFDC7-9922-4154-ABFD-826AC568F0E0}" type="presParOf" srcId="{E9AD3D01-BF12-46F7-9F4F-06E9054B1FD3}" destId="{D47A342D-2A02-4613-92DC-84DE33C4E644}" srcOrd="0" destOrd="0" presId="urn:microsoft.com/office/officeart/2005/8/layout/list1"/>
    <dgm:cxn modelId="{1E177EA6-05CE-4716-83DF-D087DFC408DA}" type="presParOf" srcId="{E9AD3D01-BF12-46F7-9F4F-06E9054B1FD3}" destId="{98F72F59-1BF7-402C-A918-BD7AA28A5962}" srcOrd="1" destOrd="0" presId="urn:microsoft.com/office/officeart/2005/8/layout/list1"/>
    <dgm:cxn modelId="{36AD2D45-E2FF-4731-B7CF-87E1C75195E3}" type="presParOf" srcId="{856F3757-0722-4C47-A4E0-DCE53BB48684}" destId="{6A4B77EE-14F9-4B32-8CC7-DA6D408B193C}" srcOrd="5" destOrd="0" presId="urn:microsoft.com/office/officeart/2005/8/layout/list1"/>
    <dgm:cxn modelId="{AC24CBBC-E88B-41EA-8C8D-E16A65A6424B}" type="presParOf" srcId="{856F3757-0722-4C47-A4E0-DCE53BB48684}" destId="{FA9AFA30-9A1B-4DF8-964C-1ED7E6D0288C}" srcOrd="6" destOrd="0" presId="urn:microsoft.com/office/officeart/2005/8/layout/list1"/>
    <dgm:cxn modelId="{B0CC452C-2354-4111-8FB3-C252533E1A85}" type="presParOf" srcId="{856F3757-0722-4C47-A4E0-DCE53BB48684}" destId="{B467F467-100F-4A5D-974A-28B40D0AA331}" srcOrd="7" destOrd="0" presId="urn:microsoft.com/office/officeart/2005/8/layout/list1"/>
    <dgm:cxn modelId="{2DBE3638-A10E-412F-9F7F-DC664B8ED163}" type="presParOf" srcId="{856F3757-0722-4C47-A4E0-DCE53BB48684}" destId="{215C7456-CB81-4CF9-BBEF-D209F5C15D20}" srcOrd="8" destOrd="0" presId="urn:microsoft.com/office/officeart/2005/8/layout/list1"/>
    <dgm:cxn modelId="{DF5C5D9C-6C75-4B54-8A5D-0FBA9EAC3551}" type="presParOf" srcId="{215C7456-CB81-4CF9-BBEF-D209F5C15D20}" destId="{D7F98628-4F16-40A5-B866-8496AA91B978}" srcOrd="0" destOrd="0" presId="urn:microsoft.com/office/officeart/2005/8/layout/list1"/>
    <dgm:cxn modelId="{B43D8289-5084-4217-9DAA-38572279651B}" type="presParOf" srcId="{215C7456-CB81-4CF9-BBEF-D209F5C15D20}" destId="{D20FD8A4-D9FF-42A6-9743-8CF62E813484}" srcOrd="1" destOrd="0" presId="urn:microsoft.com/office/officeart/2005/8/layout/list1"/>
    <dgm:cxn modelId="{8E297925-30D6-42B0-B6BD-EE50B7557548}" type="presParOf" srcId="{856F3757-0722-4C47-A4E0-DCE53BB48684}" destId="{7F2079F8-7A64-497F-B50A-689E9500B716}" srcOrd="9" destOrd="0" presId="urn:microsoft.com/office/officeart/2005/8/layout/list1"/>
    <dgm:cxn modelId="{8824413A-00E1-4E83-9505-1AF981E001CE}" type="presParOf" srcId="{856F3757-0722-4C47-A4E0-DCE53BB48684}" destId="{A4BC6679-A7AF-4435-9846-777F3999D878}" srcOrd="10" destOrd="0" presId="urn:microsoft.com/office/officeart/2005/8/layout/list1"/>
    <dgm:cxn modelId="{E7F4657C-CF2E-463A-9E25-1B07FABA0D9F}" type="presParOf" srcId="{856F3757-0722-4C47-A4E0-DCE53BB48684}" destId="{D0C0F4CE-C779-4937-97A9-D9947BDBAB88}" srcOrd="11" destOrd="0" presId="urn:microsoft.com/office/officeart/2005/8/layout/list1"/>
    <dgm:cxn modelId="{655183D8-E4A0-43AE-BAC7-08B3D0FC133B}" type="presParOf" srcId="{856F3757-0722-4C47-A4E0-DCE53BB48684}" destId="{D98441D5-24B3-49F1-A267-9C93509EA5F5}" srcOrd="12" destOrd="0" presId="urn:microsoft.com/office/officeart/2005/8/layout/list1"/>
    <dgm:cxn modelId="{8029C769-050D-4D27-BBAC-1F8AEB430B9C}" type="presParOf" srcId="{D98441D5-24B3-49F1-A267-9C93509EA5F5}" destId="{1AD3BE1C-0C06-46DB-9742-0CA46A31E6A3}" srcOrd="0" destOrd="0" presId="urn:microsoft.com/office/officeart/2005/8/layout/list1"/>
    <dgm:cxn modelId="{80037A12-5724-4302-896A-CABBD3201DCF}" type="presParOf" srcId="{D98441D5-24B3-49F1-A267-9C93509EA5F5}" destId="{865A1B54-3D7F-4614-97EE-2FE5FA004D6A}" srcOrd="1" destOrd="0" presId="urn:microsoft.com/office/officeart/2005/8/layout/list1"/>
    <dgm:cxn modelId="{6200ABE7-B144-4300-9F9F-A8DD0883A0D8}" type="presParOf" srcId="{856F3757-0722-4C47-A4E0-DCE53BB48684}" destId="{F4AAB91B-2F3D-4427-80B0-1B4F5CDD1F92}" srcOrd="13" destOrd="0" presId="urn:microsoft.com/office/officeart/2005/8/layout/list1"/>
    <dgm:cxn modelId="{4A8B84A3-B8DC-4036-8F06-8E6B3E411C48}" type="presParOf" srcId="{856F3757-0722-4C47-A4E0-DCE53BB48684}" destId="{52F696BA-B82C-41F4-A44D-DD60601EA560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CDF76A6-19CB-4C63-A67E-957EB3FAA89B}" type="doc">
      <dgm:prSet loTypeId="urn:microsoft.com/office/officeart/2005/8/layout/vList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3FA662AC-FD46-46AF-A509-0ECD0292E93C}">
      <dgm:prSet phldrT="[Texte]"/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r>
            <a:rPr lang="fr-FR" dirty="0" smtClean="0">
              <a:solidFill>
                <a:srgbClr val="002060"/>
              </a:solidFill>
            </a:rPr>
            <a:t>Démarche d’harmonisation</a:t>
          </a:r>
          <a:endParaRPr lang="fr-FR" dirty="0">
            <a:solidFill>
              <a:srgbClr val="002060"/>
            </a:solidFill>
          </a:endParaRPr>
        </a:p>
      </dgm:t>
    </dgm:pt>
    <dgm:pt modelId="{D5B73835-B778-4E43-9221-0516AD49AF0A}" type="parTrans" cxnId="{46BCDC2C-033F-41A4-B35C-63DA9061C52D}">
      <dgm:prSet/>
      <dgm:spPr/>
      <dgm:t>
        <a:bodyPr/>
        <a:lstStyle/>
        <a:p>
          <a:endParaRPr lang="fr-FR"/>
        </a:p>
      </dgm:t>
    </dgm:pt>
    <dgm:pt modelId="{5F686998-2B66-4422-AAA2-F3D76C81BD8E}" type="sibTrans" cxnId="{46BCDC2C-033F-41A4-B35C-63DA9061C52D}">
      <dgm:prSet/>
      <dgm:spPr/>
      <dgm:t>
        <a:bodyPr/>
        <a:lstStyle/>
        <a:p>
          <a:endParaRPr lang="fr-FR"/>
        </a:p>
      </dgm:t>
    </dgm:pt>
    <dgm:pt modelId="{B9FE2912-A787-4546-B076-62D78584EECB}">
      <dgm:prSet phldrT="[Texte]"/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r>
            <a:rPr lang="fr-FR" dirty="0" smtClean="0">
              <a:solidFill>
                <a:srgbClr val="002060"/>
              </a:solidFill>
            </a:rPr>
            <a:t>Harmonisation : espace d’échanges entre les professeurs évaluateurs afin de prendre en compte les différents critères d’évaluation et les profils d’élèves rencontrés.</a:t>
          </a:r>
          <a:endParaRPr lang="fr-FR" dirty="0">
            <a:solidFill>
              <a:srgbClr val="002060"/>
            </a:solidFill>
          </a:endParaRPr>
        </a:p>
      </dgm:t>
    </dgm:pt>
    <dgm:pt modelId="{98B666F5-2B5B-4204-B3DF-B9DBA723E4A1}" type="parTrans" cxnId="{1043A67A-664F-4BD2-8166-625ABCDA45DD}">
      <dgm:prSet/>
      <dgm:spPr/>
      <dgm:t>
        <a:bodyPr/>
        <a:lstStyle/>
        <a:p>
          <a:endParaRPr lang="fr-FR"/>
        </a:p>
      </dgm:t>
    </dgm:pt>
    <dgm:pt modelId="{EBDB5B15-2FCA-459C-A180-515D5959DCCA}" type="sibTrans" cxnId="{1043A67A-664F-4BD2-8166-625ABCDA45DD}">
      <dgm:prSet/>
      <dgm:spPr/>
      <dgm:t>
        <a:bodyPr/>
        <a:lstStyle/>
        <a:p>
          <a:endParaRPr lang="fr-FR"/>
        </a:p>
      </dgm:t>
    </dgm:pt>
    <dgm:pt modelId="{C44A8FA6-07C4-4793-B706-6400E278DA1C}">
      <dgm:prSet phldrT="[Texte]"/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r>
            <a:rPr lang="fr-FR" dirty="0" smtClean="0">
              <a:solidFill>
                <a:srgbClr val="002060"/>
              </a:solidFill>
            </a:rPr>
            <a:t>définition des documents pour l’harmonisation</a:t>
          </a:r>
          <a:endParaRPr lang="fr-FR" dirty="0">
            <a:solidFill>
              <a:srgbClr val="002060"/>
            </a:solidFill>
          </a:endParaRPr>
        </a:p>
      </dgm:t>
    </dgm:pt>
    <dgm:pt modelId="{73A0864B-A26A-4413-9EE0-FE1917C488E9}" type="parTrans" cxnId="{B09E52B4-0391-4096-9D97-0AF5EC9377EB}">
      <dgm:prSet/>
      <dgm:spPr/>
      <dgm:t>
        <a:bodyPr/>
        <a:lstStyle/>
        <a:p>
          <a:endParaRPr lang="fr-FR"/>
        </a:p>
      </dgm:t>
    </dgm:pt>
    <dgm:pt modelId="{FFF04809-258B-4B90-8341-8DE83ED395D0}" type="sibTrans" cxnId="{B09E52B4-0391-4096-9D97-0AF5EC9377EB}">
      <dgm:prSet/>
      <dgm:spPr/>
      <dgm:t>
        <a:bodyPr/>
        <a:lstStyle/>
        <a:p>
          <a:endParaRPr lang="fr-FR"/>
        </a:p>
      </dgm:t>
    </dgm:pt>
    <dgm:pt modelId="{126B0640-B36C-45C1-9D12-201A0F8488C8}">
      <dgm:prSet phldrT="[Texte]"/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r>
            <a:rPr lang="fr-FR" dirty="0" smtClean="0">
              <a:solidFill>
                <a:srgbClr val="002060"/>
              </a:solidFill>
            </a:rPr>
            <a:t>Grilles d’évaluation des trois sous-épreuves :</a:t>
          </a:r>
          <a:endParaRPr lang="fr-FR" dirty="0">
            <a:solidFill>
              <a:srgbClr val="002060"/>
            </a:solidFill>
          </a:endParaRPr>
        </a:p>
      </dgm:t>
    </dgm:pt>
    <dgm:pt modelId="{9048B55F-92BC-4061-A679-319A7F62B1BE}" type="parTrans" cxnId="{56E1A180-6897-4E2A-ABBB-13A1666BF715}">
      <dgm:prSet/>
      <dgm:spPr/>
      <dgm:t>
        <a:bodyPr/>
        <a:lstStyle/>
        <a:p>
          <a:endParaRPr lang="fr-FR"/>
        </a:p>
      </dgm:t>
    </dgm:pt>
    <dgm:pt modelId="{E230E6F0-97FB-4531-BB5A-9B1021074872}" type="sibTrans" cxnId="{56E1A180-6897-4E2A-ABBB-13A1666BF715}">
      <dgm:prSet/>
      <dgm:spPr/>
      <dgm:t>
        <a:bodyPr/>
        <a:lstStyle/>
        <a:p>
          <a:endParaRPr lang="fr-FR"/>
        </a:p>
      </dgm:t>
    </dgm:pt>
    <dgm:pt modelId="{0F22584D-D1F1-4DF8-8BCA-F96F0CAA7D35}">
      <dgm:prSet phldrT="[Texte]"/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r>
            <a:rPr lang="fr-FR" dirty="0" smtClean="0">
              <a:solidFill>
                <a:srgbClr val="002060"/>
              </a:solidFill>
            </a:rPr>
            <a:t> Harmonisation : « harmonisation des pratiques d’évaluation certificative CCF ». L’objectif est de vérifier que des élèves ayant des profils identiques dans des classes et établissements différents bénéficient bien d’un même résultat à l’issue du processus de l’évaluation mis en place.</a:t>
          </a:r>
          <a:endParaRPr lang="fr-FR" dirty="0">
            <a:solidFill>
              <a:srgbClr val="002060"/>
            </a:solidFill>
          </a:endParaRPr>
        </a:p>
      </dgm:t>
    </dgm:pt>
    <dgm:pt modelId="{DF4F95FE-9129-4A4D-9EF6-4B0F1FA0861F}" type="sibTrans" cxnId="{808340F2-4E72-4019-A473-2D639A319FED}">
      <dgm:prSet/>
      <dgm:spPr/>
      <dgm:t>
        <a:bodyPr/>
        <a:lstStyle/>
        <a:p>
          <a:endParaRPr lang="fr-FR"/>
        </a:p>
      </dgm:t>
    </dgm:pt>
    <dgm:pt modelId="{0D8D9605-4762-4E9A-B24B-0404AB186D5A}" type="parTrans" cxnId="{808340F2-4E72-4019-A473-2D639A319FED}">
      <dgm:prSet/>
      <dgm:spPr/>
      <dgm:t>
        <a:bodyPr/>
        <a:lstStyle/>
        <a:p>
          <a:endParaRPr lang="fr-FR"/>
        </a:p>
      </dgm:t>
    </dgm:pt>
    <dgm:pt modelId="{5C810ADC-C422-4668-81B2-77EB9659ECB8}">
      <dgm:prSet phldrT="[Texte]"/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r>
            <a:rPr lang="fr-FR" dirty="0" smtClean="0">
              <a:solidFill>
                <a:srgbClr val="002060"/>
              </a:solidFill>
              <a:hlinkClick xmlns:r="http://schemas.openxmlformats.org/officeDocument/2006/relationships" r:id="rId1" action="ppaction://hlinkfile"/>
            </a:rPr>
            <a:t>E31</a:t>
          </a:r>
          <a:r>
            <a:rPr lang="fr-FR" dirty="0" smtClean="0">
              <a:solidFill>
                <a:srgbClr val="002060"/>
              </a:solidFill>
            </a:rPr>
            <a:t> : Gestion administrative des relations externes</a:t>
          </a:r>
          <a:endParaRPr lang="fr-FR" dirty="0">
            <a:solidFill>
              <a:srgbClr val="002060"/>
            </a:solidFill>
          </a:endParaRPr>
        </a:p>
      </dgm:t>
    </dgm:pt>
    <dgm:pt modelId="{8BD31CCC-3DFB-45AD-B763-3792355975F8}" type="parTrans" cxnId="{3177815D-F135-4786-844A-565536CACB66}">
      <dgm:prSet/>
      <dgm:spPr/>
    </dgm:pt>
    <dgm:pt modelId="{91245A3B-CDC0-493C-A55B-281F3C348523}" type="sibTrans" cxnId="{3177815D-F135-4786-844A-565536CACB66}">
      <dgm:prSet/>
      <dgm:spPr/>
    </dgm:pt>
    <dgm:pt modelId="{1E0B9BF9-CEB0-4D0F-B6D2-4F990C9282D0}">
      <dgm:prSet phldrT="[Texte]"/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r>
            <a:rPr lang="fr-FR" dirty="0" smtClean="0">
              <a:solidFill>
                <a:srgbClr val="002060"/>
              </a:solidFill>
              <a:hlinkClick xmlns:r="http://schemas.openxmlformats.org/officeDocument/2006/relationships" r:id="rId2" action="ppaction://hlinkfile"/>
            </a:rPr>
            <a:t>E32 </a:t>
          </a:r>
          <a:r>
            <a:rPr lang="fr-FR" dirty="0" smtClean="0">
              <a:solidFill>
                <a:srgbClr val="002060"/>
              </a:solidFill>
            </a:rPr>
            <a:t>: Gestion administrative interne</a:t>
          </a:r>
          <a:endParaRPr lang="fr-FR" dirty="0">
            <a:solidFill>
              <a:srgbClr val="002060"/>
            </a:solidFill>
          </a:endParaRPr>
        </a:p>
      </dgm:t>
    </dgm:pt>
    <dgm:pt modelId="{BA1F2958-2FEB-4701-BF19-0B7AA911B546}" type="parTrans" cxnId="{AABAFC67-4855-409E-94D5-258EDC36D89A}">
      <dgm:prSet/>
      <dgm:spPr/>
    </dgm:pt>
    <dgm:pt modelId="{39EB2975-7644-4053-AA8C-BC6F7425BA3B}" type="sibTrans" cxnId="{AABAFC67-4855-409E-94D5-258EDC36D89A}">
      <dgm:prSet/>
      <dgm:spPr/>
    </dgm:pt>
    <dgm:pt modelId="{EC13E591-F9B6-4D4E-BEA9-16BEE94B4109}">
      <dgm:prSet phldrT="[Texte]"/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r>
            <a:rPr lang="fr-FR" dirty="0" smtClean="0">
              <a:solidFill>
                <a:srgbClr val="002060"/>
              </a:solidFill>
              <a:hlinkClick xmlns:r="http://schemas.openxmlformats.org/officeDocument/2006/relationships" r:id="rId3" action="ppaction://hlinkfile"/>
            </a:rPr>
            <a:t>E33</a:t>
          </a:r>
          <a:r>
            <a:rPr lang="fr-FR" dirty="0" smtClean="0">
              <a:solidFill>
                <a:srgbClr val="002060"/>
              </a:solidFill>
            </a:rPr>
            <a:t> : Gestion administrative des projets</a:t>
          </a:r>
          <a:endParaRPr lang="fr-FR" dirty="0">
            <a:solidFill>
              <a:srgbClr val="002060"/>
            </a:solidFill>
          </a:endParaRPr>
        </a:p>
      </dgm:t>
    </dgm:pt>
    <dgm:pt modelId="{F6B8403F-95CC-44BF-9209-DA625B2D863C}" type="parTrans" cxnId="{3195DB39-1918-42BD-ADC4-2AA66D533F1D}">
      <dgm:prSet/>
      <dgm:spPr/>
    </dgm:pt>
    <dgm:pt modelId="{EE7DCA66-8BBF-4BAE-92A9-C8D108601EB2}" type="sibTrans" cxnId="{3195DB39-1918-42BD-ADC4-2AA66D533F1D}">
      <dgm:prSet/>
      <dgm:spPr/>
    </dgm:pt>
    <dgm:pt modelId="{BE47467B-4165-49BE-8CA8-EC318EFEACFC}">
      <dgm:prSet phldrT="[Texte]"/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r>
            <a:rPr lang="fr-FR" dirty="0" smtClean="0">
              <a:solidFill>
                <a:srgbClr val="002060"/>
              </a:solidFill>
            </a:rPr>
            <a:t>L’extrait du passeport professionnel </a:t>
          </a:r>
          <a:endParaRPr lang="fr-FR" dirty="0">
            <a:solidFill>
              <a:srgbClr val="002060"/>
            </a:solidFill>
          </a:endParaRPr>
        </a:p>
      </dgm:t>
    </dgm:pt>
    <dgm:pt modelId="{8BDC729C-D249-4541-8EE4-7FA2C459294F}" type="parTrans" cxnId="{91130E31-BE53-4643-9DDE-6FDF7BBFCB18}">
      <dgm:prSet/>
      <dgm:spPr/>
    </dgm:pt>
    <dgm:pt modelId="{0BACEBD3-DBD2-440E-B778-2CEE9A48EA5C}" type="sibTrans" cxnId="{91130E31-BE53-4643-9DDE-6FDF7BBFCB18}">
      <dgm:prSet/>
      <dgm:spPr/>
    </dgm:pt>
    <dgm:pt modelId="{B15659B9-D905-472E-96AC-061E27A87D60}">
      <dgm:prSet phldrT="[Texte]"/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r>
            <a:rPr lang="fr-FR" dirty="0" smtClean="0">
              <a:solidFill>
                <a:srgbClr val="002060"/>
              </a:solidFill>
            </a:rPr>
            <a:t>Les comptes rendus d’évaluation des PFMP</a:t>
          </a:r>
          <a:endParaRPr lang="fr-FR" dirty="0">
            <a:solidFill>
              <a:srgbClr val="002060"/>
            </a:solidFill>
          </a:endParaRPr>
        </a:p>
      </dgm:t>
    </dgm:pt>
    <dgm:pt modelId="{BB1D1A9E-CCF4-4D9E-B843-CCF64BC75879}" type="parTrans" cxnId="{3CCD2A07-781D-41B2-8982-3B9DE290708F}">
      <dgm:prSet/>
      <dgm:spPr/>
    </dgm:pt>
    <dgm:pt modelId="{F9D8C593-D655-474F-88B3-9E131CD0ED97}" type="sibTrans" cxnId="{3CCD2A07-781D-41B2-8982-3B9DE290708F}">
      <dgm:prSet/>
      <dgm:spPr/>
    </dgm:pt>
    <dgm:pt modelId="{CF060888-5DBC-430F-ACD5-E8EB049AD801}">
      <dgm:prSet phldrT="[Texte]"/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r>
            <a:rPr lang="fr-FR" dirty="0" smtClean="0">
              <a:solidFill>
                <a:srgbClr val="002060"/>
              </a:solidFill>
            </a:rPr>
            <a:t>Les attestations de stage</a:t>
          </a:r>
          <a:endParaRPr lang="fr-FR" dirty="0">
            <a:solidFill>
              <a:srgbClr val="002060"/>
            </a:solidFill>
          </a:endParaRPr>
        </a:p>
      </dgm:t>
    </dgm:pt>
    <dgm:pt modelId="{7BB2A6D3-4949-4968-953D-A3F3447B1932}" type="parTrans" cxnId="{D2AE0F8D-F200-4A4E-9B4D-697A112A398C}">
      <dgm:prSet/>
      <dgm:spPr/>
    </dgm:pt>
    <dgm:pt modelId="{645ED78F-9144-4630-8477-0CD816644A6D}" type="sibTrans" cxnId="{D2AE0F8D-F200-4A4E-9B4D-697A112A398C}">
      <dgm:prSet/>
      <dgm:spPr/>
    </dgm:pt>
    <dgm:pt modelId="{10F0AB02-C77F-44D6-ADFB-0F6959C53C6D}" type="pres">
      <dgm:prSet presAssocID="{4CDF76A6-19CB-4C63-A67E-957EB3FAA89B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2FF93348-39EA-491C-8593-C30ADE7DE27C}" type="pres">
      <dgm:prSet presAssocID="{3FA662AC-FD46-46AF-A509-0ECD0292E93C}" presName="comp" presStyleCnt="0"/>
      <dgm:spPr/>
    </dgm:pt>
    <dgm:pt modelId="{57336D79-41F7-41A0-8684-95DAE626B366}" type="pres">
      <dgm:prSet presAssocID="{3FA662AC-FD46-46AF-A509-0ECD0292E93C}" presName="box" presStyleLbl="node1" presStyleIdx="0" presStyleCnt="2" custScaleY="214948"/>
      <dgm:spPr/>
      <dgm:t>
        <a:bodyPr/>
        <a:lstStyle/>
        <a:p>
          <a:endParaRPr lang="fr-FR"/>
        </a:p>
      </dgm:t>
    </dgm:pt>
    <dgm:pt modelId="{23371B5D-CEA0-472D-837C-1A532DE83C15}" type="pres">
      <dgm:prSet presAssocID="{3FA662AC-FD46-46AF-A509-0ECD0292E93C}" presName="img" presStyleLbl="fgImgPlace1" presStyleIdx="0" presStyleCnt="2" custScaleX="99184" custScaleY="271729" custLinFactNeighborX="-15466" custLinFactNeighborY="4610"/>
      <dgm:spPr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3000" r="-13000"/>
          </a:stretch>
        </a:blipFill>
      </dgm:spPr>
    </dgm:pt>
    <dgm:pt modelId="{C38E3666-D9B0-45C6-80FF-CEC3823E7996}" type="pres">
      <dgm:prSet presAssocID="{3FA662AC-FD46-46AF-A509-0ECD0292E93C}" presName="text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C5DDB04D-9E41-4FEC-928A-7627E4F94A9B}" type="pres">
      <dgm:prSet presAssocID="{5F686998-2B66-4422-AAA2-F3D76C81BD8E}" presName="spacer" presStyleCnt="0"/>
      <dgm:spPr/>
    </dgm:pt>
    <dgm:pt modelId="{8EC6D6E4-3FC9-4432-9094-9407CBABE44F}" type="pres">
      <dgm:prSet presAssocID="{C44A8FA6-07C4-4793-B706-6400E278DA1C}" presName="comp" presStyleCnt="0"/>
      <dgm:spPr/>
    </dgm:pt>
    <dgm:pt modelId="{C8627E08-5336-48B6-B895-2C1BE7601151}" type="pres">
      <dgm:prSet presAssocID="{C44A8FA6-07C4-4793-B706-6400E278DA1C}" presName="box" presStyleLbl="node1" presStyleIdx="1" presStyleCnt="2" custScaleY="218155"/>
      <dgm:spPr/>
      <dgm:t>
        <a:bodyPr/>
        <a:lstStyle/>
        <a:p>
          <a:endParaRPr lang="fr-FR"/>
        </a:p>
      </dgm:t>
    </dgm:pt>
    <dgm:pt modelId="{016E2630-803E-4CDC-BEC2-61E5CDAFA4DB}" type="pres">
      <dgm:prSet presAssocID="{C44A8FA6-07C4-4793-B706-6400E278DA1C}" presName="img" presStyleLbl="fgImgPlace1" presStyleIdx="1" presStyleCnt="2" custScaleX="106332" custScaleY="19488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33000" b="-133000"/>
          </a:stretch>
        </a:blipFill>
      </dgm:spPr>
    </dgm:pt>
    <dgm:pt modelId="{0C01BB70-EFA9-4D66-AE60-09D132EBA465}" type="pres">
      <dgm:prSet presAssocID="{C44A8FA6-07C4-4793-B706-6400E278DA1C}" presName="text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78BD26C3-48E6-4389-A91C-384FA55D236B}" type="presOf" srcId="{B15659B9-D905-472E-96AC-061E27A87D60}" destId="{C8627E08-5336-48B6-B895-2C1BE7601151}" srcOrd="0" destOrd="6" presId="urn:microsoft.com/office/officeart/2005/8/layout/vList4"/>
    <dgm:cxn modelId="{3B49AB8C-F5DF-4B5C-81EF-D0224E0CF85E}" type="presOf" srcId="{BE47467B-4165-49BE-8CA8-EC318EFEACFC}" destId="{0C01BB70-EFA9-4D66-AE60-09D132EBA465}" srcOrd="1" destOrd="5" presId="urn:microsoft.com/office/officeart/2005/8/layout/vList4"/>
    <dgm:cxn modelId="{7B50F393-9EAC-4E9A-A1F2-A34798655923}" type="presOf" srcId="{1E0B9BF9-CEB0-4D0F-B6D2-4F990C9282D0}" destId="{C8627E08-5336-48B6-B895-2C1BE7601151}" srcOrd="0" destOrd="3" presId="urn:microsoft.com/office/officeart/2005/8/layout/vList4"/>
    <dgm:cxn modelId="{557A2803-7EE6-47AE-AE61-2D5A2A7EA242}" type="presOf" srcId="{EC13E591-F9B6-4D4E-BEA9-16BEE94B4109}" destId="{0C01BB70-EFA9-4D66-AE60-09D132EBA465}" srcOrd="1" destOrd="4" presId="urn:microsoft.com/office/officeart/2005/8/layout/vList4"/>
    <dgm:cxn modelId="{25F778F5-FF8A-4234-9BFB-B2FA14E97EF1}" type="presOf" srcId="{0F22584D-D1F1-4DF8-8BCA-F96F0CAA7D35}" destId="{C38E3666-D9B0-45C6-80FF-CEC3823E7996}" srcOrd="1" destOrd="1" presId="urn:microsoft.com/office/officeart/2005/8/layout/vList4"/>
    <dgm:cxn modelId="{91130E31-BE53-4643-9DDE-6FDF7BBFCB18}" srcId="{C44A8FA6-07C4-4793-B706-6400E278DA1C}" destId="{BE47467B-4165-49BE-8CA8-EC318EFEACFC}" srcOrd="1" destOrd="0" parTransId="{8BDC729C-D249-4541-8EE4-7FA2C459294F}" sibTransId="{0BACEBD3-DBD2-440E-B778-2CEE9A48EA5C}"/>
    <dgm:cxn modelId="{46BCDC2C-033F-41A4-B35C-63DA9061C52D}" srcId="{4CDF76A6-19CB-4C63-A67E-957EB3FAA89B}" destId="{3FA662AC-FD46-46AF-A509-0ECD0292E93C}" srcOrd="0" destOrd="0" parTransId="{D5B73835-B778-4E43-9221-0516AD49AF0A}" sibTransId="{5F686998-2B66-4422-AAA2-F3D76C81BD8E}"/>
    <dgm:cxn modelId="{9DA33837-E895-4CDC-9E1D-76708FA06E60}" type="presOf" srcId="{126B0640-B36C-45C1-9D12-201A0F8488C8}" destId="{C8627E08-5336-48B6-B895-2C1BE7601151}" srcOrd="0" destOrd="1" presId="urn:microsoft.com/office/officeart/2005/8/layout/vList4"/>
    <dgm:cxn modelId="{BDA3386E-A50A-49F6-A174-C6B68122A443}" type="presOf" srcId="{0F22584D-D1F1-4DF8-8BCA-F96F0CAA7D35}" destId="{57336D79-41F7-41A0-8684-95DAE626B366}" srcOrd="0" destOrd="1" presId="urn:microsoft.com/office/officeart/2005/8/layout/vList4"/>
    <dgm:cxn modelId="{B0403AEE-40A4-4701-9386-645338BB4485}" type="presOf" srcId="{B15659B9-D905-472E-96AC-061E27A87D60}" destId="{0C01BB70-EFA9-4D66-AE60-09D132EBA465}" srcOrd="1" destOrd="6" presId="urn:microsoft.com/office/officeart/2005/8/layout/vList4"/>
    <dgm:cxn modelId="{56E1A180-6897-4E2A-ABBB-13A1666BF715}" srcId="{C44A8FA6-07C4-4793-B706-6400E278DA1C}" destId="{126B0640-B36C-45C1-9D12-201A0F8488C8}" srcOrd="0" destOrd="0" parTransId="{9048B55F-92BC-4061-A679-319A7F62B1BE}" sibTransId="{E230E6F0-97FB-4531-BB5A-9B1021074872}"/>
    <dgm:cxn modelId="{D2AE0F8D-F200-4A4E-9B4D-697A112A398C}" srcId="{C44A8FA6-07C4-4793-B706-6400E278DA1C}" destId="{CF060888-5DBC-430F-ACD5-E8EB049AD801}" srcOrd="3" destOrd="0" parTransId="{7BB2A6D3-4949-4968-953D-A3F3447B1932}" sibTransId="{645ED78F-9144-4630-8477-0CD816644A6D}"/>
    <dgm:cxn modelId="{3177815D-F135-4786-844A-565536CACB66}" srcId="{126B0640-B36C-45C1-9D12-201A0F8488C8}" destId="{5C810ADC-C422-4668-81B2-77EB9659ECB8}" srcOrd="0" destOrd="0" parTransId="{8BD31CCC-3DFB-45AD-B763-3792355975F8}" sibTransId="{91245A3B-CDC0-493C-A55B-281F3C348523}"/>
    <dgm:cxn modelId="{726F98D7-CFA6-41ED-BAE2-CFEEC8736E0A}" type="presOf" srcId="{B9FE2912-A787-4546-B076-62D78584EECB}" destId="{57336D79-41F7-41A0-8684-95DAE626B366}" srcOrd="0" destOrd="2" presId="urn:microsoft.com/office/officeart/2005/8/layout/vList4"/>
    <dgm:cxn modelId="{3CCD2A07-781D-41B2-8982-3B9DE290708F}" srcId="{C44A8FA6-07C4-4793-B706-6400E278DA1C}" destId="{B15659B9-D905-472E-96AC-061E27A87D60}" srcOrd="2" destOrd="0" parTransId="{BB1D1A9E-CCF4-4D9E-B843-CCF64BC75879}" sibTransId="{F9D8C593-D655-474F-88B3-9E131CD0ED97}"/>
    <dgm:cxn modelId="{791B9F5D-6246-47C0-AB5B-144CD142EE94}" type="presOf" srcId="{3FA662AC-FD46-46AF-A509-0ECD0292E93C}" destId="{57336D79-41F7-41A0-8684-95DAE626B366}" srcOrd="0" destOrd="0" presId="urn:microsoft.com/office/officeart/2005/8/layout/vList4"/>
    <dgm:cxn modelId="{808340F2-4E72-4019-A473-2D639A319FED}" srcId="{3FA662AC-FD46-46AF-A509-0ECD0292E93C}" destId="{0F22584D-D1F1-4DF8-8BCA-F96F0CAA7D35}" srcOrd="0" destOrd="0" parTransId="{0D8D9605-4762-4E9A-B24B-0404AB186D5A}" sibTransId="{DF4F95FE-9129-4A4D-9EF6-4B0F1FA0861F}"/>
    <dgm:cxn modelId="{1251DBDD-1128-4D17-AFB6-D9FC535690FD}" type="presOf" srcId="{B9FE2912-A787-4546-B076-62D78584EECB}" destId="{C38E3666-D9B0-45C6-80FF-CEC3823E7996}" srcOrd="1" destOrd="2" presId="urn:microsoft.com/office/officeart/2005/8/layout/vList4"/>
    <dgm:cxn modelId="{2BE28F51-3423-425B-8AE9-5FE5CD52F53E}" type="presOf" srcId="{C44A8FA6-07C4-4793-B706-6400E278DA1C}" destId="{0C01BB70-EFA9-4D66-AE60-09D132EBA465}" srcOrd="1" destOrd="0" presId="urn:microsoft.com/office/officeart/2005/8/layout/vList4"/>
    <dgm:cxn modelId="{9C166C35-3BBC-4114-ABFF-A34F22822995}" type="presOf" srcId="{CF060888-5DBC-430F-ACD5-E8EB049AD801}" destId="{C8627E08-5336-48B6-B895-2C1BE7601151}" srcOrd="0" destOrd="7" presId="urn:microsoft.com/office/officeart/2005/8/layout/vList4"/>
    <dgm:cxn modelId="{7EC4F9B9-4D12-43EE-8A12-9C2D2D3DBB94}" type="presOf" srcId="{BE47467B-4165-49BE-8CA8-EC318EFEACFC}" destId="{C8627E08-5336-48B6-B895-2C1BE7601151}" srcOrd="0" destOrd="5" presId="urn:microsoft.com/office/officeart/2005/8/layout/vList4"/>
    <dgm:cxn modelId="{3195DB39-1918-42BD-ADC4-2AA66D533F1D}" srcId="{126B0640-B36C-45C1-9D12-201A0F8488C8}" destId="{EC13E591-F9B6-4D4E-BEA9-16BEE94B4109}" srcOrd="2" destOrd="0" parTransId="{F6B8403F-95CC-44BF-9209-DA625B2D863C}" sibTransId="{EE7DCA66-8BBF-4BAE-92A9-C8D108601EB2}"/>
    <dgm:cxn modelId="{C7234A5A-BBAE-486A-A604-79293541068D}" type="presOf" srcId="{EC13E591-F9B6-4D4E-BEA9-16BEE94B4109}" destId="{C8627E08-5336-48B6-B895-2C1BE7601151}" srcOrd="0" destOrd="4" presId="urn:microsoft.com/office/officeart/2005/8/layout/vList4"/>
    <dgm:cxn modelId="{508E66BD-1E4E-463C-B3ED-FA026A1459BD}" type="presOf" srcId="{5C810ADC-C422-4668-81B2-77EB9659ECB8}" destId="{0C01BB70-EFA9-4D66-AE60-09D132EBA465}" srcOrd="1" destOrd="2" presId="urn:microsoft.com/office/officeart/2005/8/layout/vList4"/>
    <dgm:cxn modelId="{5E54BF78-02D4-4394-B681-A918CF6477F7}" type="presOf" srcId="{3FA662AC-FD46-46AF-A509-0ECD0292E93C}" destId="{C38E3666-D9B0-45C6-80FF-CEC3823E7996}" srcOrd="1" destOrd="0" presId="urn:microsoft.com/office/officeart/2005/8/layout/vList4"/>
    <dgm:cxn modelId="{B8F198C1-4538-4971-8AD2-C59A045DBC08}" type="presOf" srcId="{1E0B9BF9-CEB0-4D0F-B6D2-4F990C9282D0}" destId="{0C01BB70-EFA9-4D66-AE60-09D132EBA465}" srcOrd="1" destOrd="3" presId="urn:microsoft.com/office/officeart/2005/8/layout/vList4"/>
    <dgm:cxn modelId="{960111CD-4253-45F4-B55D-C32EA62C47FC}" type="presOf" srcId="{CF060888-5DBC-430F-ACD5-E8EB049AD801}" destId="{0C01BB70-EFA9-4D66-AE60-09D132EBA465}" srcOrd="1" destOrd="7" presId="urn:microsoft.com/office/officeart/2005/8/layout/vList4"/>
    <dgm:cxn modelId="{D7E837BF-4E14-4382-A098-1C7ACC5794AC}" type="presOf" srcId="{C44A8FA6-07C4-4793-B706-6400E278DA1C}" destId="{C8627E08-5336-48B6-B895-2C1BE7601151}" srcOrd="0" destOrd="0" presId="urn:microsoft.com/office/officeart/2005/8/layout/vList4"/>
    <dgm:cxn modelId="{AB596953-FD5C-4758-9BB8-DECC838D53C2}" type="presOf" srcId="{126B0640-B36C-45C1-9D12-201A0F8488C8}" destId="{0C01BB70-EFA9-4D66-AE60-09D132EBA465}" srcOrd="1" destOrd="1" presId="urn:microsoft.com/office/officeart/2005/8/layout/vList4"/>
    <dgm:cxn modelId="{AABAFC67-4855-409E-94D5-258EDC36D89A}" srcId="{126B0640-B36C-45C1-9D12-201A0F8488C8}" destId="{1E0B9BF9-CEB0-4D0F-B6D2-4F990C9282D0}" srcOrd="1" destOrd="0" parTransId="{BA1F2958-2FEB-4701-BF19-0B7AA911B546}" sibTransId="{39EB2975-7644-4053-AA8C-BC6F7425BA3B}"/>
    <dgm:cxn modelId="{3A313659-E9F9-4BE8-9104-7ECCC285A8E9}" type="presOf" srcId="{5C810ADC-C422-4668-81B2-77EB9659ECB8}" destId="{C8627E08-5336-48B6-B895-2C1BE7601151}" srcOrd="0" destOrd="2" presId="urn:microsoft.com/office/officeart/2005/8/layout/vList4"/>
    <dgm:cxn modelId="{1043A67A-664F-4BD2-8166-625ABCDA45DD}" srcId="{3FA662AC-FD46-46AF-A509-0ECD0292E93C}" destId="{B9FE2912-A787-4546-B076-62D78584EECB}" srcOrd="1" destOrd="0" parTransId="{98B666F5-2B5B-4204-B3DF-B9DBA723E4A1}" sibTransId="{EBDB5B15-2FCA-459C-A180-515D5959DCCA}"/>
    <dgm:cxn modelId="{B09E52B4-0391-4096-9D97-0AF5EC9377EB}" srcId="{4CDF76A6-19CB-4C63-A67E-957EB3FAA89B}" destId="{C44A8FA6-07C4-4793-B706-6400E278DA1C}" srcOrd="1" destOrd="0" parTransId="{73A0864B-A26A-4413-9EE0-FE1917C488E9}" sibTransId="{FFF04809-258B-4B90-8341-8DE83ED395D0}"/>
    <dgm:cxn modelId="{8C7065CE-14F6-4B3F-BA01-8B536102C30F}" type="presOf" srcId="{4CDF76A6-19CB-4C63-A67E-957EB3FAA89B}" destId="{10F0AB02-C77F-44D6-ADFB-0F6959C53C6D}" srcOrd="0" destOrd="0" presId="urn:microsoft.com/office/officeart/2005/8/layout/vList4"/>
    <dgm:cxn modelId="{9D029C90-8772-4A44-A468-FB4122A0E9A1}" type="presParOf" srcId="{10F0AB02-C77F-44D6-ADFB-0F6959C53C6D}" destId="{2FF93348-39EA-491C-8593-C30ADE7DE27C}" srcOrd="0" destOrd="0" presId="urn:microsoft.com/office/officeart/2005/8/layout/vList4"/>
    <dgm:cxn modelId="{BA90EF03-F738-4D1C-90EE-12CD75B2D8CB}" type="presParOf" srcId="{2FF93348-39EA-491C-8593-C30ADE7DE27C}" destId="{57336D79-41F7-41A0-8684-95DAE626B366}" srcOrd="0" destOrd="0" presId="urn:microsoft.com/office/officeart/2005/8/layout/vList4"/>
    <dgm:cxn modelId="{8886CD40-6467-416F-80D3-A6420C30309D}" type="presParOf" srcId="{2FF93348-39EA-491C-8593-C30ADE7DE27C}" destId="{23371B5D-CEA0-472D-837C-1A532DE83C15}" srcOrd="1" destOrd="0" presId="urn:microsoft.com/office/officeart/2005/8/layout/vList4"/>
    <dgm:cxn modelId="{9CB0123E-011A-4752-82A5-F2DF2A9DE849}" type="presParOf" srcId="{2FF93348-39EA-491C-8593-C30ADE7DE27C}" destId="{C38E3666-D9B0-45C6-80FF-CEC3823E7996}" srcOrd="2" destOrd="0" presId="urn:microsoft.com/office/officeart/2005/8/layout/vList4"/>
    <dgm:cxn modelId="{25D066DE-EE65-4B13-A2DD-91C31DBAF3E9}" type="presParOf" srcId="{10F0AB02-C77F-44D6-ADFB-0F6959C53C6D}" destId="{C5DDB04D-9E41-4FEC-928A-7627E4F94A9B}" srcOrd="1" destOrd="0" presId="urn:microsoft.com/office/officeart/2005/8/layout/vList4"/>
    <dgm:cxn modelId="{15730A97-E8B9-4CA8-9EF9-FCA7DACF4402}" type="presParOf" srcId="{10F0AB02-C77F-44D6-ADFB-0F6959C53C6D}" destId="{8EC6D6E4-3FC9-4432-9094-9407CBABE44F}" srcOrd="2" destOrd="0" presId="urn:microsoft.com/office/officeart/2005/8/layout/vList4"/>
    <dgm:cxn modelId="{FA204391-D3CE-4E4C-9EB0-98824931B091}" type="presParOf" srcId="{8EC6D6E4-3FC9-4432-9094-9407CBABE44F}" destId="{C8627E08-5336-48B6-B895-2C1BE7601151}" srcOrd="0" destOrd="0" presId="urn:microsoft.com/office/officeart/2005/8/layout/vList4"/>
    <dgm:cxn modelId="{D72A2001-A7AF-4801-9213-03B5F556359B}" type="presParOf" srcId="{8EC6D6E4-3FC9-4432-9094-9407CBABE44F}" destId="{016E2630-803E-4CDC-BEC2-61E5CDAFA4DB}" srcOrd="1" destOrd="0" presId="urn:microsoft.com/office/officeart/2005/8/layout/vList4"/>
    <dgm:cxn modelId="{E0EE7603-F361-4686-B9E4-316F673134A7}" type="presParOf" srcId="{8EC6D6E4-3FC9-4432-9094-9407CBABE44F}" destId="{0C01BB70-EFA9-4D66-AE60-09D132EBA465}" srcOrd="2" destOrd="0" presId="urn:microsoft.com/office/officeart/2005/8/layout/vList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932A68D-6845-4940-B742-47B1302A81CB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12B29ABA-66CB-4D38-A69B-F73D5D9EA285}">
      <dgm:prSet phldrT="[Texte]"/>
      <dgm:spPr>
        <a:solidFill>
          <a:schemeClr val="bg2">
            <a:lumMod val="90000"/>
          </a:schemeClr>
        </a:solidFill>
      </dgm:spPr>
      <dgm:t>
        <a:bodyPr/>
        <a:lstStyle/>
        <a:p>
          <a:r>
            <a:rPr lang="fr-FR" b="1" dirty="0" smtClean="0">
              <a:solidFill>
                <a:srgbClr val="002060"/>
              </a:solidFill>
            </a:rPr>
            <a:t>G1</a:t>
          </a:r>
          <a:endParaRPr lang="fr-FR" b="1" dirty="0">
            <a:solidFill>
              <a:srgbClr val="002060"/>
            </a:solidFill>
          </a:endParaRPr>
        </a:p>
      </dgm:t>
    </dgm:pt>
    <dgm:pt modelId="{CE6A1EA7-2367-4841-A1C2-B4E6DE88B06C}" type="parTrans" cxnId="{2B3A8269-4BEC-4167-880D-BB5991F506E6}">
      <dgm:prSet/>
      <dgm:spPr/>
      <dgm:t>
        <a:bodyPr/>
        <a:lstStyle/>
        <a:p>
          <a:endParaRPr lang="fr-FR"/>
        </a:p>
      </dgm:t>
    </dgm:pt>
    <dgm:pt modelId="{15203EFA-7D84-4E94-B86F-97BB1CB43D2C}" type="sibTrans" cxnId="{2B3A8269-4BEC-4167-880D-BB5991F506E6}">
      <dgm:prSet/>
      <dgm:spPr/>
      <dgm:t>
        <a:bodyPr/>
        <a:lstStyle/>
        <a:p>
          <a:endParaRPr lang="fr-FR"/>
        </a:p>
      </dgm:t>
    </dgm:pt>
    <dgm:pt modelId="{13A9A613-2380-43E2-A832-6279FBA2818A}">
      <dgm:prSet phldrT="[Texte]"/>
      <dgm:spPr/>
      <dgm:t>
        <a:bodyPr/>
        <a:lstStyle/>
        <a:p>
          <a:r>
            <a:rPr lang="fr-FR" dirty="0" smtClean="0"/>
            <a:t>Réflexion sur la grille d’évaluation E31</a:t>
          </a:r>
          <a:endParaRPr lang="fr-FR" dirty="0"/>
        </a:p>
      </dgm:t>
    </dgm:pt>
    <dgm:pt modelId="{8A1D74E6-36CD-4F1E-AB23-3B491ED80576}" type="parTrans" cxnId="{D33426DD-66E4-4E25-A869-B814FFB82050}">
      <dgm:prSet/>
      <dgm:spPr/>
      <dgm:t>
        <a:bodyPr/>
        <a:lstStyle/>
        <a:p>
          <a:endParaRPr lang="fr-FR"/>
        </a:p>
      </dgm:t>
    </dgm:pt>
    <dgm:pt modelId="{70EF2165-317B-4867-85F0-008845CC778E}" type="sibTrans" cxnId="{D33426DD-66E4-4E25-A869-B814FFB82050}">
      <dgm:prSet/>
      <dgm:spPr/>
      <dgm:t>
        <a:bodyPr/>
        <a:lstStyle/>
        <a:p>
          <a:endParaRPr lang="fr-FR"/>
        </a:p>
      </dgm:t>
    </dgm:pt>
    <dgm:pt modelId="{D73736CB-4DBB-40B2-AB22-0762ACC54FE1}">
      <dgm:prSet phldrT="[Texte]"/>
      <dgm:spPr>
        <a:solidFill>
          <a:schemeClr val="accent6">
            <a:lumMod val="20000"/>
            <a:lumOff val="80000"/>
          </a:schemeClr>
        </a:solidFill>
      </dgm:spPr>
      <dgm:t>
        <a:bodyPr/>
        <a:lstStyle/>
        <a:p>
          <a:r>
            <a:rPr lang="fr-FR" b="1" dirty="0" smtClean="0">
              <a:solidFill>
                <a:srgbClr val="002060"/>
              </a:solidFill>
            </a:rPr>
            <a:t>G2</a:t>
          </a:r>
          <a:endParaRPr lang="fr-FR" b="1" dirty="0">
            <a:solidFill>
              <a:srgbClr val="002060"/>
            </a:solidFill>
          </a:endParaRPr>
        </a:p>
      </dgm:t>
    </dgm:pt>
    <dgm:pt modelId="{E3324F68-EF2A-4D5E-86BD-35460CA6D1E8}" type="parTrans" cxnId="{F1074952-855B-494C-88CF-70FD1ECE28D2}">
      <dgm:prSet/>
      <dgm:spPr/>
      <dgm:t>
        <a:bodyPr/>
        <a:lstStyle/>
        <a:p>
          <a:endParaRPr lang="fr-FR"/>
        </a:p>
      </dgm:t>
    </dgm:pt>
    <dgm:pt modelId="{B5EEB92F-9835-4137-A3E4-CF2B813279A9}" type="sibTrans" cxnId="{F1074952-855B-494C-88CF-70FD1ECE28D2}">
      <dgm:prSet/>
      <dgm:spPr/>
      <dgm:t>
        <a:bodyPr/>
        <a:lstStyle/>
        <a:p>
          <a:endParaRPr lang="fr-FR"/>
        </a:p>
      </dgm:t>
    </dgm:pt>
    <dgm:pt modelId="{6C8B2DC9-BA1A-41C6-93B7-FF936444905A}">
      <dgm:prSet phldrT="[Texte]"/>
      <dgm:spPr/>
      <dgm:t>
        <a:bodyPr/>
        <a:lstStyle/>
        <a:p>
          <a:r>
            <a:rPr lang="fr-FR" dirty="0" smtClean="0"/>
            <a:t>Réflexion sur la grille d’évaluation E32</a:t>
          </a:r>
          <a:endParaRPr lang="fr-FR" dirty="0"/>
        </a:p>
      </dgm:t>
    </dgm:pt>
    <dgm:pt modelId="{7CF78F49-9DDF-44A4-A85B-6F574BEB64F4}" type="parTrans" cxnId="{D399A2A8-DC9E-455C-A9BA-7DA1E4EE5F78}">
      <dgm:prSet/>
      <dgm:spPr/>
      <dgm:t>
        <a:bodyPr/>
        <a:lstStyle/>
        <a:p>
          <a:endParaRPr lang="fr-FR"/>
        </a:p>
      </dgm:t>
    </dgm:pt>
    <dgm:pt modelId="{CF8477B6-9E2D-429D-9819-5827283697BA}" type="sibTrans" cxnId="{D399A2A8-DC9E-455C-A9BA-7DA1E4EE5F78}">
      <dgm:prSet/>
      <dgm:spPr/>
      <dgm:t>
        <a:bodyPr/>
        <a:lstStyle/>
        <a:p>
          <a:endParaRPr lang="fr-FR"/>
        </a:p>
      </dgm:t>
    </dgm:pt>
    <dgm:pt modelId="{300526F3-6E6A-4FD0-BC71-911B52EA8FD4}">
      <dgm:prSet phldrT="[Texte]"/>
      <dgm:spPr>
        <a:solidFill>
          <a:srgbClr val="F8FED6"/>
        </a:solidFill>
      </dgm:spPr>
      <dgm:t>
        <a:bodyPr/>
        <a:lstStyle/>
        <a:p>
          <a:r>
            <a:rPr lang="fr-FR" b="1" dirty="0" smtClean="0">
              <a:solidFill>
                <a:srgbClr val="002060"/>
              </a:solidFill>
            </a:rPr>
            <a:t>G3</a:t>
          </a:r>
          <a:endParaRPr lang="fr-FR" b="1" dirty="0">
            <a:solidFill>
              <a:srgbClr val="002060"/>
            </a:solidFill>
          </a:endParaRPr>
        </a:p>
      </dgm:t>
    </dgm:pt>
    <dgm:pt modelId="{8AEE1D23-A2F7-4549-99DC-935C4AAB1D5F}" type="parTrans" cxnId="{88B6B802-C867-4128-A3D3-B3ABF300F1EB}">
      <dgm:prSet/>
      <dgm:spPr/>
      <dgm:t>
        <a:bodyPr/>
        <a:lstStyle/>
        <a:p>
          <a:endParaRPr lang="fr-FR"/>
        </a:p>
      </dgm:t>
    </dgm:pt>
    <dgm:pt modelId="{1ACEE820-BC4B-4ADE-9F10-B7D6038DA8C8}" type="sibTrans" cxnId="{88B6B802-C867-4128-A3D3-B3ABF300F1EB}">
      <dgm:prSet/>
      <dgm:spPr/>
      <dgm:t>
        <a:bodyPr/>
        <a:lstStyle/>
        <a:p>
          <a:endParaRPr lang="fr-FR"/>
        </a:p>
      </dgm:t>
    </dgm:pt>
    <dgm:pt modelId="{83345E4D-517A-45C7-889F-9B6C85D5132E}">
      <dgm:prSet phldrT="[Texte]"/>
      <dgm:spPr/>
      <dgm:t>
        <a:bodyPr/>
        <a:lstStyle/>
        <a:p>
          <a:r>
            <a:rPr lang="fr-FR" dirty="0" smtClean="0"/>
            <a:t>Réflexion sur la grille d’évaluation E33</a:t>
          </a:r>
          <a:endParaRPr lang="fr-FR" dirty="0"/>
        </a:p>
      </dgm:t>
    </dgm:pt>
    <dgm:pt modelId="{F5078EB4-4A73-4AB4-98C7-6D0A7CE22CDE}" type="parTrans" cxnId="{5770ED15-33AC-42EF-9EBF-1CF03E485E23}">
      <dgm:prSet/>
      <dgm:spPr/>
      <dgm:t>
        <a:bodyPr/>
        <a:lstStyle/>
        <a:p>
          <a:endParaRPr lang="fr-FR"/>
        </a:p>
      </dgm:t>
    </dgm:pt>
    <dgm:pt modelId="{AA847976-2542-4F92-9BEC-BBCB0169DE94}" type="sibTrans" cxnId="{5770ED15-33AC-42EF-9EBF-1CF03E485E23}">
      <dgm:prSet/>
      <dgm:spPr/>
      <dgm:t>
        <a:bodyPr/>
        <a:lstStyle/>
        <a:p>
          <a:endParaRPr lang="fr-FR"/>
        </a:p>
      </dgm:t>
    </dgm:pt>
    <dgm:pt modelId="{E969022B-8093-4E7F-AFF7-5E68EC9A339B}">
      <dgm:prSet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fr-FR" b="1" dirty="0" smtClean="0">
              <a:solidFill>
                <a:srgbClr val="002060"/>
              </a:solidFill>
            </a:rPr>
            <a:t>G4</a:t>
          </a:r>
          <a:endParaRPr lang="fr-FR" b="1" dirty="0">
            <a:solidFill>
              <a:srgbClr val="002060"/>
            </a:solidFill>
          </a:endParaRPr>
        </a:p>
      </dgm:t>
    </dgm:pt>
    <dgm:pt modelId="{5D070B94-396D-4A03-AE70-F72ED525D539}" type="parTrans" cxnId="{FF62905A-BA6A-43D9-8356-8FD890079830}">
      <dgm:prSet/>
      <dgm:spPr/>
      <dgm:t>
        <a:bodyPr/>
        <a:lstStyle/>
        <a:p>
          <a:endParaRPr lang="fr-FR"/>
        </a:p>
      </dgm:t>
    </dgm:pt>
    <dgm:pt modelId="{A6A7CC05-3A7C-4D03-BAFD-1F5F26BB589A}" type="sibTrans" cxnId="{FF62905A-BA6A-43D9-8356-8FD890079830}">
      <dgm:prSet/>
      <dgm:spPr/>
      <dgm:t>
        <a:bodyPr/>
        <a:lstStyle/>
        <a:p>
          <a:endParaRPr lang="fr-FR"/>
        </a:p>
      </dgm:t>
    </dgm:pt>
    <dgm:pt modelId="{B3BAC8B3-806E-4483-A73E-F106E0A6F510}">
      <dgm:prSet/>
      <dgm:spPr/>
      <dgm:t>
        <a:bodyPr/>
        <a:lstStyle/>
        <a:p>
          <a:r>
            <a:rPr lang="fr-FR" dirty="0" smtClean="0"/>
            <a:t>Conception des documents (récapitulatif des notes et PFMP, et de contrôle) et constitution des dossiers</a:t>
          </a:r>
          <a:endParaRPr lang="fr-FR" dirty="0"/>
        </a:p>
      </dgm:t>
    </dgm:pt>
    <dgm:pt modelId="{D513B090-B683-40A9-8514-9BD785A35DA0}" type="parTrans" cxnId="{ABDABEFA-673E-42FE-B61B-6D4A1AAD9F6E}">
      <dgm:prSet/>
      <dgm:spPr/>
      <dgm:t>
        <a:bodyPr/>
        <a:lstStyle/>
        <a:p>
          <a:endParaRPr lang="fr-FR"/>
        </a:p>
      </dgm:t>
    </dgm:pt>
    <dgm:pt modelId="{E4DBEFC3-ABD8-4388-9A7F-2817E8FD843E}" type="sibTrans" cxnId="{ABDABEFA-673E-42FE-B61B-6D4A1AAD9F6E}">
      <dgm:prSet/>
      <dgm:spPr/>
      <dgm:t>
        <a:bodyPr/>
        <a:lstStyle/>
        <a:p>
          <a:endParaRPr lang="fr-FR"/>
        </a:p>
      </dgm:t>
    </dgm:pt>
    <dgm:pt modelId="{7C2A4DAE-B597-4EB1-B042-D6A10C4FA391}" type="pres">
      <dgm:prSet presAssocID="{3932A68D-6845-4940-B742-47B1302A81CB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FE5663F4-A3BC-44BA-A2C4-2A39D9AF7D93}" type="pres">
      <dgm:prSet presAssocID="{12B29ABA-66CB-4D38-A69B-F73D5D9EA285}" presName="composite" presStyleCnt="0"/>
      <dgm:spPr/>
    </dgm:pt>
    <dgm:pt modelId="{C1CD4189-42E0-4E2A-9E4A-F62F3EF6783D}" type="pres">
      <dgm:prSet presAssocID="{12B29ABA-66CB-4D38-A69B-F73D5D9EA285}" presName="parentText" presStyleLbl="align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A5727DB-FBE2-4BB0-ACB6-412FBD5A9859}" type="pres">
      <dgm:prSet presAssocID="{12B29ABA-66CB-4D38-A69B-F73D5D9EA285}" presName="descendantText" presStyleLbl="alignAcc1" presStyleIdx="0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3BFDFB8-6A51-42C5-865F-648DC5A6648B}" type="pres">
      <dgm:prSet presAssocID="{15203EFA-7D84-4E94-B86F-97BB1CB43D2C}" presName="sp" presStyleCnt="0"/>
      <dgm:spPr/>
    </dgm:pt>
    <dgm:pt modelId="{8361A7BF-4E92-4069-B96E-55C70729461F}" type="pres">
      <dgm:prSet presAssocID="{D73736CB-4DBB-40B2-AB22-0762ACC54FE1}" presName="composite" presStyleCnt="0"/>
      <dgm:spPr/>
    </dgm:pt>
    <dgm:pt modelId="{F32497E6-B6CD-42B7-9A8B-059275E407EB}" type="pres">
      <dgm:prSet presAssocID="{D73736CB-4DBB-40B2-AB22-0762ACC54FE1}" presName="parentText" presStyleLbl="alignNode1" presStyleIdx="1" presStyleCnt="4" custLinFactNeighborX="-16519" custLinFactNeighborY="890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FDDA911-8B3E-41A2-98A0-4C1F8E1628AF}" type="pres">
      <dgm:prSet presAssocID="{D73736CB-4DBB-40B2-AB22-0762ACC54FE1}" presName="descendantText" presStyleLbl="alignAcc1" presStyleIdx="1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50CADCC6-B547-40EF-B1C7-36A2424CA8C1}" type="pres">
      <dgm:prSet presAssocID="{B5EEB92F-9835-4137-A3E4-CF2B813279A9}" presName="sp" presStyleCnt="0"/>
      <dgm:spPr/>
    </dgm:pt>
    <dgm:pt modelId="{30D76252-EB59-46D7-8D8D-882A2A421254}" type="pres">
      <dgm:prSet presAssocID="{300526F3-6E6A-4FD0-BC71-911B52EA8FD4}" presName="composite" presStyleCnt="0"/>
      <dgm:spPr/>
    </dgm:pt>
    <dgm:pt modelId="{E183637F-9641-4814-B610-CB2B6B26A4F5}" type="pres">
      <dgm:prSet presAssocID="{300526F3-6E6A-4FD0-BC71-911B52EA8FD4}" presName="parentText" presStyleLbl="align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4D66E8E-21B4-4C60-9985-A1B3AE6BAE09}" type="pres">
      <dgm:prSet presAssocID="{300526F3-6E6A-4FD0-BC71-911B52EA8FD4}" presName="descendantText" presStyleLbl="alignAcc1" presStyleIdx="2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20A6B6C-CC93-41B9-9D86-CEBD696D9FE3}" type="pres">
      <dgm:prSet presAssocID="{1ACEE820-BC4B-4ADE-9F10-B7D6038DA8C8}" presName="sp" presStyleCnt="0"/>
      <dgm:spPr/>
    </dgm:pt>
    <dgm:pt modelId="{D76F6208-6F1A-4A9C-A886-52BDEAC3BBB9}" type="pres">
      <dgm:prSet presAssocID="{E969022B-8093-4E7F-AFF7-5E68EC9A339B}" presName="composite" presStyleCnt="0"/>
      <dgm:spPr/>
    </dgm:pt>
    <dgm:pt modelId="{ED317FAE-A043-434E-967C-98520107EED9}" type="pres">
      <dgm:prSet presAssocID="{E969022B-8093-4E7F-AFF7-5E68EC9A339B}" presName="parentText" presStyleLbl="align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A3550C3-7B61-4492-BE87-C22026422D64}" type="pres">
      <dgm:prSet presAssocID="{E969022B-8093-4E7F-AFF7-5E68EC9A339B}" presName="descendantText" presStyleLbl="alignAcc1" presStyleIdx="3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D2ADB613-105F-4E58-B321-9BFA86F79182}" type="presOf" srcId="{83345E4D-517A-45C7-889F-9B6C85D5132E}" destId="{74D66E8E-21B4-4C60-9985-A1B3AE6BAE09}" srcOrd="0" destOrd="0" presId="urn:microsoft.com/office/officeart/2005/8/layout/chevron2"/>
    <dgm:cxn modelId="{A2D1F632-A452-4A41-94A1-31333D2F8399}" type="presOf" srcId="{6C8B2DC9-BA1A-41C6-93B7-FF936444905A}" destId="{3FDDA911-8B3E-41A2-98A0-4C1F8E1628AF}" srcOrd="0" destOrd="0" presId="urn:microsoft.com/office/officeart/2005/8/layout/chevron2"/>
    <dgm:cxn modelId="{A8F842B8-9758-4082-8F17-C171CBB5E196}" type="presOf" srcId="{B3BAC8B3-806E-4483-A73E-F106E0A6F510}" destId="{8A3550C3-7B61-4492-BE87-C22026422D64}" srcOrd="0" destOrd="0" presId="urn:microsoft.com/office/officeart/2005/8/layout/chevron2"/>
    <dgm:cxn modelId="{23EA358D-1332-4B48-8A96-35FFA3097305}" type="presOf" srcId="{12B29ABA-66CB-4D38-A69B-F73D5D9EA285}" destId="{C1CD4189-42E0-4E2A-9E4A-F62F3EF6783D}" srcOrd="0" destOrd="0" presId="urn:microsoft.com/office/officeart/2005/8/layout/chevron2"/>
    <dgm:cxn modelId="{FF62905A-BA6A-43D9-8356-8FD890079830}" srcId="{3932A68D-6845-4940-B742-47B1302A81CB}" destId="{E969022B-8093-4E7F-AFF7-5E68EC9A339B}" srcOrd="3" destOrd="0" parTransId="{5D070B94-396D-4A03-AE70-F72ED525D539}" sibTransId="{A6A7CC05-3A7C-4D03-BAFD-1F5F26BB589A}"/>
    <dgm:cxn modelId="{88B6B802-C867-4128-A3D3-B3ABF300F1EB}" srcId="{3932A68D-6845-4940-B742-47B1302A81CB}" destId="{300526F3-6E6A-4FD0-BC71-911B52EA8FD4}" srcOrd="2" destOrd="0" parTransId="{8AEE1D23-A2F7-4549-99DC-935C4AAB1D5F}" sibTransId="{1ACEE820-BC4B-4ADE-9F10-B7D6038DA8C8}"/>
    <dgm:cxn modelId="{34CF8E09-4930-477E-9341-0C8925B8F0CE}" type="presOf" srcId="{300526F3-6E6A-4FD0-BC71-911B52EA8FD4}" destId="{E183637F-9641-4814-B610-CB2B6B26A4F5}" srcOrd="0" destOrd="0" presId="urn:microsoft.com/office/officeart/2005/8/layout/chevron2"/>
    <dgm:cxn modelId="{FFE3BF16-127C-4868-9247-7D9ADDCDF912}" type="presOf" srcId="{D73736CB-4DBB-40B2-AB22-0762ACC54FE1}" destId="{F32497E6-B6CD-42B7-9A8B-059275E407EB}" srcOrd="0" destOrd="0" presId="urn:microsoft.com/office/officeart/2005/8/layout/chevron2"/>
    <dgm:cxn modelId="{F1074952-855B-494C-88CF-70FD1ECE28D2}" srcId="{3932A68D-6845-4940-B742-47B1302A81CB}" destId="{D73736CB-4DBB-40B2-AB22-0762ACC54FE1}" srcOrd="1" destOrd="0" parTransId="{E3324F68-EF2A-4D5E-86BD-35460CA6D1E8}" sibTransId="{B5EEB92F-9835-4137-A3E4-CF2B813279A9}"/>
    <dgm:cxn modelId="{D399A2A8-DC9E-455C-A9BA-7DA1E4EE5F78}" srcId="{D73736CB-4DBB-40B2-AB22-0762ACC54FE1}" destId="{6C8B2DC9-BA1A-41C6-93B7-FF936444905A}" srcOrd="0" destOrd="0" parTransId="{7CF78F49-9DDF-44A4-A85B-6F574BEB64F4}" sibTransId="{CF8477B6-9E2D-429D-9819-5827283697BA}"/>
    <dgm:cxn modelId="{6C31E0E5-14DF-41AD-949F-E9214F19B193}" type="presOf" srcId="{13A9A613-2380-43E2-A832-6279FBA2818A}" destId="{2A5727DB-FBE2-4BB0-ACB6-412FBD5A9859}" srcOrd="0" destOrd="0" presId="urn:microsoft.com/office/officeart/2005/8/layout/chevron2"/>
    <dgm:cxn modelId="{ABDABEFA-673E-42FE-B61B-6D4A1AAD9F6E}" srcId="{E969022B-8093-4E7F-AFF7-5E68EC9A339B}" destId="{B3BAC8B3-806E-4483-A73E-F106E0A6F510}" srcOrd="0" destOrd="0" parTransId="{D513B090-B683-40A9-8514-9BD785A35DA0}" sibTransId="{E4DBEFC3-ABD8-4388-9A7F-2817E8FD843E}"/>
    <dgm:cxn modelId="{25B46792-7405-448F-9746-212AC644BB6B}" type="presOf" srcId="{3932A68D-6845-4940-B742-47B1302A81CB}" destId="{7C2A4DAE-B597-4EB1-B042-D6A10C4FA391}" srcOrd="0" destOrd="0" presId="urn:microsoft.com/office/officeart/2005/8/layout/chevron2"/>
    <dgm:cxn modelId="{5770ED15-33AC-42EF-9EBF-1CF03E485E23}" srcId="{300526F3-6E6A-4FD0-BC71-911B52EA8FD4}" destId="{83345E4D-517A-45C7-889F-9B6C85D5132E}" srcOrd="0" destOrd="0" parTransId="{F5078EB4-4A73-4AB4-98C7-6D0A7CE22CDE}" sibTransId="{AA847976-2542-4F92-9BEC-BBCB0169DE94}"/>
    <dgm:cxn modelId="{8A7DBC19-6DCF-412B-9561-53A0BD64DFB9}" type="presOf" srcId="{E969022B-8093-4E7F-AFF7-5E68EC9A339B}" destId="{ED317FAE-A043-434E-967C-98520107EED9}" srcOrd="0" destOrd="0" presId="urn:microsoft.com/office/officeart/2005/8/layout/chevron2"/>
    <dgm:cxn modelId="{2B3A8269-4BEC-4167-880D-BB5991F506E6}" srcId="{3932A68D-6845-4940-B742-47B1302A81CB}" destId="{12B29ABA-66CB-4D38-A69B-F73D5D9EA285}" srcOrd="0" destOrd="0" parTransId="{CE6A1EA7-2367-4841-A1C2-B4E6DE88B06C}" sibTransId="{15203EFA-7D84-4E94-B86F-97BB1CB43D2C}"/>
    <dgm:cxn modelId="{D33426DD-66E4-4E25-A869-B814FFB82050}" srcId="{12B29ABA-66CB-4D38-A69B-F73D5D9EA285}" destId="{13A9A613-2380-43E2-A832-6279FBA2818A}" srcOrd="0" destOrd="0" parTransId="{8A1D74E6-36CD-4F1E-AB23-3B491ED80576}" sibTransId="{70EF2165-317B-4867-85F0-008845CC778E}"/>
    <dgm:cxn modelId="{CFEB0A3E-0EA3-4556-A2E5-E5FEE088759A}" type="presParOf" srcId="{7C2A4DAE-B597-4EB1-B042-D6A10C4FA391}" destId="{FE5663F4-A3BC-44BA-A2C4-2A39D9AF7D93}" srcOrd="0" destOrd="0" presId="urn:microsoft.com/office/officeart/2005/8/layout/chevron2"/>
    <dgm:cxn modelId="{5AAC9EE1-7F18-490C-8C82-804F08C46F77}" type="presParOf" srcId="{FE5663F4-A3BC-44BA-A2C4-2A39D9AF7D93}" destId="{C1CD4189-42E0-4E2A-9E4A-F62F3EF6783D}" srcOrd="0" destOrd="0" presId="urn:microsoft.com/office/officeart/2005/8/layout/chevron2"/>
    <dgm:cxn modelId="{A1584AAF-5299-44B1-8A00-FA5500DDA9B6}" type="presParOf" srcId="{FE5663F4-A3BC-44BA-A2C4-2A39D9AF7D93}" destId="{2A5727DB-FBE2-4BB0-ACB6-412FBD5A9859}" srcOrd="1" destOrd="0" presId="urn:microsoft.com/office/officeart/2005/8/layout/chevron2"/>
    <dgm:cxn modelId="{F2EF6B47-605C-4D49-ACDA-1E2135507C12}" type="presParOf" srcId="{7C2A4DAE-B597-4EB1-B042-D6A10C4FA391}" destId="{A3BFDFB8-6A51-42C5-865F-648DC5A6648B}" srcOrd="1" destOrd="0" presId="urn:microsoft.com/office/officeart/2005/8/layout/chevron2"/>
    <dgm:cxn modelId="{587D325F-51A7-4B41-8747-1C4562C61BD6}" type="presParOf" srcId="{7C2A4DAE-B597-4EB1-B042-D6A10C4FA391}" destId="{8361A7BF-4E92-4069-B96E-55C70729461F}" srcOrd="2" destOrd="0" presId="urn:microsoft.com/office/officeart/2005/8/layout/chevron2"/>
    <dgm:cxn modelId="{D3D183AE-998E-4D5D-A716-3D32080DE61D}" type="presParOf" srcId="{8361A7BF-4E92-4069-B96E-55C70729461F}" destId="{F32497E6-B6CD-42B7-9A8B-059275E407EB}" srcOrd="0" destOrd="0" presId="urn:microsoft.com/office/officeart/2005/8/layout/chevron2"/>
    <dgm:cxn modelId="{9ECB3720-B894-4462-A4A3-DC10C93D626B}" type="presParOf" srcId="{8361A7BF-4E92-4069-B96E-55C70729461F}" destId="{3FDDA911-8B3E-41A2-98A0-4C1F8E1628AF}" srcOrd="1" destOrd="0" presId="urn:microsoft.com/office/officeart/2005/8/layout/chevron2"/>
    <dgm:cxn modelId="{9DF0D817-4340-4376-AC5D-514DB0F272F8}" type="presParOf" srcId="{7C2A4DAE-B597-4EB1-B042-D6A10C4FA391}" destId="{50CADCC6-B547-40EF-B1C7-36A2424CA8C1}" srcOrd="3" destOrd="0" presId="urn:microsoft.com/office/officeart/2005/8/layout/chevron2"/>
    <dgm:cxn modelId="{8BEBD515-5BE5-411C-A8DF-B85283D2017A}" type="presParOf" srcId="{7C2A4DAE-B597-4EB1-B042-D6A10C4FA391}" destId="{30D76252-EB59-46D7-8D8D-882A2A421254}" srcOrd="4" destOrd="0" presId="urn:microsoft.com/office/officeart/2005/8/layout/chevron2"/>
    <dgm:cxn modelId="{ED1728F0-05A3-4B19-96C2-0BD8377E2671}" type="presParOf" srcId="{30D76252-EB59-46D7-8D8D-882A2A421254}" destId="{E183637F-9641-4814-B610-CB2B6B26A4F5}" srcOrd="0" destOrd="0" presId="urn:microsoft.com/office/officeart/2005/8/layout/chevron2"/>
    <dgm:cxn modelId="{A5BB7E0C-11D5-4A91-AC62-013C09F8D5E5}" type="presParOf" srcId="{30D76252-EB59-46D7-8D8D-882A2A421254}" destId="{74D66E8E-21B4-4C60-9985-A1B3AE6BAE09}" srcOrd="1" destOrd="0" presId="urn:microsoft.com/office/officeart/2005/8/layout/chevron2"/>
    <dgm:cxn modelId="{195185F9-C1EB-4107-B5DC-0B9586F78042}" type="presParOf" srcId="{7C2A4DAE-B597-4EB1-B042-D6A10C4FA391}" destId="{B20A6B6C-CC93-41B9-9D86-CEBD696D9FE3}" srcOrd="5" destOrd="0" presId="urn:microsoft.com/office/officeart/2005/8/layout/chevron2"/>
    <dgm:cxn modelId="{E9190F22-A8A3-4203-9648-A0328D7297FB}" type="presParOf" srcId="{7C2A4DAE-B597-4EB1-B042-D6A10C4FA391}" destId="{D76F6208-6F1A-4A9C-A886-52BDEAC3BBB9}" srcOrd="6" destOrd="0" presId="urn:microsoft.com/office/officeart/2005/8/layout/chevron2"/>
    <dgm:cxn modelId="{FA04E279-8CB1-40B6-8EA5-845132A4A9C6}" type="presParOf" srcId="{D76F6208-6F1A-4A9C-A886-52BDEAC3BBB9}" destId="{ED317FAE-A043-434E-967C-98520107EED9}" srcOrd="0" destOrd="0" presId="urn:microsoft.com/office/officeart/2005/8/layout/chevron2"/>
    <dgm:cxn modelId="{C7DAA64A-4CF3-4796-9735-D8A0882B2AC6}" type="presParOf" srcId="{D76F6208-6F1A-4A9C-A886-52BDEAC3BBB9}" destId="{8A3550C3-7B61-4492-BE87-C22026422D64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  <dgm:cat type="picture" pri="26000"/>
    <dgm:cat type="pictureconvert" pri="2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1/12/2016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1/12/2016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1/12/2016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STATISTIQUES%20BAC_GA_E3_2015.xlsx" TargetMode="External"/><Relationship Id="rId2" Type="http://schemas.openxmlformats.org/officeDocument/2006/relationships/hyperlink" Target="../../HARMONISATION%20SESSION%202015/DOSSIER%20CLASSE%20BAC%20GA%20(1).xlsx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LES%20OBJECTIFS%20DES%20EPREUVES%20E31%20E32%20E33.docx" TargetMode="Externa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png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223683" y="1452283"/>
            <a:ext cx="10280930" cy="2675964"/>
          </a:xfrm>
        </p:spPr>
        <p:txBody>
          <a:bodyPr>
            <a:normAutofit fontScale="90000"/>
          </a:bodyPr>
          <a:lstStyle/>
          <a:p>
            <a:pPr algn="ctr"/>
            <a:r>
              <a:rPr lang="fr-FR" sz="5300" b="1" dirty="0" smtClean="0">
                <a:solidFill>
                  <a:srgbClr val="FF0000"/>
                </a:solidFill>
              </a:rPr>
              <a:t>HARMONISATION DES PRATIQUES PEDAGOGIQUES</a:t>
            </a:r>
            <a:br>
              <a:rPr lang="fr-FR" sz="5300" b="1" dirty="0" smtClean="0">
                <a:solidFill>
                  <a:srgbClr val="FF0000"/>
                </a:solidFill>
              </a:rPr>
            </a:br>
            <a:r>
              <a:rPr lang="fr-FR" sz="5300" b="1" dirty="0" smtClean="0">
                <a:solidFill>
                  <a:srgbClr val="FF0000"/>
                </a:solidFill>
              </a:rPr>
              <a:t>BAC PRO G.A.</a:t>
            </a:r>
            <a:r>
              <a:rPr lang="fr-FR" sz="4400" dirty="0" smtClean="0"/>
              <a:t/>
            </a:r>
            <a:br>
              <a:rPr lang="fr-FR" sz="4400" dirty="0" smtClean="0"/>
            </a:br>
            <a:endParaRPr lang="fr-FR" sz="44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589213" y="4128247"/>
            <a:ext cx="8915399" cy="1775415"/>
          </a:xfrm>
        </p:spPr>
        <p:txBody>
          <a:bodyPr/>
          <a:lstStyle/>
          <a:p>
            <a:endParaRPr lang="fr-FR" dirty="0" smtClean="0"/>
          </a:p>
          <a:p>
            <a:pPr algn="ctr"/>
            <a:r>
              <a:rPr lang="fr-FR" sz="2800" b="1" dirty="0" smtClean="0">
                <a:solidFill>
                  <a:srgbClr val="002060"/>
                </a:solidFill>
              </a:rPr>
              <a:t>FORMATION DU MERCREDI 16 DECEMBRE 2015</a:t>
            </a:r>
            <a:endParaRPr lang="fr-FR" sz="28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1735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693702"/>
          </a:xfrm>
        </p:spPr>
        <p:txBody>
          <a:bodyPr/>
          <a:lstStyle/>
          <a:p>
            <a:pPr algn="ctr"/>
            <a:r>
              <a:rPr lang="fr-FR" b="1" dirty="0" smtClean="0"/>
              <a:t>ORDRE DU JOUR 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259106" y="1573306"/>
            <a:ext cx="9245506" cy="4948518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fr-FR" sz="2200" dirty="0" smtClean="0"/>
              <a:t>Rappel des textes officiels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sz="2200" dirty="0" smtClean="0"/>
              <a:t>Documents présentés/bilan de la session 2015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sz="2200" dirty="0" smtClean="0"/>
              <a:t>L’évaluation des sous-épreuves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sz="2200" dirty="0"/>
              <a:t>Démarches de </a:t>
            </a:r>
            <a:r>
              <a:rPr lang="fr-FR" sz="2200" dirty="0" smtClean="0"/>
              <a:t>l’harmonisation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sz="2200" dirty="0" smtClean="0"/>
              <a:t>Présentation et mise en place des ateliers : </a:t>
            </a:r>
          </a:p>
          <a:p>
            <a:pPr marL="0" indent="0">
              <a:buNone/>
            </a:pPr>
            <a:r>
              <a:rPr lang="fr-FR" sz="2200" dirty="0" smtClean="0"/>
              <a:t>	</a:t>
            </a:r>
            <a:r>
              <a:rPr lang="fr-FR" sz="2200" i="1" dirty="0" smtClean="0"/>
              <a:t>Pause déjeuner 11H30-12H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sz="2200" dirty="0" smtClean="0"/>
              <a:t>Reprise des ateliers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sz="2200" dirty="0" smtClean="0"/>
              <a:t>Mise en commun et validation des documents à retenir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sz="2200" dirty="0" smtClean="0"/>
              <a:t>Calendrier  Bac Pro GA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sz="2200" dirty="0" smtClean="0"/>
              <a:t>Evaluation de la formation </a:t>
            </a:r>
          </a:p>
          <a:p>
            <a:pPr marL="0" indent="0">
              <a:buNone/>
            </a:pPr>
            <a:r>
              <a:rPr lang="fr-FR" dirty="0"/>
              <a:t>		</a:t>
            </a:r>
          </a:p>
        </p:txBody>
      </p:sp>
    </p:spTree>
    <p:extLst>
      <p:ext uri="{BB962C8B-B14F-4D97-AF65-F5344CB8AC3E}">
        <p14:creationId xmlns:p14="http://schemas.microsoft.com/office/powerpoint/2010/main" val="2628654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b="1" dirty="0" smtClean="0"/>
              <a:t>TEXTES OFFICIELS</a:t>
            </a:r>
            <a:endParaRPr lang="fr-FR" b="1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35815101"/>
              </p:ext>
            </p:extLst>
          </p:nvPr>
        </p:nvGraphicFramePr>
        <p:xfrm>
          <a:off x="2589213" y="2133600"/>
          <a:ext cx="8915400" cy="37782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95187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b="1" dirty="0" smtClean="0"/>
              <a:t>DOCUMENTS ET BILAN</a:t>
            </a:r>
            <a:br>
              <a:rPr lang="fr-FR" b="1" dirty="0" smtClean="0"/>
            </a:br>
            <a:r>
              <a:rPr lang="fr-FR" b="1" dirty="0" smtClean="0"/>
              <a:t> DE LA SESSION 2015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872343" y="2133599"/>
            <a:ext cx="9632269" cy="4397830"/>
          </a:xfrm>
        </p:spPr>
        <p:txBody>
          <a:bodyPr>
            <a:normAutofit fontScale="92500" lnSpcReduction="10000"/>
          </a:bodyPr>
          <a:lstStyle/>
          <a:p>
            <a:r>
              <a:rPr lang="fr-FR" dirty="0" smtClean="0"/>
              <a:t>Pour l’harmonisation du BAC PRO GA session 2015, un </a:t>
            </a:r>
            <a:r>
              <a:rPr lang="fr-FR" dirty="0" smtClean="0">
                <a:hlinkClick r:id="rId2" action="ppaction://hlinkfile"/>
              </a:rPr>
              <a:t>tableau récapitulatif </a:t>
            </a:r>
            <a:r>
              <a:rPr lang="fr-FR" dirty="0" smtClean="0"/>
              <a:t>a été envoyé à chaque établissement.</a:t>
            </a:r>
          </a:p>
          <a:p>
            <a:pPr marL="0" indent="0">
              <a:buNone/>
            </a:pPr>
            <a:endParaRPr lang="fr-FR" dirty="0" smtClean="0"/>
          </a:p>
          <a:p>
            <a:r>
              <a:rPr lang="fr-FR" dirty="0" smtClean="0"/>
              <a:t>Le </a:t>
            </a:r>
            <a:r>
              <a:rPr lang="fr-FR" dirty="0" smtClean="0">
                <a:hlinkClick r:id="rId3" action="ppaction://hlinkfile"/>
              </a:rPr>
              <a:t>bilan</a:t>
            </a:r>
            <a:r>
              <a:rPr lang="fr-FR" dirty="0" smtClean="0"/>
              <a:t> de la session 2015 fait ressortir les constats suivants :</a:t>
            </a:r>
          </a:p>
          <a:p>
            <a:pPr lvl="1"/>
            <a:r>
              <a:rPr lang="fr-FR" sz="1700" dirty="0">
                <a:solidFill>
                  <a:srgbClr val="0070C0"/>
                </a:solidFill>
              </a:rPr>
              <a:t>Des écarts de notes très importants entre les </a:t>
            </a:r>
            <a:r>
              <a:rPr lang="fr-FR" sz="1700" dirty="0" smtClean="0">
                <a:solidFill>
                  <a:srgbClr val="0070C0"/>
                </a:solidFill>
              </a:rPr>
              <a:t>établissements</a:t>
            </a:r>
          </a:p>
          <a:p>
            <a:pPr lvl="1"/>
            <a:r>
              <a:rPr lang="fr-FR" sz="1700" dirty="0">
                <a:solidFill>
                  <a:srgbClr val="0070C0"/>
                </a:solidFill>
              </a:rPr>
              <a:t>Des notes de </a:t>
            </a:r>
            <a:r>
              <a:rPr lang="fr-FR" sz="1700" dirty="0" smtClean="0">
                <a:solidFill>
                  <a:srgbClr val="0070C0"/>
                </a:solidFill>
              </a:rPr>
              <a:t>0</a:t>
            </a:r>
            <a:endParaRPr lang="fr-FR" sz="1700" dirty="0" smtClean="0"/>
          </a:p>
          <a:p>
            <a:pPr marL="0" indent="0">
              <a:buNone/>
            </a:pPr>
            <a:endParaRPr lang="fr-FR" sz="1700" dirty="0"/>
          </a:p>
          <a:p>
            <a:pPr marL="0" indent="0">
              <a:buNone/>
            </a:pPr>
            <a:r>
              <a:rPr lang="fr-FR" dirty="0" smtClean="0"/>
              <a:t>D’où les préconisations suivantes :</a:t>
            </a:r>
          </a:p>
          <a:p>
            <a:r>
              <a:rPr lang="fr-FR" dirty="0"/>
              <a:t>Une réunion pour fixer les attendus, les contenus pour l’harmonisation de l’épreuve E3</a:t>
            </a:r>
            <a:r>
              <a:rPr lang="fr-FR" dirty="0" smtClean="0"/>
              <a:t>.</a:t>
            </a:r>
          </a:p>
          <a:p>
            <a:pPr lvl="0"/>
            <a:r>
              <a:rPr lang="fr-FR" dirty="0"/>
              <a:t>Avant l’harmonisation, il serait judicieux que tous les établissements renvoient à l’inspectrice IEN Economie-Gestion, le bilan de formation élève (nombre de fiches et situations professionnelles réalisées) et le tableau récapitulatif des notes sous format numérique.</a:t>
            </a:r>
          </a:p>
          <a:p>
            <a:pPr marL="0" indent="0">
              <a:buNone/>
            </a:pPr>
            <a:endParaRPr lang="fr-FR" dirty="0" smtClean="0"/>
          </a:p>
          <a:p>
            <a:pPr>
              <a:buFont typeface="Wingdings" panose="05000000000000000000" pitchFamily="2" charset="2"/>
              <a:buChar char="§"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95167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747490"/>
          </a:xfrm>
        </p:spPr>
        <p:txBody>
          <a:bodyPr/>
          <a:lstStyle/>
          <a:p>
            <a:pPr algn="ctr"/>
            <a:r>
              <a:rPr lang="fr-FR" b="1" dirty="0" smtClean="0"/>
              <a:t>L’EVALUATION DES SOUS-EPREUVES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372497" y="1371599"/>
            <a:ext cx="9354065" cy="5263979"/>
          </a:xfrm>
        </p:spPr>
        <p:txBody>
          <a:bodyPr>
            <a:normAutofit/>
          </a:bodyPr>
          <a:lstStyle/>
          <a:p>
            <a:r>
              <a:rPr lang="fr-FR" dirty="0" smtClean="0"/>
              <a:t>Rappel des </a:t>
            </a:r>
            <a:r>
              <a:rPr lang="fr-FR" dirty="0" smtClean="0">
                <a:hlinkClick r:id="rId3" action="ppaction://hlinkfile"/>
              </a:rPr>
              <a:t>objectifs des sous-épreuves</a:t>
            </a:r>
            <a:endParaRPr lang="fr-FR" dirty="0" smtClean="0"/>
          </a:p>
          <a:p>
            <a:pPr>
              <a:tabLst>
                <a:tab pos="6096000" algn="l"/>
                <a:tab pos="7351713" algn="l"/>
              </a:tabLst>
              <a:defRPr/>
            </a:pPr>
            <a:r>
              <a:rPr lang="fr-FR" dirty="0">
                <a:solidFill>
                  <a:schemeClr val="accent6">
                    <a:lumMod val="50000"/>
                  </a:schemeClr>
                </a:solidFill>
              </a:rPr>
              <a:t>Les compétences évaluées et les critères d’évaluation pour chaque sous épreuve sont tels qu’ils figurent dans le référentiel de certification.</a:t>
            </a:r>
          </a:p>
          <a:p>
            <a:pPr marL="0" indent="0">
              <a:buNone/>
              <a:tabLst>
                <a:tab pos="6096000" algn="l"/>
                <a:tab pos="7351713" algn="l"/>
              </a:tabLst>
              <a:defRPr/>
            </a:pPr>
            <a:r>
              <a:rPr lang="fr-FR" b="1" dirty="0" smtClean="0">
                <a:solidFill>
                  <a:schemeClr val="accent6">
                    <a:lumMod val="50000"/>
                  </a:schemeClr>
                </a:solidFill>
              </a:rPr>
              <a:t>E31</a:t>
            </a:r>
            <a:r>
              <a:rPr lang="fr-FR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fr-FR" dirty="0">
                <a:solidFill>
                  <a:schemeClr val="accent6">
                    <a:lumMod val="50000"/>
                  </a:schemeClr>
                </a:solidFill>
              </a:rPr>
              <a:t>– </a:t>
            </a:r>
            <a:r>
              <a:rPr lang="fr-FR">
                <a:solidFill>
                  <a:schemeClr val="accent6">
                    <a:lumMod val="50000"/>
                  </a:schemeClr>
                </a:solidFill>
              </a:rPr>
              <a:t>Gestion </a:t>
            </a:r>
            <a:r>
              <a:rPr lang="fr-FR" smtClean="0">
                <a:solidFill>
                  <a:schemeClr val="accent6">
                    <a:lumMod val="50000"/>
                  </a:schemeClr>
                </a:solidFill>
              </a:rPr>
              <a:t>administrative </a:t>
            </a:r>
            <a:r>
              <a:rPr lang="fr-FR" dirty="0">
                <a:solidFill>
                  <a:schemeClr val="accent6">
                    <a:lumMod val="50000"/>
                  </a:schemeClr>
                </a:solidFill>
              </a:rPr>
              <a:t>des relations externes	</a:t>
            </a:r>
            <a:r>
              <a:rPr lang="fr-FR" i="1" dirty="0">
                <a:solidFill>
                  <a:srgbClr val="B31805"/>
                </a:solidFill>
              </a:rPr>
              <a:t>Pôle 1</a:t>
            </a:r>
            <a:r>
              <a:rPr lang="fr-FR" i="1" dirty="0">
                <a:solidFill>
                  <a:schemeClr val="accent6">
                    <a:lumMod val="50000"/>
                  </a:schemeClr>
                </a:solidFill>
              </a:rPr>
              <a:t>	</a:t>
            </a:r>
          </a:p>
          <a:p>
            <a:pPr marL="0" indent="0">
              <a:buNone/>
              <a:tabLst>
                <a:tab pos="6096000" algn="l"/>
                <a:tab pos="7351713" algn="l"/>
              </a:tabLst>
              <a:defRPr/>
            </a:pPr>
            <a:r>
              <a:rPr lang="fr-FR" b="1" dirty="0" smtClean="0">
                <a:solidFill>
                  <a:schemeClr val="accent6">
                    <a:lumMod val="50000"/>
                  </a:schemeClr>
                </a:solidFill>
              </a:rPr>
              <a:t>E32</a:t>
            </a:r>
            <a:r>
              <a:rPr lang="fr-FR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fr-FR" dirty="0">
                <a:solidFill>
                  <a:schemeClr val="accent6">
                    <a:lumMod val="50000"/>
                  </a:schemeClr>
                </a:solidFill>
              </a:rPr>
              <a:t>– Gestion administrative interne 	</a:t>
            </a:r>
            <a:r>
              <a:rPr lang="fr-FR" i="1" dirty="0">
                <a:solidFill>
                  <a:srgbClr val="B31805"/>
                </a:solidFill>
              </a:rPr>
              <a:t>Pôle 3 </a:t>
            </a:r>
            <a:r>
              <a:rPr lang="fr-FR" dirty="0">
                <a:solidFill>
                  <a:schemeClr val="accent6">
                    <a:lumMod val="50000"/>
                  </a:schemeClr>
                </a:solidFill>
              </a:rPr>
              <a:t>	</a:t>
            </a:r>
            <a:endParaRPr lang="fr-FR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0" indent="0">
              <a:buNone/>
              <a:tabLst>
                <a:tab pos="6096000" algn="l"/>
                <a:tab pos="7351713" algn="l"/>
              </a:tabLst>
              <a:defRPr/>
            </a:pPr>
            <a:r>
              <a:rPr lang="fr-FR" b="1" dirty="0" smtClean="0">
                <a:solidFill>
                  <a:schemeClr val="accent6">
                    <a:lumMod val="50000"/>
                  </a:schemeClr>
                </a:solidFill>
              </a:rPr>
              <a:t>E33</a:t>
            </a:r>
            <a:r>
              <a:rPr lang="fr-FR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fr-FR" dirty="0">
                <a:solidFill>
                  <a:schemeClr val="accent6">
                    <a:lumMod val="50000"/>
                  </a:schemeClr>
                </a:solidFill>
              </a:rPr>
              <a:t>– Gestion administrative des projets 	</a:t>
            </a:r>
            <a:r>
              <a:rPr lang="fr-FR" i="1" dirty="0">
                <a:solidFill>
                  <a:srgbClr val="B31805"/>
                </a:solidFill>
              </a:rPr>
              <a:t>Pôle 4 </a:t>
            </a:r>
            <a:r>
              <a:rPr lang="fr-FR" dirty="0">
                <a:solidFill>
                  <a:schemeClr val="accent6">
                    <a:lumMod val="50000"/>
                  </a:schemeClr>
                </a:solidFill>
              </a:rPr>
              <a:t>	</a:t>
            </a:r>
            <a:endParaRPr lang="fr-FR" dirty="0" smtClean="0"/>
          </a:p>
          <a:p>
            <a:r>
              <a:rPr lang="fr-FR" dirty="0" smtClean="0"/>
              <a:t>Pour les </a:t>
            </a:r>
            <a:r>
              <a:rPr lang="fr-FR" dirty="0"/>
              <a:t>3 sous épreuves, l’évaluation se </a:t>
            </a:r>
            <a:r>
              <a:rPr lang="fr-FR" dirty="0" smtClean="0"/>
              <a:t>fonde sur l’ensemble </a:t>
            </a:r>
            <a:r>
              <a:rPr lang="fr-FR" dirty="0"/>
              <a:t>des éléments figurant au </a:t>
            </a:r>
            <a:r>
              <a:rPr lang="fr-FR" b="1" dirty="0"/>
              <a:t>dossier professionnel du </a:t>
            </a:r>
            <a:r>
              <a:rPr lang="fr-FR" b="1" dirty="0" smtClean="0"/>
              <a:t>candidat </a:t>
            </a:r>
            <a:r>
              <a:rPr lang="fr-FR" dirty="0" smtClean="0"/>
              <a:t>comprenant :</a:t>
            </a:r>
          </a:p>
          <a:p>
            <a:pPr lvl="1" algn="just">
              <a:buClr>
                <a:srgbClr val="C00000"/>
              </a:buClr>
              <a:defRPr/>
            </a:pPr>
            <a:r>
              <a:rPr lang="fr-FR" dirty="0" smtClean="0">
                <a:solidFill>
                  <a:srgbClr val="0070C0"/>
                </a:solidFill>
              </a:rPr>
              <a:t>l’extrait </a:t>
            </a:r>
            <a:r>
              <a:rPr lang="fr-FR" dirty="0">
                <a:solidFill>
                  <a:srgbClr val="0070C0"/>
                </a:solidFill>
              </a:rPr>
              <a:t>du passeport professionnel correspondant aux classes de situations appartenant au pôle évalué.</a:t>
            </a:r>
          </a:p>
          <a:p>
            <a:pPr lvl="1" algn="just">
              <a:buClr>
                <a:srgbClr val="C00000"/>
              </a:buClr>
              <a:defRPr/>
            </a:pPr>
            <a:r>
              <a:rPr lang="fr-FR" dirty="0" smtClean="0">
                <a:solidFill>
                  <a:srgbClr val="0070C0"/>
                </a:solidFill>
              </a:rPr>
              <a:t>les </a:t>
            </a:r>
            <a:r>
              <a:rPr lang="fr-FR" dirty="0">
                <a:solidFill>
                  <a:srgbClr val="0070C0"/>
                </a:solidFill>
              </a:rPr>
              <a:t>comptes rendus d’évaluation des périodes de formation en milieu </a:t>
            </a:r>
            <a:r>
              <a:rPr lang="fr-FR" dirty="0" smtClean="0">
                <a:solidFill>
                  <a:srgbClr val="0070C0"/>
                </a:solidFill>
              </a:rPr>
              <a:t>professionnel (22 semaines), dument </a:t>
            </a:r>
            <a:r>
              <a:rPr lang="fr-FR" dirty="0">
                <a:solidFill>
                  <a:srgbClr val="0070C0"/>
                </a:solidFill>
              </a:rPr>
              <a:t>complétés par les tuteurs ou maîtres d’apprentissage, dont le modèle est fourni par la circulaire nationale d’organisation.</a:t>
            </a:r>
          </a:p>
          <a:p>
            <a:pPr lvl="1">
              <a:defRPr/>
            </a:pPr>
            <a:r>
              <a:rPr lang="fr-FR" dirty="0" smtClean="0">
                <a:solidFill>
                  <a:srgbClr val="0070C0"/>
                </a:solidFill>
              </a:rPr>
              <a:t>Le </a:t>
            </a:r>
            <a:r>
              <a:rPr lang="fr-FR" dirty="0">
                <a:solidFill>
                  <a:srgbClr val="0070C0"/>
                </a:solidFill>
              </a:rPr>
              <a:t>cas </a:t>
            </a:r>
            <a:r>
              <a:rPr lang="fr-FR" dirty="0" smtClean="0">
                <a:solidFill>
                  <a:srgbClr val="0070C0"/>
                </a:solidFill>
              </a:rPr>
              <a:t>échéant, le </a:t>
            </a:r>
            <a:r>
              <a:rPr lang="fr-FR" dirty="0">
                <a:solidFill>
                  <a:srgbClr val="0070C0"/>
                </a:solidFill>
              </a:rPr>
              <a:t>dossier peut être complété par tout </a:t>
            </a:r>
            <a:r>
              <a:rPr lang="fr-FR" dirty="0" smtClean="0">
                <a:solidFill>
                  <a:srgbClr val="0070C0"/>
                </a:solidFill>
              </a:rPr>
              <a:t>autre document,</a:t>
            </a:r>
          </a:p>
          <a:p>
            <a:pPr marL="0" indent="0">
              <a:buNone/>
            </a:pPr>
            <a:endParaRPr lang="fr-FR" dirty="0" smtClean="0"/>
          </a:p>
          <a:p>
            <a:pPr marL="0" indent="0" algn="just">
              <a:spcBef>
                <a:spcPts val="0"/>
              </a:spcBef>
              <a:buNone/>
              <a:defRPr/>
            </a:pPr>
            <a:endParaRPr lang="fr-FR" b="1" dirty="0" smtClean="0">
              <a:solidFill>
                <a:schemeClr val="tx1"/>
              </a:solidFill>
            </a:endParaRPr>
          </a:p>
          <a:p>
            <a:pPr algn="just">
              <a:spcBef>
                <a:spcPts val="0"/>
              </a:spcBef>
              <a:defRPr/>
            </a:pPr>
            <a:endParaRPr lang="fr-FR" dirty="0" smtClean="0"/>
          </a:p>
          <a:p>
            <a:endParaRPr lang="fr-FR" dirty="0"/>
          </a:p>
          <a:p>
            <a:endParaRPr lang="fr-FR" dirty="0"/>
          </a:p>
        </p:txBody>
      </p:sp>
      <p:graphicFrame>
        <p:nvGraphicFramePr>
          <p:cNvPr id="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89297903"/>
              </p:ext>
            </p:extLst>
          </p:nvPr>
        </p:nvGraphicFramePr>
        <p:xfrm>
          <a:off x="9405208" y="2433249"/>
          <a:ext cx="2222500" cy="11872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8" name="Feuille de calcul" r:id="rId4" imgW="2222418" imgH="1092160" progId="Excel.Sheet.12">
                  <p:embed/>
                </p:oleObj>
              </mc:Choice>
              <mc:Fallback>
                <p:oleObj name="Feuille de calcul" r:id="rId4" imgW="2222418" imgH="1092160" progId="Excel.Sheet.1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405208" y="2433249"/>
                        <a:ext cx="2222500" cy="118727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95389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562139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(SUITE)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89212" y="1334530"/>
            <a:ext cx="8915400" cy="4576692"/>
          </a:xfrm>
        </p:spPr>
        <p:txBody>
          <a:bodyPr/>
          <a:lstStyle/>
          <a:p>
            <a:pPr algn="just">
              <a:spcBef>
                <a:spcPts val="0"/>
              </a:spcBef>
              <a:defRPr/>
            </a:pPr>
            <a:r>
              <a:rPr lang="fr-FR" dirty="0">
                <a:solidFill>
                  <a:schemeClr val="tx1"/>
                </a:solidFill>
              </a:rPr>
              <a:t>Une commission d’évaluation composée par les professeurs ou formateurs ayant en charge la classe concernée par la situation d’évaluation : </a:t>
            </a:r>
          </a:p>
          <a:p>
            <a:pPr lvl="1" algn="just">
              <a:spcBef>
                <a:spcPts val="0"/>
              </a:spcBef>
              <a:defRPr/>
            </a:pPr>
            <a:r>
              <a:rPr lang="fr-FR" dirty="0">
                <a:solidFill>
                  <a:schemeClr val="tx1"/>
                </a:solidFill>
              </a:rPr>
              <a:t>le professeur ou </a:t>
            </a:r>
            <a:r>
              <a:rPr lang="fr-FR" dirty="0" smtClean="0">
                <a:solidFill>
                  <a:schemeClr val="tx1"/>
                </a:solidFill>
              </a:rPr>
              <a:t>le </a:t>
            </a:r>
            <a:r>
              <a:rPr lang="fr-FR" b="1" dirty="0" smtClean="0">
                <a:solidFill>
                  <a:schemeClr val="tx1"/>
                </a:solidFill>
              </a:rPr>
              <a:t>formateur en </a:t>
            </a:r>
            <a:r>
              <a:rPr lang="fr-FR" b="1" dirty="0">
                <a:solidFill>
                  <a:schemeClr val="tx1"/>
                </a:solidFill>
              </a:rPr>
              <a:t>charge des enseignements professionnels </a:t>
            </a:r>
            <a:r>
              <a:rPr lang="fr-FR" dirty="0">
                <a:solidFill>
                  <a:schemeClr val="tx1"/>
                </a:solidFill>
              </a:rPr>
              <a:t>;</a:t>
            </a:r>
          </a:p>
          <a:p>
            <a:pPr lvl="1" algn="just">
              <a:spcBef>
                <a:spcPts val="0"/>
              </a:spcBef>
              <a:defRPr/>
            </a:pPr>
            <a:r>
              <a:rPr lang="fr-FR" dirty="0">
                <a:solidFill>
                  <a:schemeClr val="tx1"/>
                </a:solidFill>
              </a:rPr>
              <a:t> le professeur </a:t>
            </a:r>
            <a:r>
              <a:rPr lang="fr-FR">
                <a:solidFill>
                  <a:schemeClr val="tx1"/>
                </a:solidFill>
              </a:rPr>
              <a:t>ou </a:t>
            </a:r>
            <a:r>
              <a:rPr lang="fr-FR" smtClean="0">
                <a:solidFill>
                  <a:schemeClr val="tx1"/>
                </a:solidFill>
              </a:rPr>
              <a:t>le </a:t>
            </a:r>
            <a:r>
              <a:rPr lang="fr-FR" b="1" dirty="0">
                <a:solidFill>
                  <a:schemeClr val="tx1"/>
                </a:solidFill>
              </a:rPr>
              <a:t>formateur de lettres en charge des ateliers </a:t>
            </a:r>
            <a:r>
              <a:rPr lang="fr-FR" b="1" dirty="0" smtClean="0">
                <a:solidFill>
                  <a:schemeClr val="tx1"/>
                </a:solidFill>
              </a:rPr>
              <a:t>rédactionnels</a:t>
            </a:r>
          </a:p>
          <a:p>
            <a:pPr marL="457200" lvl="1" indent="0" algn="just">
              <a:spcBef>
                <a:spcPts val="0"/>
              </a:spcBef>
              <a:buNone/>
              <a:defRPr/>
            </a:pPr>
            <a:endParaRPr lang="fr-FR" dirty="0" smtClean="0">
              <a:solidFill>
                <a:schemeClr val="tx1"/>
              </a:solidFill>
            </a:endParaRPr>
          </a:p>
          <a:p>
            <a:r>
              <a:rPr lang="fr-FR" dirty="0" smtClean="0">
                <a:solidFill>
                  <a:schemeClr val="tx1"/>
                </a:solidFill>
              </a:rPr>
              <a:t>Après </a:t>
            </a:r>
            <a:r>
              <a:rPr lang="fr-FR" dirty="0">
                <a:solidFill>
                  <a:schemeClr val="tx1"/>
                </a:solidFill>
              </a:rPr>
              <a:t>examen du dossier professionnel du candidat et de tout autre élément guidant son évaluation, la </a:t>
            </a:r>
            <a:r>
              <a:rPr lang="fr-FR" dirty="0" smtClean="0">
                <a:solidFill>
                  <a:schemeClr val="tx1"/>
                </a:solidFill>
              </a:rPr>
              <a:t>commission :</a:t>
            </a:r>
          </a:p>
          <a:p>
            <a:pPr lvl="1"/>
            <a:r>
              <a:rPr lang="fr-FR" dirty="0" smtClean="0">
                <a:solidFill>
                  <a:srgbClr val="0070C0"/>
                </a:solidFill>
              </a:rPr>
              <a:t>s’accorde sur le niveau d’atteinte des différents critères d’évaluation, sur le profil du candidat et les appréciations à faire apparaître au sein des grilles d’évaluation </a:t>
            </a:r>
          </a:p>
          <a:p>
            <a:pPr lvl="1"/>
            <a:r>
              <a:rPr lang="fr-FR" dirty="0" smtClean="0">
                <a:solidFill>
                  <a:srgbClr val="0070C0"/>
                </a:solidFill>
              </a:rPr>
              <a:t>renseigne </a:t>
            </a:r>
            <a:r>
              <a:rPr lang="fr-FR" dirty="0">
                <a:solidFill>
                  <a:srgbClr val="0070C0"/>
                </a:solidFill>
              </a:rPr>
              <a:t>les critères d’évaluation </a:t>
            </a:r>
            <a:endParaRPr lang="fr-FR" dirty="0" smtClean="0">
              <a:solidFill>
                <a:srgbClr val="0070C0"/>
              </a:solidFill>
            </a:endParaRPr>
          </a:p>
          <a:p>
            <a:pPr lvl="1"/>
            <a:r>
              <a:rPr lang="fr-FR" dirty="0" smtClean="0">
                <a:solidFill>
                  <a:srgbClr val="0070C0"/>
                </a:solidFill>
              </a:rPr>
              <a:t> </a:t>
            </a:r>
            <a:r>
              <a:rPr lang="fr-FR" dirty="0">
                <a:solidFill>
                  <a:srgbClr val="0070C0"/>
                </a:solidFill>
              </a:rPr>
              <a:t>complète la grille prévue afin de proposer une note sur </a:t>
            </a:r>
            <a:r>
              <a:rPr lang="fr-FR" dirty="0" smtClean="0">
                <a:solidFill>
                  <a:srgbClr val="0070C0"/>
                </a:solidFill>
              </a:rPr>
              <a:t>20 (</a:t>
            </a:r>
            <a:r>
              <a:rPr lang="fr-FR" dirty="0" err="1" smtClean="0">
                <a:solidFill>
                  <a:srgbClr val="0070C0"/>
                </a:solidFill>
              </a:rPr>
              <a:t>cf</a:t>
            </a:r>
            <a:r>
              <a:rPr lang="fr-FR" dirty="0" smtClean="0">
                <a:solidFill>
                  <a:srgbClr val="0070C0"/>
                </a:solidFill>
              </a:rPr>
              <a:t> règlement d’examen)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04618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796917"/>
          </a:xfrm>
        </p:spPr>
        <p:txBody>
          <a:bodyPr>
            <a:normAutofit/>
          </a:bodyPr>
          <a:lstStyle/>
          <a:p>
            <a:pPr algn="ctr"/>
            <a:r>
              <a:rPr lang="fr-FR" sz="3200" b="1" dirty="0" smtClean="0"/>
              <a:t>DEMARCHES DE L’HARMONISATION</a:t>
            </a:r>
            <a:endParaRPr lang="fr-FR" sz="3200" b="1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59635942"/>
              </p:ext>
            </p:extLst>
          </p:nvPr>
        </p:nvGraphicFramePr>
        <p:xfrm>
          <a:off x="1695450" y="1569307"/>
          <a:ext cx="10229849" cy="49427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2720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b="1" dirty="0" smtClean="0"/>
              <a:t>ATELIERS</a:t>
            </a:r>
            <a:endParaRPr lang="fr-FR" b="1" dirty="0"/>
          </a:p>
        </p:txBody>
      </p:sp>
      <p:graphicFrame>
        <p:nvGraphicFramePr>
          <p:cNvPr id="5" name="Espace réservé du contenu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31996616"/>
              </p:ext>
            </p:extLst>
          </p:nvPr>
        </p:nvGraphicFramePr>
        <p:xfrm>
          <a:off x="2589213" y="2133599"/>
          <a:ext cx="8915400" cy="415598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8633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b="1" dirty="0" smtClean="0"/>
              <a:t>CALENDRIER BAC PRO GA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869141" y="1680882"/>
            <a:ext cx="9635471" cy="4719918"/>
          </a:xfrm>
        </p:spPr>
        <p:txBody>
          <a:bodyPr>
            <a:normAutofit fontScale="92500"/>
          </a:bodyPr>
          <a:lstStyle/>
          <a:p>
            <a:r>
              <a:rPr lang="fr-FR" dirty="0" smtClean="0"/>
              <a:t> </a:t>
            </a:r>
            <a:r>
              <a:rPr lang="fr-FR" b="1" dirty="0" smtClean="0"/>
              <a:t>Envoi du fichier numérique </a:t>
            </a:r>
            <a:r>
              <a:rPr lang="fr-FR" dirty="0" smtClean="0"/>
              <a:t>(format EXCEL)dans les établissements et mise sur le site académique</a:t>
            </a:r>
          </a:p>
          <a:p>
            <a:pPr marL="0" indent="0">
              <a:buNone/>
            </a:pPr>
            <a:r>
              <a:rPr lang="fr-FR" dirty="0" smtClean="0"/>
              <a:t>	Échéance : </a:t>
            </a:r>
            <a:r>
              <a:rPr lang="fr-FR" i="1" u="sng" dirty="0" smtClean="0">
                <a:solidFill>
                  <a:srgbClr val="FF0000"/>
                </a:solidFill>
              </a:rPr>
              <a:t>début janvier 2016</a:t>
            </a:r>
          </a:p>
          <a:p>
            <a:r>
              <a:rPr lang="fr-FR" b="1" dirty="0" smtClean="0"/>
              <a:t>Retour du fichier numérique </a:t>
            </a:r>
            <a:r>
              <a:rPr lang="fr-FR" dirty="0" smtClean="0"/>
              <a:t>complété</a:t>
            </a:r>
          </a:p>
          <a:p>
            <a:pPr marL="0" indent="0">
              <a:buNone/>
            </a:pPr>
            <a:r>
              <a:rPr lang="fr-FR" dirty="0" smtClean="0"/>
              <a:t>Ce </a:t>
            </a:r>
            <a:r>
              <a:rPr lang="fr-FR" dirty="0"/>
              <a:t>fichier fera figurer dans son titre </a:t>
            </a:r>
            <a:r>
              <a:rPr lang="fr-FR" u="sng" dirty="0"/>
              <a:t>le nom de l’établissement + la classe concernée </a:t>
            </a:r>
            <a:r>
              <a:rPr lang="fr-FR" dirty="0"/>
              <a:t>(exemple : </a:t>
            </a:r>
            <a:r>
              <a:rPr lang="fr-FR" dirty="0" err="1" smtClean="0"/>
              <a:t>lycée_TleGAx</a:t>
            </a:r>
            <a:r>
              <a:rPr lang="fr-FR" dirty="0" smtClean="0"/>
              <a:t> </a:t>
            </a:r>
            <a:r>
              <a:rPr lang="fr-FR" dirty="0" err="1" smtClean="0"/>
              <a:t>Récapnotes</a:t>
            </a:r>
            <a:r>
              <a:rPr lang="fr-FR" dirty="0" smtClean="0"/>
              <a:t> session 2016)</a:t>
            </a:r>
          </a:p>
          <a:p>
            <a:pPr marL="0" indent="0">
              <a:buNone/>
            </a:pPr>
            <a:r>
              <a:rPr lang="fr-FR" dirty="0"/>
              <a:t>	E</a:t>
            </a:r>
            <a:r>
              <a:rPr lang="fr-FR" dirty="0" smtClean="0"/>
              <a:t>chéance  : </a:t>
            </a:r>
            <a:r>
              <a:rPr lang="fr-FR" i="1" u="sng" dirty="0" smtClean="0">
                <a:solidFill>
                  <a:srgbClr val="FF0000"/>
                </a:solidFill>
              </a:rPr>
              <a:t>mi avril 2016</a:t>
            </a:r>
          </a:p>
          <a:p>
            <a:r>
              <a:rPr lang="fr-FR" b="1" dirty="0" smtClean="0"/>
              <a:t>Vérification des travaux </a:t>
            </a:r>
            <a:r>
              <a:rPr lang="fr-FR" dirty="0" smtClean="0"/>
              <a:t>des élèves et réajustement</a:t>
            </a:r>
            <a:endParaRPr lang="fr-FR" dirty="0"/>
          </a:p>
          <a:p>
            <a:pPr marL="0" indent="0">
              <a:buNone/>
            </a:pPr>
            <a:r>
              <a:rPr lang="fr-FR" dirty="0" smtClean="0"/>
              <a:t>	Échéance : </a:t>
            </a:r>
            <a:r>
              <a:rPr lang="fr-FR" i="1" u="sng" dirty="0" smtClean="0">
                <a:solidFill>
                  <a:srgbClr val="FF0000"/>
                </a:solidFill>
              </a:rPr>
              <a:t>Fin avril 2016</a:t>
            </a:r>
          </a:p>
          <a:p>
            <a:r>
              <a:rPr lang="fr-FR" b="1" dirty="0" smtClean="0"/>
              <a:t>Dépôt des dossiers </a:t>
            </a:r>
            <a:r>
              <a:rPr lang="fr-FR" dirty="0" smtClean="0"/>
              <a:t>au centre d’examen</a:t>
            </a:r>
          </a:p>
          <a:p>
            <a:pPr marL="457200" lvl="1" indent="0">
              <a:buNone/>
            </a:pPr>
            <a:r>
              <a:rPr lang="fr-FR" dirty="0" smtClean="0"/>
              <a:t>Date : </a:t>
            </a:r>
            <a:r>
              <a:rPr lang="fr-FR" i="1" u="sng" dirty="0" smtClean="0">
                <a:solidFill>
                  <a:srgbClr val="FF0000"/>
                </a:solidFill>
              </a:rPr>
              <a:t>le 17 mai 2016</a:t>
            </a:r>
          </a:p>
          <a:p>
            <a:r>
              <a:rPr lang="fr-FR" b="1" dirty="0" smtClean="0"/>
              <a:t>Commission d’harmonisation </a:t>
            </a:r>
            <a:r>
              <a:rPr lang="fr-FR" dirty="0" smtClean="0"/>
              <a:t>du Baccalauréat Professionnel Gestion-Administration</a:t>
            </a:r>
          </a:p>
          <a:p>
            <a:pPr marL="457200" lvl="1" indent="0">
              <a:buNone/>
            </a:pPr>
            <a:r>
              <a:rPr lang="fr-FR" dirty="0" smtClean="0"/>
              <a:t>Date : </a:t>
            </a:r>
            <a:r>
              <a:rPr lang="fr-FR" i="1" u="sng" dirty="0" smtClean="0">
                <a:solidFill>
                  <a:srgbClr val="FF0000"/>
                </a:solidFill>
              </a:rPr>
              <a:t>le lundi 30 mai 2016</a:t>
            </a:r>
          </a:p>
          <a:p>
            <a:endParaRPr lang="fr-FR" dirty="0" smtClean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37566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rin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684</TotalTime>
  <Words>376</Words>
  <Application>Microsoft Office PowerPoint</Application>
  <PresentationFormat>Grand écran</PresentationFormat>
  <Paragraphs>85</Paragraphs>
  <Slides>9</Slides>
  <Notes>0</Notes>
  <HiddenSlides>0</HiddenSlides>
  <MMClips>0</MMClips>
  <ScaleCrop>false</ScaleCrop>
  <HeadingPairs>
    <vt:vector size="8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5" baseType="lpstr">
      <vt:lpstr>Arial</vt:lpstr>
      <vt:lpstr>Century Gothic</vt:lpstr>
      <vt:lpstr>Wingdings</vt:lpstr>
      <vt:lpstr>Wingdings 3</vt:lpstr>
      <vt:lpstr>Brin</vt:lpstr>
      <vt:lpstr>Feuille de calcul</vt:lpstr>
      <vt:lpstr>HARMONISATION DES PRATIQUES PEDAGOGIQUES BAC PRO G.A. </vt:lpstr>
      <vt:lpstr>ORDRE DU JOUR </vt:lpstr>
      <vt:lpstr>TEXTES OFFICIELS</vt:lpstr>
      <vt:lpstr>DOCUMENTS ET BILAN  DE LA SESSION 2015</vt:lpstr>
      <vt:lpstr>L’EVALUATION DES SOUS-EPREUVES</vt:lpstr>
      <vt:lpstr>(SUITE)</vt:lpstr>
      <vt:lpstr>DEMARCHES DE L’HARMONISATION</vt:lpstr>
      <vt:lpstr>ATELIERS</vt:lpstr>
      <vt:lpstr>CALENDRIER BAC PRO GA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HARMONISATION CCF BAC PRO G.A. </dc:title>
  <dc:creator>PADILLA Nadia</dc:creator>
  <cp:lastModifiedBy>PADILLA Nadia</cp:lastModifiedBy>
  <cp:revision>67</cp:revision>
  <dcterms:created xsi:type="dcterms:W3CDTF">2015-12-09T10:22:55Z</dcterms:created>
  <dcterms:modified xsi:type="dcterms:W3CDTF">2016-01-13T02:11:59Z</dcterms:modified>
</cp:coreProperties>
</file>