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BacPro_GA_Annexe6b_E33_PONCTUELLE.pdf" TargetMode="External"/><Relationship Id="rId2" Type="http://schemas.openxmlformats.org/officeDocument/2006/relationships/hyperlink" Target="BacPro_GA_Annexe5b_E32%20PONCTUEL.pdf" TargetMode="External"/><Relationship Id="rId1" Type="http://schemas.openxmlformats.org/officeDocument/2006/relationships/hyperlink" Target="BacPro_GA%20E31%20PONCTUEL.pdf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BacPro_GA_Annexe6b_E33_PONCTUELLE.pdf" TargetMode="External"/><Relationship Id="rId2" Type="http://schemas.openxmlformats.org/officeDocument/2006/relationships/hyperlink" Target="BacPro_GA_Annexe5b_E32%20PONCTUEL.pdf" TargetMode="External"/><Relationship Id="rId1" Type="http://schemas.openxmlformats.org/officeDocument/2006/relationships/hyperlink" Target="BacPro_GA%20E31%20PONCTUEL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B5C7C-45A3-40BD-9A76-EF31CD5A9AC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4D93F1B-44E4-4389-857A-A603DDF50D72}">
      <dgm:prSet phldrT="[Texte]"/>
      <dgm:spPr/>
      <dgm:t>
        <a:bodyPr/>
        <a:lstStyle/>
        <a:p>
          <a:r>
            <a:rPr lang="fr-FR" dirty="0" smtClean="0"/>
            <a:t>Modalités de l’épreuve</a:t>
          </a:r>
          <a:endParaRPr lang="fr-FR" dirty="0"/>
        </a:p>
      </dgm:t>
    </dgm:pt>
    <dgm:pt modelId="{A208C127-D9D2-4746-9D21-C1A1053574A4}" type="parTrans" cxnId="{2CE5EBF4-2C8D-46F3-8FEB-4807B07301D4}">
      <dgm:prSet/>
      <dgm:spPr/>
      <dgm:t>
        <a:bodyPr/>
        <a:lstStyle/>
        <a:p>
          <a:endParaRPr lang="fr-FR"/>
        </a:p>
      </dgm:t>
    </dgm:pt>
    <dgm:pt modelId="{212326DF-1533-4FA7-8BAE-7B1734C202E7}" type="sibTrans" cxnId="{2CE5EBF4-2C8D-46F3-8FEB-4807B07301D4}">
      <dgm:prSet/>
      <dgm:spPr/>
      <dgm:t>
        <a:bodyPr/>
        <a:lstStyle/>
        <a:p>
          <a:endParaRPr lang="fr-FR"/>
        </a:p>
      </dgm:t>
    </dgm:pt>
    <dgm:pt modelId="{1405BD4B-EB22-4169-976B-584951A8AAA0}">
      <dgm:prSet phldrT="[Texte]" custT="1"/>
      <dgm:spPr/>
      <dgm:t>
        <a:bodyPr/>
        <a:lstStyle/>
        <a:p>
          <a:r>
            <a:rPr lang="fr-FR" sz="1800" dirty="0" smtClean="0"/>
            <a:t>Oral ponctuel</a:t>
          </a:r>
          <a:endParaRPr lang="fr-FR" sz="1800" dirty="0"/>
        </a:p>
      </dgm:t>
    </dgm:pt>
    <dgm:pt modelId="{B19A6FD0-5C83-40E5-B3A1-FC557C44900C}" type="parTrans" cxnId="{662AD6CD-5E1B-48F9-9A4B-F5D2A0801226}">
      <dgm:prSet/>
      <dgm:spPr/>
      <dgm:t>
        <a:bodyPr/>
        <a:lstStyle/>
        <a:p>
          <a:endParaRPr lang="fr-FR"/>
        </a:p>
      </dgm:t>
    </dgm:pt>
    <dgm:pt modelId="{941A5DF9-BC68-4731-9434-52F780D2E762}" type="sibTrans" cxnId="{662AD6CD-5E1B-48F9-9A4B-F5D2A0801226}">
      <dgm:prSet/>
      <dgm:spPr/>
      <dgm:t>
        <a:bodyPr/>
        <a:lstStyle/>
        <a:p>
          <a:endParaRPr lang="fr-FR"/>
        </a:p>
      </dgm:t>
    </dgm:pt>
    <dgm:pt modelId="{992774AF-2847-4FA3-898E-F736160E5FD6}">
      <dgm:prSet phldrT="[Texte]" custT="1"/>
      <dgm:spPr/>
      <dgm:t>
        <a:bodyPr/>
        <a:lstStyle/>
        <a:p>
          <a:r>
            <a:rPr lang="fr-FR" sz="1800" dirty="0" smtClean="0"/>
            <a:t>Durée de l’épreuve : 30 mn</a:t>
          </a:r>
          <a:endParaRPr lang="fr-FR" sz="1800" dirty="0"/>
        </a:p>
      </dgm:t>
    </dgm:pt>
    <dgm:pt modelId="{2E9D7B2B-AE0F-47C1-8203-417F0DF91909}" type="parTrans" cxnId="{6A2BC7A1-EAAF-482E-8BB4-2B7D996FD964}">
      <dgm:prSet/>
      <dgm:spPr/>
      <dgm:t>
        <a:bodyPr/>
        <a:lstStyle/>
        <a:p>
          <a:endParaRPr lang="fr-FR"/>
        </a:p>
      </dgm:t>
    </dgm:pt>
    <dgm:pt modelId="{F25004D8-C712-425C-B88B-9512E2A56974}" type="sibTrans" cxnId="{6A2BC7A1-EAAF-482E-8BB4-2B7D996FD964}">
      <dgm:prSet/>
      <dgm:spPr/>
      <dgm:t>
        <a:bodyPr/>
        <a:lstStyle/>
        <a:p>
          <a:endParaRPr lang="fr-FR"/>
        </a:p>
      </dgm:t>
    </dgm:pt>
    <dgm:pt modelId="{E39A4F41-5179-4DA6-8E27-C5327D2202CF}">
      <dgm:prSet phldrT="[Texte]"/>
      <dgm:spPr/>
      <dgm:t>
        <a:bodyPr/>
        <a:lstStyle/>
        <a:p>
          <a:r>
            <a:rPr lang="fr-FR" dirty="0" smtClean="0"/>
            <a:t>Composition dossier support de l’épreuve</a:t>
          </a:r>
          <a:endParaRPr lang="fr-FR" dirty="0"/>
        </a:p>
      </dgm:t>
    </dgm:pt>
    <dgm:pt modelId="{E3E5DA51-F312-4999-82C7-5551244724DA}" type="parTrans" cxnId="{CFD4C0ED-112E-4A20-AD3D-EA7737CDE67F}">
      <dgm:prSet/>
      <dgm:spPr/>
      <dgm:t>
        <a:bodyPr/>
        <a:lstStyle/>
        <a:p>
          <a:endParaRPr lang="fr-FR"/>
        </a:p>
      </dgm:t>
    </dgm:pt>
    <dgm:pt modelId="{A8ED8B49-4BDA-43C0-BB91-7532A8A5D22A}" type="sibTrans" cxnId="{CFD4C0ED-112E-4A20-AD3D-EA7737CDE67F}">
      <dgm:prSet/>
      <dgm:spPr/>
      <dgm:t>
        <a:bodyPr/>
        <a:lstStyle/>
        <a:p>
          <a:endParaRPr lang="fr-FR"/>
        </a:p>
      </dgm:t>
    </dgm:pt>
    <dgm:pt modelId="{DBE98621-4A98-427E-860F-46BECC1A7363}">
      <dgm:prSet phldrT="[Texte]" custT="1"/>
      <dgm:spPr/>
      <dgm:t>
        <a:bodyPr/>
        <a:lstStyle/>
        <a:p>
          <a:r>
            <a:rPr lang="fr-FR" sz="1600" dirty="0" smtClean="0"/>
            <a:t>un extrait imprimé du passeport professionnel,  relatif aux 3 classes de situations du pôle 1 « gestion administrative des relations externes »</a:t>
          </a:r>
          <a:endParaRPr lang="fr-FR" sz="1600" dirty="0"/>
        </a:p>
      </dgm:t>
    </dgm:pt>
    <dgm:pt modelId="{877A3433-D9B5-4703-9D28-8AE9BA364E35}" type="parTrans" cxnId="{D524A00A-D577-4963-A8E4-029D4384A67F}">
      <dgm:prSet/>
      <dgm:spPr/>
      <dgm:t>
        <a:bodyPr/>
        <a:lstStyle/>
        <a:p>
          <a:endParaRPr lang="fr-FR"/>
        </a:p>
      </dgm:t>
    </dgm:pt>
    <dgm:pt modelId="{4F3CEC93-0200-48E9-8DFE-071DE343C50A}" type="sibTrans" cxnId="{D524A00A-D577-4963-A8E4-029D4384A67F}">
      <dgm:prSet/>
      <dgm:spPr/>
      <dgm:t>
        <a:bodyPr/>
        <a:lstStyle/>
        <a:p>
          <a:endParaRPr lang="fr-FR"/>
        </a:p>
      </dgm:t>
    </dgm:pt>
    <dgm:pt modelId="{A473E2D5-09B4-4314-8BAA-BE1302837E9F}">
      <dgm:prSet phldrT="[Texte]" custT="1"/>
      <dgm:spPr/>
      <dgm:t>
        <a:bodyPr/>
        <a:lstStyle/>
        <a:p>
          <a:r>
            <a:rPr lang="fr-FR" sz="1600" dirty="0" smtClean="0"/>
            <a:t>les attestations de périodes de formation en entreprise, ou les certificats de travail.</a:t>
          </a:r>
          <a:endParaRPr lang="fr-FR" sz="1600" dirty="0"/>
        </a:p>
      </dgm:t>
    </dgm:pt>
    <dgm:pt modelId="{4230DD6D-E433-4D49-A10F-CA668C55CF25}" type="parTrans" cxnId="{EB597B6D-730C-48B8-B238-49E874BB29B1}">
      <dgm:prSet/>
      <dgm:spPr/>
      <dgm:t>
        <a:bodyPr/>
        <a:lstStyle/>
        <a:p>
          <a:endParaRPr lang="fr-FR"/>
        </a:p>
      </dgm:t>
    </dgm:pt>
    <dgm:pt modelId="{7692EF63-F4B7-4C8E-8337-5124CB4AAFF4}" type="sibTrans" cxnId="{EB597B6D-730C-48B8-B238-49E874BB29B1}">
      <dgm:prSet/>
      <dgm:spPr/>
      <dgm:t>
        <a:bodyPr/>
        <a:lstStyle/>
        <a:p>
          <a:endParaRPr lang="fr-FR"/>
        </a:p>
      </dgm:t>
    </dgm:pt>
    <dgm:pt modelId="{7AC833D5-A629-4F2E-A5D0-BDF1986E3937}">
      <dgm:prSet phldrT="[Texte]"/>
      <dgm:spPr/>
      <dgm:t>
        <a:bodyPr/>
        <a:lstStyle/>
        <a:p>
          <a:r>
            <a:rPr lang="fr-FR" dirty="0" smtClean="0"/>
            <a:t>Déroulement de l’épreuve</a:t>
          </a:r>
          <a:endParaRPr lang="fr-FR" dirty="0"/>
        </a:p>
      </dgm:t>
    </dgm:pt>
    <dgm:pt modelId="{EC82B174-974A-47C1-8598-8D88358ED30E}" type="parTrans" cxnId="{8C60B9BC-F4B7-4E35-B1EF-B4D696CCF129}">
      <dgm:prSet/>
      <dgm:spPr/>
      <dgm:t>
        <a:bodyPr/>
        <a:lstStyle/>
        <a:p>
          <a:endParaRPr lang="fr-FR"/>
        </a:p>
      </dgm:t>
    </dgm:pt>
    <dgm:pt modelId="{54D0C239-45E1-4CF1-95DB-7A808A33E15A}" type="sibTrans" cxnId="{8C60B9BC-F4B7-4E35-B1EF-B4D696CCF129}">
      <dgm:prSet/>
      <dgm:spPr/>
      <dgm:t>
        <a:bodyPr/>
        <a:lstStyle/>
        <a:p>
          <a:endParaRPr lang="fr-FR"/>
        </a:p>
      </dgm:t>
    </dgm:pt>
    <dgm:pt modelId="{2B9A5CCE-0E71-442E-B130-6466B850D868}">
      <dgm:prSet phldrT="[Texte]" custT="1"/>
      <dgm:spPr/>
      <dgm:t>
        <a:bodyPr/>
        <a:lstStyle/>
        <a:p>
          <a:r>
            <a:rPr lang="fr-FR" sz="1800" dirty="0" smtClean="0"/>
            <a:t>5 mn  maxi de présentation par le candidat sur les situations sélectionnées </a:t>
          </a:r>
          <a:endParaRPr lang="fr-FR" sz="1800" dirty="0"/>
        </a:p>
      </dgm:t>
    </dgm:pt>
    <dgm:pt modelId="{73F81FE7-55A3-48A4-8965-F6B3CB857D86}" type="parTrans" cxnId="{C3476676-41E5-4EDF-9067-E23CF6D42C72}">
      <dgm:prSet/>
      <dgm:spPr/>
      <dgm:t>
        <a:bodyPr/>
        <a:lstStyle/>
        <a:p>
          <a:endParaRPr lang="fr-FR"/>
        </a:p>
      </dgm:t>
    </dgm:pt>
    <dgm:pt modelId="{8F5E329D-0D5D-4E68-8E8C-4075CB487081}" type="sibTrans" cxnId="{C3476676-41E5-4EDF-9067-E23CF6D42C72}">
      <dgm:prSet/>
      <dgm:spPr/>
      <dgm:t>
        <a:bodyPr/>
        <a:lstStyle/>
        <a:p>
          <a:endParaRPr lang="fr-FR"/>
        </a:p>
      </dgm:t>
    </dgm:pt>
    <dgm:pt modelId="{16C83D1F-0E31-433F-A9D4-C01FB0339596}">
      <dgm:prSet phldrT="[Texte]" custT="1"/>
      <dgm:spPr/>
      <dgm:t>
        <a:bodyPr/>
        <a:lstStyle/>
        <a:p>
          <a:r>
            <a:rPr lang="fr-FR" sz="1800" dirty="0" smtClean="0"/>
            <a:t>25 mn maxi d’entretien</a:t>
          </a:r>
          <a:endParaRPr lang="fr-FR" sz="1800" dirty="0"/>
        </a:p>
      </dgm:t>
    </dgm:pt>
    <dgm:pt modelId="{48562B80-01AC-4B27-B49E-5C2A4F22C03F}" type="parTrans" cxnId="{28184A5D-1EF4-4557-B20E-1ACBF14C2C3F}">
      <dgm:prSet/>
      <dgm:spPr/>
      <dgm:t>
        <a:bodyPr/>
        <a:lstStyle/>
        <a:p>
          <a:endParaRPr lang="fr-FR"/>
        </a:p>
      </dgm:t>
    </dgm:pt>
    <dgm:pt modelId="{646F0B0E-39C0-4326-AA09-9F44CCBEDABD}" type="sibTrans" cxnId="{28184A5D-1EF4-4557-B20E-1ACBF14C2C3F}">
      <dgm:prSet/>
      <dgm:spPr/>
      <dgm:t>
        <a:bodyPr/>
        <a:lstStyle/>
        <a:p>
          <a:endParaRPr lang="fr-FR"/>
        </a:p>
      </dgm:t>
    </dgm:pt>
    <dgm:pt modelId="{79549811-ABF3-4CE5-A82D-F50CE2D25CE2}">
      <dgm:prSet phldrT="[Texte]" custT="1"/>
      <dgm:spPr/>
      <dgm:t>
        <a:bodyPr/>
        <a:lstStyle/>
        <a:p>
          <a:r>
            <a:rPr lang="fr-FR" sz="1600" dirty="0" smtClean="0"/>
            <a:t>En l’absence de l’extrait du passeport professionnel au jour de l’épreuve, le candidat ne peut être interrogé. Le jury informe le candidat que la note 0 est attribuée à la sous-épreuve.</a:t>
          </a:r>
          <a:endParaRPr lang="fr-FR" sz="1600" dirty="0"/>
        </a:p>
      </dgm:t>
    </dgm:pt>
    <dgm:pt modelId="{A5D8E51F-E55C-491E-B6F9-BA8C85DC24E0}" type="parTrans" cxnId="{C73AFD94-CCF7-44A0-88BC-287A03C4C6E8}">
      <dgm:prSet/>
      <dgm:spPr/>
      <dgm:t>
        <a:bodyPr/>
        <a:lstStyle/>
        <a:p>
          <a:endParaRPr lang="fr-FR"/>
        </a:p>
      </dgm:t>
    </dgm:pt>
    <dgm:pt modelId="{96DEB370-5109-49CC-8B3B-94949A52BCE9}" type="sibTrans" cxnId="{C73AFD94-CCF7-44A0-88BC-287A03C4C6E8}">
      <dgm:prSet/>
      <dgm:spPr/>
      <dgm:t>
        <a:bodyPr/>
        <a:lstStyle/>
        <a:p>
          <a:endParaRPr lang="fr-FR"/>
        </a:p>
      </dgm:t>
    </dgm:pt>
    <dgm:pt modelId="{9F0C6D2E-7AEA-4732-90D7-80F32A6CBF96}">
      <dgm:prSet phldrT="[Texte]" custT="1"/>
      <dgm:spPr/>
      <dgm:t>
        <a:bodyPr/>
        <a:lstStyle/>
        <a:p>
          <a:r>
            <a:rPr lang="fr-FR" sz="1600" dirty="0" smtClean="0"/>
            <a:t>Si le dossier ne respecte pas certaines conditions définies dans l’arrêté du diplôme, le candidat sera interrogé dans des conditions normales</a:t>
          </a:r>
          <a:endParaRPr lang="fr-FR" sz="1600" dirty="0"/>
        </a:p>
      </dgm:t>
    </dgm:pt>
    <dgm:pt modelId="{CD217E7E-D1B3-4D8F-A086-CCD996C762F2}" type="parTrans" cxnId="{8744F8E3-24E8-4655-9719-0F1161234F16}">
      <dgm:prSet/>
      <dgm:spPr/>
      <dgm:t>
        <a:bodyPr/>
        <a:lstStyle/>
        <a:p>
          <a:endParaRPr lang="fr-FR"/>
        </a:p>
      </dgm:t>
    </dgm:pt>
    <dgm:pt modelId="{80019B09-EE88-4BE2-8F9D-7CEF2DF65628}" type="sibTrans" cxnId="{8744F8E3-24E8-4655-9719-0F1161234F16}">
      <dgm:prSet/>
      <dgm:spPr/>
      <dgm:t>
        <a:bodyPr/>
        <a:lstStyle/>
        <a:p>
          <a:endParaRPr lang="fr-FR"/>
        </a:p>
      </dgm:t>
    </dgm:pt>
    <dgm:pt modelId="{1DC12135-2C44-41C9-92A2-9D585B3DDB4C}" type="pres">
      <dgm:prSet presAssocID="{9BCB5C7C-45A3-40BD-9A76-EF31CD5A9A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12CA06-B8C8-4CF8-B08C-7E75BE46A417}" type="pres">
      <dgm:prSet presAssocID="{74D93F1B-44E4-4389-857A-A603DDF50D72}" presName="linNode" presStyleCnt="0"/>
      <dgm:spPr/>
    </dgm:pt>
    <dgm:pt modelId="{652854E8-BB9A-4206-B9A4-A7F8440D4B0D}" type="pres">
      <dgm:prSet presAssocID="{74D93F1B-44E4-4389-857A-A603DDF50D72}" presName="parentText" presStyleLbl="node1" presStyleIdx="0" presStyleCnt="3" custScaleX="58542" custLinFactNeighborX="-2499" custLinFactNeighborY="-9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74C8E9-8037-4272-8EE9-B311C3D69E3B}" type="pres">
      <dgm:prSet presAssocID="{74D93F1B-44E4-4389-857A-A603DDF50D72}" presName="descendantText" presStyleLbl="alignAccFollowNode1" presStyleIdx="0" presStyleCnt="3" custScaleX="1361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B057F4-CC9A-4E82-A389-36FED56B0B7B}" type="pres">
      <dgm:prSet presAssocID="{212326DF-1533-4FA7-8BAE-7B1734C202E7}" presName="sp" presStyleCnt="0"/>
      <dgm:spPr/>
    </dgm:pt>
    <dgm:pt modelId="{A6E191BF-A201-46DC-AEDE-EBF2F841981B}" type="pres">
      <dgm:prSet presAssocID="{E39A4F41-5179-4DA6-8E27-C5327D2202CF}" presName="linNode" presStyleCnt="0"/>
      <dgm:spPr/>
    </dgm:pt>
    <dgm:pt modelId="{32CAB2EF-DFC2-4717-9081-AF47A22B5E5C}" type="pres">
      <dgm:prSet presAssocID="{E39A4F41-5179-4DA6-8E27-C5327D2202CF}" presName="parentText" presStyleLbl="node1" presStyleIdx="1" presStyleCnt="3" custScaleX="6186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51900B-4448-4B93-959F-D3181D513D17}" type="pres">
      <dgm:prSet presAssocID="{E39A4F41-5179-4DA6-8E27-C5327D2202CF}" presName="descendantText" presStyleLbl="alignAccFollowNode1" presStyleIdx="1" presStyleCnt="3" custScaleX="139681" custScaleY="252366" custLinFactNeighborX="2058" custLinFactNeighborY="-1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44519F-7858-48BE-87FA-2F977CA362E5}" type="pres">
      <dgm:prSet presAssocID="{A8ED8B49-4BDA-43C0-BB91-7532A8A5D22A}" presName="sp" presStyleCnt="0"/>
      <dgm:spPr/>
    </dgm:pt>
    <dgm:pt modelId="{761B0D19-1480-40F6-BBDA-5812ED0685EC}" type="pres">
      <dgm:prSet presAssocID="{7AC833D5-A629-4F2E-A5D0-BDF1986E3937}" presName="linNode" presStyleCnt="0"/>
      <dgm:spPr/>
    </dgm:pt>
    <dgm:pt modelId="{A6ECB9DE-7CFA-42D0-8CD6-3CD0D11966F6}" type="pres">
      <dgm:prSet presAssocID="{7AC833D5-A629-4F2E-A5D0-BDF1986E3937}" presName="parentText" presStyleLbl="node1" presStyleIdx="2" presStyleCnt="3" custScaleX="13899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7AF2A6-7162-41CF-B755-C1F6F29D72F6}" type="pres">
      <dgm:prSet presAssocID="{7AC833D5-A629-4F2E-A5D0-BDF1986E3937}" presName="descendantText" presStyleLbl="alignAccFollowNode1" presStyleIdx="2" presStyleCnt="3" custScaleX="31385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BC8103-9A63-4016-9345-CDAFB565671F}" type="presOf" srcId="{7AC833D5-A629-4F2E-A5D0-BDF1986E3937}" destId="{A6ECB9DE-7CFA-42D0-8CD6-3CD0D11966F6}" srcOrd="0" destOrd="0" presId="urn:microsoft.com/office/officeart/2005/8/layout/vList5"/>
    <dgm:cxn modelId="{80E12CE3-B22E-47E9-8C36-F166FA7D986D}" type="presOf" srcId="{9BCB5C7C-45A3-40BD-9A76-EF31CD5A9AC6}" destId="{1DC12135-2C44-41C9-92A2-9D585B3DDB4C}" srcOrd="0" destOrd="0" presId="urn:microsoft.com/office/officeart/2005/8/layout/vList5"/>
    <dgm:cxn modelId="{7641F1C5-6E87-4F22-812F-6234A61B2354}" type="presOf" srcId="{9F0C6D2E-7AEA-4732-90D7-80F32A6CBF96}" destId="{C451900B-4448-4B93-959F-D3181D513D17}" srcOrd="0" destOrd="3" presId="urn:microsoft.com/office/officeart/2005/8/layout/vList5"/>
    <dgm:cxn modelId="{CFF49EE5-5DE5-4479-AAC9-FF2839B5FE77}" type="presOf" srcId="{1405BD4B-EB22-4169-976B-584951A8AAA0}" destId="{EA74C8E9-8037-4272-8EE9-B311C3D69E3B}" srcOrd="0" destOrd="0" presId="urn:microsoft.com/office/officeart/2005/8/layout/vList5"/>
    <dgm:cxn modelId="{13342FD6-AE20-49A6-A38F-986CBCED6916}" type="presOf" srcId="{E39A4F41-5179-4DA6-8E27-C5327D2202CF}" destId="{32CAB2EF-DFC2-4717-9081-AF47A22B5E5C}" srcOrd="0" destOrd="0" presId="urn:microsoft.com/office/officeart/2005/8/layout/vList5"/>
    <dgm:cxn modelId="{8C60B9BC-F4B7-4E35-B1EF-B4D696CCF129}" srcId="{9BCB5C7C-45A3-40BD-9A76-EF31CD5A9AC6}" destId="{7AC833D5-A629-4F2E-A5D0-BDF1986E3937}" srcOrd="2" destOrd="0" parTransId="{EC82B174-974A-47C1-8598-8D88358ED30E}" sibTransId="{54D0C239-45E1-4CF1-95DB-7A808A33E15A}"/>
    <dgm:cxn modelId="{8744F8E3-24E8-4655-9719-0F1161234F16}" srcId="{E39A4F41-5179-4DA6-8E27-C5327D2202CF}" destId="{9F0C6D2E-7AEA-4732-90D7-80F32A6CBF96}" srcOrd="3" destOrd="0" parTransId="{CD217E7E-D1B3-4D8F-A086-CCD996C762F2}" sibTransId="{80019B09-EE88-4BE2-8F9D-7CEF2DF65628}"/>
    <dgm:cxn modelId="{C3476676-41E5-4EDF-9067-E23CF6D42C72}" srcId="{7AC833D5-A629-4F2E-A5D0-BDF1986E3937}" destId="{2B9A5CCE-0E71-442E-B130-6466B850D868}" srcOrd="0" destOrd="0" parTransId="{73F81FE7-55A3-48A4-8965-F6B3CB857D86}" sibTransId="{8F5E329D-0D5D-4E68-8E8C-4075CB487081}"/>
    <dgm:cxn modelId="{731400ED-167F-4025-BBEF-F13764473961}" type="presOf" srcId="{A473E2D5-09B4-4314-8BAA-BE1302837E9F}" destId="{C451900B-4448-4B93-959F-D3181D513D17}" srcOrd="0" destOrd="1" presId="urn:microsoft.com/office/officeart/2005/8/layout/vList5"/>
    <dgm:cxn modelId="{55B92E84-3C42-4D9A-89D8-64EEAD38DD71}" type="presOf" srcId="{2B9A5CCE-0E71-442E-B130-6466B850D868}" destId="{D27AF2A6-7162-41CF-B755-C1F6F29D72F6}" srcOrd="0" destOrd="0" presId="urn:microsoft.com/office/officeart/2005/8/layout/vList5"/>
    <dgm:cxn modelId="{D524A00A-D577-4963-A8E4-029D4384A67F}" srcId="{E39A4F41-5179-4DA6-8E27-C5327D2202CF}" destId="{DBE98621-4A98-427E-860F-46BECC1A7363}" srcOrd="0" destOrd="0" parTransId="{877A3433-D9B5-4703-9D28-8AE9BA364E35}" sibTransId="{4F3CEC93-0200-48E9-8DFE-071DE343C50A}"/>
    <dgm:cxn modelId="{C73AFD94-CCF7-44A0-88BC-287A03C4C6E8}" srcId="{E39A4F41-5179-4DA6-8E27-C5327D2202CF}" destId="{79549811-ABF3-4CE5-A82D-F50CE2D25CE2}" srcOrd="2" destOrd="0" parTransId="{A5D8E51F-E55C-491E-B6F9-BA8C85DC24E0}" sibTransId="{96DEB370-5109-49CC-8B3B-94949A52BCE9}"/>
    <dgm:cxn modelId="{2CE5EBF4-2C8D-46F3-8FEB-4807B07301D4}" srcId="{9BCB5C7C-45A3-40BD-9A76-EF31CD5A9AC6}" destId="{74D93F1B-44E4-4389-857A-A603DDF50D72}" srcOrd="0" destOrd="0" parTransId="{A208C127-D9D2-4746-9D21-C1A1053574A4}" sibTransId="{212326DF-1533-4FA7-8BAE-7B1734C202E7}"/>
    <dgm:cxn modelId="{CFD4C0ED-112E-4A20-AD3D-EA7737CDE67F}" srcId="{9BCB5C7C-45A3-40BD-9A76-EF31CD5A9AC6}" destId="{E39A4F41-5179-4DA6-8E27-C5327D2202CF}" srcOrd="1" destOrd="0" parTransId="{E3E5DA51-F312-4999-82C7-5551244724DA}" sibTransId="{A8ED8B49-4BDA-43C0-BB91-7532A8A5D22A}"/>
    <dgm:cxn modelId="{A303742A-C4B4-450B-9864-9D0963979F12}" type="presOf" srcId="{DBE98621-4A98-427E-860F-46BECC1A7363}" destId="{C451900B-4448-4B93-959F-D3181D513D17}" srcOrd="0" destOrd="0" presId="urn:microsoft.com/office/officeart/2005/8/layout/vList5"/>
    <dgm:cxn modelId="{CC051AEA-C89B-4485-8C13-B4BF88DDAAAC}" type="presOf" srcId="{16C83D1F-0E31-433F-A9D4-C01FB0339596}" destId="{D27AF2A6-7162-41CF-B755-C1F6F29D72F6}" srcOrd="0" destOrd="1" presId="urn:microsoft.com/office/officeart/2005/8/layout/vList5"/>
    <dgm:cxn modelId="{28184A5D-1EF4-4557-B20E-1ACBF14C2C3F}" srcId="{7AC833D5-A629-4F2E-A5D0-BDF1986E3937}" destId="{16C83D1F-0E31-433F-A9D4-C01FB0339596}" srcOrd="1" destOrd="0" parTransId="{48562B80-01AC-4B27-B49E-5C2A4F22C03F}" sibTransId="{646F0B0E-39C0-4326-AA09-9F44CCBEDABD}"/>
    <dgm:cxn modelId="{662AD6CD-5E1B-48F9-9A4B-F5D2A0801226}" srcId="{74D93F1B-44E4-4389-857A-A603DDF50D72}" destId="{1405BD4B-EB22-4169-976B-584951A8AAA0}" srcOrd="0" destOrd="0" parTransId="{B19A6FD0-5C83-40E5-B3A1-FC557C44900C}" sibTransId="{941A5DF9-BC68-4731-9434-52F780D2E762}"/>
    <dgm:cxn modelId="{E69E7631-12AD-4B04-81A9-F3E813A18705}" type="presOf" srcId="{992774AF-2847-4FA3-898E-F736160E5FD6}" destId="{EA74C8E9-8037-4272-8EE9-B311C3D69E3B}" srcOrd="0" destOrd="1" presId="urn:microsoft.com/office/officeart/2005/8/layout/vList5"/>
    <dgm:cxn modelId="{EB597B6D-730C-48B8-B238-49E874BB29B1}" srcId="{E39A4F41-5179-4DA6-8E27-C5327D2202CF}" destId="{A473E2D5-09B4-4314-8BAA-BE1302837E9F}" srcOrd="1" destOrd="0" parTransId="{4230DD6D-E433-4D49-A10F-CA668C55CF25}" sibTransId="{7692EF63-F4B7-4C8E-8337-5124CB4AAFF4}"/>
    <dgm:cxn modelId="{575A731B-18A6-4882-9095-55022D2644B1}" type="presOf" srcId="{74D93F1B-44E4-4389-857A-A603DDF50D72}" destId="{652854E8-BB9A-4206-B9A4-A7F8440D4B0D}" srcOrd="0" destOrd="0" presId="urn:microsoft.com/office/officeart/2005/8/layout/vList5"/>
    <dgm:cxn modelId="{1265F3B3-8A39-4658-82B1-CCF4DED86EC9}" type="presOf" srcId="{79549811-ABF3-4CE5-A82D-F50CE2D25CE2}" destId="{C451900B-4448-4B93-959F-D3181D513D17}" srcOrd="0" destOrd="2" presId="urn:microsoft.com/office/officeart/2005/8/layout/vList5"/>
    <dgm:cxn modelId="{6A2BC7A1-EAAF-482E-8BB4-2B7D996FD964}" srcId="{74D93F1B-44E4-4389-857A-A603DDF50D72}" destId="{992774AF-2847-4FA3-898E-F736160E5FD6}" srcOrd="1" destOrd="0" parTransId="{2E9D7B2B-AE0F-47C1-8203-417F0DF91909}" sibTransId="{F25004D8-C712-425C-B88B-9512E2A56974}"/>
    <dgm:cxn modelId="{E95C2982-7BEE-48C3-A555-8D07BE8985BC}" type="presParOf" srcId="{1DC12135-2C44-41C9-92A2-9D585B3DDB4C}" destId="{EA12CA06-B8C8-4CF8-B08C-7E75BE46A417}" srcOrd="0" destOrd="0" presId="urn:microsoft.com/office/officeart/2005/8/layout/vList5"/>
    <dgm:cxn modelId="{F43203EE-B653-42AF-9F35-C7E459E52B71}" type="presParOf" srcId="{EA12CA06-B8C8-4CF8-B08C-7E75BE46A417}" destId="{652854E8-BB9A-4206-B9A4-A7F8440D4B0D}" srcOrd="0" destOrd="0" presId="urn:microsoft.com/office/officeart/2005/8/layout/vList5"/>
    <dgm:cxn modelId="{DC4100DD-EA8D-4321-B95D-B9297D6ECDAB}" type="presParOf" srcId="{EA12CA06-B8C8-4CF8-B08C-7E75BE46A417}" destId="{EA74C8E9-8037-4272-8EE9-B311C3D69E3B}" srcOrd="1" destOrd="0" presId="urn:microsoft.com/office/officeart/2005/8/layout/vList5"/>
    <dgm:cxn modelId="{88B7D8C1-2862-4F58-B4DF-947D4389C3EA}" type="presParOf" srcId="{1DC12135-2C44-41C9-92A2-9D585B3DDB4C}" destId="{14B057F4-CC9A-4E82-A389-36FED56B0B7B}" srcOrd="1" destOrd="0" presId="urn:microsoft.com/office/officeart/2005/8/layout/vList5"/>
    <dgm:cxn modelId="{CB76DB8A-C4BA-4A91-A48A-383F9D1912D6}" type="presParOf" srcId="{1DC12135-2C44-41C9-92A2-9D585B3DDB4C}" destId="{A6E191BF-A201-46DC-AEDE-EBF2F841981B}" srcOrd="2" destOrd="0" presId="urn:microsoft.com/office/officeart/2005/8/layout/vList5"/>
    <dgm:cxn modelId="{576978DE-178B-4C96-9C64-D93801F93785}" type="presParOf" srcId="{A6E191BF-A201-46DC-AEDE-EBF2F841981B}" destId="{32CAB2EF-DFC2-4717-9081-AF47A22B5E5C}" srcOrd="0" destOrd="0" presId="urn:microsoft.com/office/officeart/2005/8/layout/vList5"/>
    <dgm:cxn modelId="{156137C9-1F60-4696-9398-18DCDA363224}" type="presParOf" srcId="{A6E191BF-A201-46DC-AEDE-EBF2F841981B}" destId="{C451900B-4448-4B93-959F-D3181D513D17}" srcOrd="1" destOrd="0" presId="urn:microsoft.com/office/officeart/2005/8/layout/vList5"/>
    <dgm:cxn modelId="{3E833C2D-5F8D-4B91-B0E9-E21EDC934106}" type="presParOf" srcId="{1DC12135-2C44-41C9-92A2-9D585B3DDB4C}" destId="{0B44519F-7858-48BE-87FA-2F977CA362E5}" srcOrd="3" destOrd="0" presId="urn:microsoft.com/office/officeart/2005/8/layout/vList5"/>
    <dgm:cxn modelId="{5D149891-96F4-4C83-A423-4E61668410A6}" type="presParOf" srcId="{1DC12135-2C44-41C9-92A2-9D585B3DDB4C}" destId="{761B0D19-1480-40F6-BBDA-5812ED0685EC}" srcOrd="4" destOrd="0" presId="urn:microsoft.com/office/officeart/2005/8/layout/vList5"/>
    <dgm:cxn modelId="{34746A6A-9C61-498D-9D17-EBEB999201C0}" type="presParOf" srcId="{761B0D19-1480-40F6-BBDA-5812ED0685EC}" destId="{A6ECB9DE-7CFA-42D0-8CD6-3CD0D11966F6}" srcOrd="0" destOrd="0" presId="urn:microsoft.com/office/officeart/2005/8/layout/vList5"/>
    <dgm:cxn modelId="{FF59A456-5118-4739-A5ED-3996F58B5F50}" type="presParOf" srcId="{761B0D19-1480-40F6-BBDA-5812ED0685EC}" destId="{D27AF2A6-7162-41CF-B755-C1F6F29D72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B5C7C-45A3-40BD-9A76-EF31CD5A9AC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4D93F1B-44E4-4389-857A-A603DDF50D72}">
      <dgm:prSet phldrT="[Texte]"/>
      <dgm:spPr/>
      <dgm:t>
        <a:bodyPr/>
        <a:lstStyle/>
        <a:p>
          <a:r>
            <a:rPr lang="fr-FR" dirty="0" smtClean="0"/>
            <a:t>Modalités de l’épreuve</a:t>
          </a:r>
          <a:endParaRPr lang="fr-FR" dirty="0"/>
        </a:p>
      </dgm:t>
    </dgm:pt>
    <dgm:pt modelId="{A208C127-D9D2-4746-9D21-C1A1053574A4}" type="parTrans" cxnId="{2CE5EBF4-2C8D-46F3-8FEB-4807B07301D4}">
      <dgm:prSet/>
      <dgm:spPr/>
      <dgm:t>
        <a:bodyPr/>
        <a:lstStyle/>
        <a:p>
          <a:endParaRPr lang="fr-FR"/>
        </a:p>
      </dgm:t>
    </dgm:pt>
    <dgm:pt modelId="{212326DF-1533-4FA7-8BAE-7B1734C202E7}" type="sibTrans" cxnId="{2CE5EBF4-2C8D-46F3-8FEB-4807B07301D4}">
      <dgm:prSet/>
      <dgm:spPr/>
      <dgm:t>
        <a:bodyPr/>
        <a:lstStyle/>
        <a:p>
          <a:endParaRPr lang="fr-FR"/>
        </a:p>
      </dgm:t>
    </dgm:pt>
    <dgm:pt modelId="{1405BD4B-EB22-4169-976B-584951A8AAA0}">
      <dgm:prSet phldrT="[Texte]" custT="1"/>
      <dgm:spPr/>
      <dgm:t>
        <a:bodyPr/>
        <a:lstStyle/>
        <a:p>
          <a:r>
            <a:rPr lang="fr-FR" sz="1800" dirty="0" smtClean="0"/>
            <a:t>Epreuve pratique</a:t>
          </a:r>
          <a:endParaRPr lang="fr-FR" sz="1800" dirty="0"/>
        </a:p>
      </dgm:t>
    </dgm:pt>
    <dgm:pt modelId="{B19A6FD0-5C83-40E5-B3A1-FC557C44900C}" type="parTrans" cxnId="{662AD6CD-5E1B-48F9-9A4B-F5D2A0801226}">
      <dgm:prSet/>
      <dgm:spPr/>
      <dgm:t>
        <a:bodyPr/>
        <a:lstStyle/>
        <a:p>
          <a:endParaRPr lang="fr-FR"/>
        </a:p>
      </dgm:t>
    </dgm:pt>
    <dgm:pt modelId="{941A5DF9-BC68-4731-9434-52F780D2E762}" type="sibTrans" cxnId="{662AD6CD-5E1B-48F9-9A4B-F5D2A0801226}">
      <dgm:prSet/>
      <dgm:spPr/>
      <dgm:t>
        <a:bodyPr/>
        <a:lstStyle/>
        <a:p>
          <a:endParaRPr lang="fr-FR"/>
        </a:p>
      </dgm:t>
    </dgm:pt>
    <dgm:pt modelId="{992774AF-2847-4FA3-898E-F736160E5FD6}">
      <dgm:prSet phldrT="[Texte]" custT="1"/>
      <dgm:spPr/>
      <dgm:t>
        <a:bodyPr/>
        <a:lstStyle/>
        <a:p>
          <a:r>
            <a:rPr lang="fr-FR" sz="1800" dirty="0" smtClean="0"/>
            <a:t>Durée de l’épreuve : 45 mn</a:t>
          </a:r>
          <a:endParaRPr lang="fr-FR" sz="1800" dirty="0"/>
        </a:p>
      </dgm:t>
    </dgm:pt>
    <dgm:pt modelId="{2E9D7B2B-AE0F-47C1-8203-417F0DF91909}" type="parTrans" cxnId="{6A2BC7A1-EAAF-482E-8BB4-2B7D996FD964}">
      <dgm:prSet/>
      <dgm:spPr/>
      <dgm:t>
        <a:bodyPr/>
        <a:lstStyle/>
        <a:p>
          <a:endParaRPr lang="fr-FR"/>
        </a:p>
      </dgm:t>
    </dgm:pt>
    <dgm:pt modelId="{F25004D8-C712-425C-B88B-9512E2A56974}" type="sibTrans" cxnId="{6A2BC7A1-EAAF-482E-8BB4-2B7D996FD964}">
      <dgm:prSet/>
      <dgm:spPr/>
      <dgm:t>
        <a:bodyPr/>
        <a:lstStyle/>
        <a:p>
          <a:endParaRPr lang="fr-FR"/>
        </a:p>
      </dgm:t>
    </dgm:pt>
    <dgm:pt modelId="{E39A4F41-5179-4DA6-8E27-C5327D2202CF}">
      <dgm:prSet phldrT="[Texte]"/>
      <dgm:spPr/>
      <dgm:t>
        <a:bodyPr/>
        <a:lstStyle/>
        <a:p>
          <a:r>
            <a:rPr lang="fr-FR" dirty="0" smtClean="0"/>
            <a:t>Composition dossier support de l’épreuve</a:t>
          </a:r>
          <a:endParaRPr lang="fr-FR" dirty="0"/>
        </a:p>
      </dgm:t>
    </dgm:pt>
    <dgm:pt modelId="{E3E5DA51-F312-4999-82C7-5551244724DA}" type="parTrans" cxnId="{CFD4C0ED-112E-4A20-AD3D-EA7737CDE67F}">
      <dgm:prSet/>
      <dgm:spPr/>
      <dgm:t>
        <a:bodyPr/>
        <a:lstStyle/>
        <a:p>
          <a:endParaRPr lang="fr-FR"/>
        </a:p>
      </dgm:t>
    </dgm:pt>
    <dgm:pt modelId="{A8ED8B49-4BDA-43C0-BB91-7532A8A5D22A}" type="sibTrans" cxnId="{CFD4C0ED-112E-4A20-AD3D-EA7737CDE67F}">
      <dgm:prSet/>
      <dgm:spPr/>
      <dgm:t>
        <a:bodyPr/>
        <a:lstStyle/>
        <a:p>
          <a:endParaRPr lang="fr-FR"/>
        </a:p>
      </dgm:t>
    </dgm:pt>
    <dgm:pt modelId="{DBE98621-4A98-427E-860F-46BECC1A7363}">
      <dgm:prSet phldrT="[Texte]" custT="1"/>
      <dgm:spPr/>
      <dgm:t>
        <a:bodyPr/>
        <a:lstStyle/>
        <a:p>
          <a:r>
            <a:rPr lang="fr-FR" sz="1600" dirty="0" smtClean="0"/>
            <a:t>un extrait imprimé du passeport professionnel,  relatif aux 4 classes de situations du pôle 3 « gestion administrative des relations internes »</a:t>
          </a:r>
          <a:endParaRPr lang="fr-FR" sz="1600" dirty="0"/>
        </a:p>
      </dgm:t>
    </dgm:pt>
    <dgm:pt modelId="{877A3433-D9B5-4703-9D28-8AE9BA364E35}" type="parTrans" cxnId="{D524A00A-D577-4963-A8E4-029D4384A67F}">
      <dgm:prSet/>
      <dgm:spPr/>
      <dgm:t>
        <a:bodyPr/>
        <a:lstStyle/>
        <a:p>
          <a:endParaRPr lang="fr-FR"/>
        </a:p>
      </dgm:t>
    </dgm:pt>
    <dgm:pt modelId="{4F3CEC93-0200-48E9-8DFE-071DE343C50A}" type="sibTrans" cxnId="{D524A00A-D577-4963-A8E4-029D4384A67F}">
      <dgm:prSet/>
      <dgm:spPr/>
      <dgm:t>
        <a:bodyPr/>
        <a:lstStyle/>
        <a:p>
          <a:endParaRPr lang="fr-FR"/>
        </a:p>
      </dgm:t>
    </dgm:pt>
    <dgm:pt modelId="{A473E2D5-09B4-4314-8BAA-BE1302837E9F}">
      <dgm:prSet phldrT="[Texte]" custT="1"/>
      <dgm:spPr/>
      <dgm:t>
        <a:bodyPr/>
        <a:lstStyle/>
        <a:p>
          <a:r>
            <a:rPr lang="fr-FR" sz="1600" dirty="0" smtClean="0"/>
            <a:t>les attestations de périodes de formation en entreprise, ou les certificats de travail.</a:t>
          </a:r>
          <a:endParaRPr lang="fr-FR" sz="1600" dirty="0"/>
        </a:p>
      </dgm:t>
    </dgm:pt>
    <dgm:pt modelId="{4230DD6D-E433-4D49-A10F-CA668C55CF25}" type="parTrans" cxnId="{EB597B6D-730C-48B8-B238-49E874BB29B1}">
      <dgm:prSet/>
      <dgm:spPr/>
      <dgm:t>
        <a:bodyPr/>
        <a:lstStyle/>
        <a:p>
          <a:endParaRPr lang="fr-FR"/>
        </a:p>
      </dgm:t>
    </dgm:pt>
    <dgm:pt modelId="{7692EF63-F4B7-4C8E-8337-5124CB4AAFF4}" type="sibTrans" cxnId="{EB597B6D-730C-48B8-B238-49E874BB29B1}">
      <dgm:prSet/>
      <dgm:spPr/>
      <dgm:t>
        <a:bodyPr/>
        <a:lstStyle/>
        <a:p>
          <a:endParaRPr lang="fr-FR"/>
        </a:p>
      </dgm:t>
    </dgm:pt>
    <dgm:pt modelId="{7AC833D5-A629-4F2E-A5D0-BDF1986E3937}">
      <dgm:prSet phldrT="[Texte]"/>
      <dgm:spPr/>
      <dgm:t>
        <a:bodyPr/>
        <a:lstStyle/>
        <a:p>
          <a:r>
            <a:rPr lang="fr-FR" dirty="0" smtClean="0"/>
            <a:t>Déroulement de l’épreuve</a:t>
          </a:r>
          <a:endParaRPr lang="fr-FR" dirty="0"/>
        </a:p>
      </dgm:t>
    </dgm:pt>
    <dgm:pt modelId="{EC82B174-974A-47C1-8598-8D88358ED30E}" type="parTrans" cxnId="{8C60B9BC-F4B7-4E35-B1EF-B4D696CCF129}">
      <dgm:prSet/>
      <dgm:spPr/>
      <dgm:t>
        <a:bodyPr/>
        <a:lstStyle/>
        <a:p>
          <a:endParaRPr lang="fr-FR"/>
        </a:p>
      </dgm:t>
    </dgm:pt>
    <dgm:pt modelId="{54D0C239-45E1-4CF1-95DB-7A808A33E15A}" type="sibTrans" cxnId="{8C60B9BC-F4B7-4E35-B1EF-B4D696CCF129}">
      <dgm:prSet/>
      <dgm:spPr/>
      <dgm:t>
        <a:bodyPr/>
        <a:lstStyle/>
        <a:p>
          <a:endParaRPr lang="fr-FR"/>
        </a:p>
      </dgm:t>
    </dgm:pt>
    <dgm:pt modelId="{2B9A5CCE-0E71-442E-B130-6466B850D868}">
      <dgm:prSet phldrT="[Texte]" custT="1"/>
      <dgm:spPr/>
      <dgm:t>
        <a:bodyPr/>
        <a:lstStyle/>
        <a:p>
          <a:r>
            <a:rPr lang="fr-FR" sz="1800" dirty="0" smtClean="0"/>
            <a:t>40 mn  maxi pendant lesquelles le candidat développe le scénario proposé et réalise les tâches demandées sur poste informatique équipé d’une connexion internet.</a:t>
          </a:r>
          <a:endParaRPr lang="fr-FR" sz="1800" dirty="0"/>
        </a:p>
      </dgm:t>
    </dgm:pt>
    <dgm:pt modelId="{73F81FE7-55A3-48A4-8965-F6B3CB857D86}" type="parTrans" cxnId="{C3476676-41E5-4EDF-9067-E23CF6D42C72}">
      <dgm:prSet/>
      <dgm:spPr/>
      <dgm:t>
        <a:bodyPr/>
        <a:lstStyle/>
        <a:p>
          <a:endParaRPr lang="fr-FR"/>
        </a:p>
      </dgm:t>
    </dgm:pt>
    <dgm:pt modelId="{8F5E329D-0D5D-4E68-8E8C-4075CB487081}" type="sibTrans" cxnId="{C3476676-41E5-4EDF-9067-E23CF6D42C72}">
      <dgm:prSet/>
      <dgm:spPr/>
      <dgm:t>
        <a:bodyPr/>
        <a:lstStyle/>
        <a:p>
          <a:endParaRPr lang="fr-FR"/>
        </a:p>
      </dgm:t>
    </dgm:pt>
    <dgm:pt modelId="{16C83D1F-0E31-433F-A9D4-C01FB0339596}">
      <dgm:prSet phldrT="[Texte]" custT="1"/>
      <dgm:spPr/>
      <dgm:t>
        <a:bodyPr/>
        <a:lstStyle/>
        <a:p>
          <a:r>
            <a:rPr lang="fr-FR" sz="1800" dirty="0" smtClean="0"/>
            <a:t>5 mn maxi d’entretien</a:t>
          </a:r>
          <a:endParaRPr lang="fr-FR" sz="1800" dirty="0"/>
        </a:p>
      </dgm:t>
    </dgm:pt>
    <dgm:pt modelId="{48562B80-01AC-4B27-B49E-5C2A4F22C03F}" type="parTrans" cxnId="{28184A5D-1EF4-4557-B20E-1ACBF14C2C3F}">
      <dgm:prSet/>
      <dgm:spPr/>
      <dgm:t>
        <a:bodyPr/>
        <a:lstStyle/>
        <a:p>
          <a:endParaRPr lang="fr-FR"/>
        </a:p>
      </dgm:t>
    </dgm:pt>
    <dgm:pt modelId="{646F0B0E-39C0-4326-AA09-9F44CCBEDABD}" type="sibTrans" cxnId="{28184A5D-1EF4-4557-B20E-1ACBF14C2C3F}">
      <dgm:prSet/>
      <dgm:spPr/>
      <dgm:t>
        <a:bodyPr/>
        <a:lstStyle/>
        <a:p>
          <a:endParaRPr lang="fr-FR"/>
        </a:p>
      </dgm:t>
    </dgm:pt>
    <dgm:pt modelId="{79549811-ABF3-4CE5-A82D-F50CE2D25CE2}">
      <dgm:prSet phldrT="[Texte]" custT="1"/>
      <dgm:spPr/>
      <dgm:t>
        <a:bodyPr/>
        <a:lstStyle/>
        <a:p>
          <a:r>
            <a:rPr lang="fr-FR" sz="1600" dirty="0" smtClean="0"/>
            <a:t>En l’absence de l’extrait du passeport professionnel au jour de l’épreuve, le candidat ne peut être interrogé. Le jury informe le candidat que la note 0 est attribuée à la sous-épreuve.</a:t>
          </a:r>
          <a:endParaRPr lang="fr-FR" sz="1600" dirty="0"/>
        </a:p>
      </dgm:t>
    </dgm:pt>
    <dgm:pt modelId="{A5D8E51F-E55C-491E-B6F9-BA8C85DC24E0}" type="parTrans" cxnId="{C73AFD94-CCF7-44A0-88BC-287A03C4C6E8}">
      <dgm:prSet/>
      <dgm:spPr/>
      <dgm:t>
        <a:bodyPr/>
        <a:lstStyle/>
        <a:p>
          <a:endParaRPr lang="fr-FR"/>
        </a:p>
      </dgm:t>
    </dgm:pt>
    <dgm:pt modelId="{96DEB370-5109-49CC-8B3B-94949A52BCE9}" type="sibTrans" cxnId="{C73AFD94-CCF7-44A0-88BC-287A03C4C6E8}">
      <dgm:prSet/>
      <dgm:spPr/>
      <dgm:t>
        <a:bodyPr/>
        <a:lstStyle/>
        <a:p>
          <a:endParaRPr lang="fr-FR"/>
        </a:p>
      </dgm:t>
    </dgm:pt>
    <dgm:pt modelId="{9F0C6D2E-7AEA-4732-90D7-80F32A6CBF96}">
      <dgm:prSet phldrT="[Texte]" custT="1"/>
      <dgm:spPr/>
      <dgm:t>
        <a:bodyPr/>
        <a:lstStyle/>
        <a:p>
          <a:r>
            <a:rPr lang="fr-FR" sz="1600" dirty="0" smtClean="0"/>
            <a:t>Si le dossier ne respecte pas certaines conditions définies dans l’arrêté du diplôme, le candidat sera interrogé dans des conditions normales</a:t>
          </a:r>
          <a:endParaRPr lang="fr-FR" sz="1600" dirty="0"/>
        </a:p>
      </dgm:t>
    </dgm:pt>
    <dgm:pt modelId="{CD217E7E-D1B3-4D8F-A086-CCD996C762F2}" type="parTrans" cxnId="{8744F8E3-24E8-4655-9719-0F1161234F16}">
      <dgm:prSet/>
      <dgm:spPr/>
      <dgm:t>
        <a:bodyPr/>
        <a:lstStyle/>
        <a:p>
          <a:endParaRPr lang="fr-FR"/>
        </a:p>
      </dgm:t>
    </dgm:pt>
    <dgm:pt modelId="{80019B09-EE88-4BE2-8F9D-7CEF2DF65628}" type="sibTrans" cxnId="{8744F8E3-24E8-4655-9719-0F1161234F16}">
      <dgm:prSet/>
      <dgm:spPr/>
      <dgm:t>
        <a:bodyPr/>
        <a:lstStyle/>
        <a:p>
          <a:endParaRPr lang="fr-FR"/>
        </a:p>
      </dgm:t>
    </dgm:pt>
    <dgm:pt modelId="{1DC12135-2C44-41C9-92A2-9D585B3DDB4C}" type="pres">
      <dgm:prSet presAssocID="{9BCB5C7C-45A3-40BD-9A76-EF31CD5A9A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12CA06-B8C8-4CF8-B08C-7E75BE46A417}" type="pres">
      <dgm:prSet presAssocID="{74D93F1B-44E4-4389-857A-A603DDF50D72}" presName="linNode" presStyleCnt="0"/>
      <dgm:spPr/>
    </dgm:pt>
    <dgm:pt modelId="{652854E8-BB9A-4206-B9A4-A7F8440D4B0D}" type="pres">
      <dgm:prSet presAssocID="{74D93F1B-44E4-4389-857A-A603DDF50D72}" presName="parentText" presStyleLbl="node1" presStyleIdx="0" presStyleCnt="3" custScaleX="58542" custLinFactNeighborX="-2499" custLinFactNeighborY="-9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74C8E9-8037-4272-8EE9-B311C3D69E3B}" type="pres">
      <dgm:prSet presAssocID="{74D93F1B-44E4-4389-857A-A603DDF50D72}" presName="descendantText" presStyleLbl="alignAccFollowNode1" presStyleIdx="0" presStyleCnt="3" custScaleX="1361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B057F4-CC9A-4E82-A389-36FED56B0B7B}" type="pres">
      <dgm:prSet presAssocID="{212326DF-1533-4FA7-8BAE-7B1734C202E7}" presName="sp" presStyleCnt="0"/>
      <dgm:spPr/>
    </dgm:pt>
    <dgm:pt modelId="{A6E191BF-A201-46DC-AEDE-EBF2F841981B}" type="pres">
      <dgm:prSet presAssocID="{E39A4F41-5179-4DA6-8E27-C5327D2202CF}" presName="linNode" presStyleCnt="0"/>
      <dgm:spPr/>
    </dgm:pt>
    <dgm:pt modelId="{32CAB2EF-DFC2-4717-9081-AF47A22B5E5C}" type="pres">
      <dgm:prSet presAssocID="{E39A4F41-5179-4DA6-8E27-C5327D2202CF}" presName="parentText" presStyleLbl="node1" presStyleIdx="1" presStyleCnt="3" custScaleX="6186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51900B-4448-4B93-959F-D3181D513D17}" type="pres">
      <dgm:prSet presAssocID="{E39A4F41-5179-4DA6-8E27-C5327D2202CF}" presName="descendantText" presStyleLbl="alignAccFollowNode1" presStyleIdx="1" presStyleCnt="3" custScaleX="139681" custScaleY="252366" custLinFactNeighborX="2058" custLinFactNeighborY="-1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44519F-7858-48BE-87FA-2F977CA362E5}" type="pres">
      <dgm:prSet presAssocID="{A8ED8B49-4BDA-43C0-BB91-7532A8A5D22A}" presName="sp" presStyleCnt="0"/>
      <dgm:spPr/>
    </dgm:pt>
    <dgm:pt modelId="{761B0D19-1480-40F6-BBDA-5812ED0685EC}" type="pres">
      <dgm:prSet presAssocID="{7AC833D5-A629-4F2E-A5D0-BDF1986E3937}" presName="linNode" presStyleCnt="0"/>
      <dgm:spPr/>
    </dgm:pt>
    <dgm:pt modelId="{A6ECB9DE-7CFA-42D0-8CD6-3CD0D11966F6}" type="pres">
      <dgm:prSet presAssocID="{7AC833D5-A629-4F2E-A5D0-BDF1986E3937}" presName="parentText" presStyleLbl="node1" presStyleIdx="2" presStyleCnt="3" custScaleX="13899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7AF2A6-7162-41CF-B755-C1F6F29D72F6}" type="pres">
      <dgm:prSet presAssocID="{7AC833D5-A629-4F2E-A5D0-BDF1986E3937}" presName="descendantText" presStyleLbl="alignAccFollowNode1" presStyleIdx="2" presStyleCnt="3" custScaleX="31385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1406D35-A96A-489E-B8D8-FA67BC84FACB}" type="presOf" srcId="{A473E2D5-09B4-4314-8BAA-BE1302837E9F}" destId="{C451900B-4448-4B93-959F-D3181D513D17}" srcOrd="0" destOrd="1" presId="urn:microsoft.com/office/officeart/2005/8/layout/vList5"/>
    <dgm:cxn modelId="{C73AFD94-CCF7-44A0-88BC-287A03C4C6E8}" srcId="{E39A4F41-5179-4DA6-8E27-C5327D2202CF}" destId="{79549811-ABF3-4CE5-A82D-F50CE2D25CE2}" srcOrd="2" destOrd="0" parTransId="{A5D8E51F-E55C-491E-B6F9-BA8C85DC24E0}" sibTransId="{96DEB370-5109-49CC-8B3B-94949A52BCE9}"/>
    <dgm:cxn modelId="{3851E36F-BE47-4AA2-94E6-C8D362E757DE}" type="presOf" srcId="{16C83D1F-0E31-433F-A9D4-C01FB0339596}" destId="{D27AF2A6-7162-41CF-B755-C1F6F29D72F6}" srcOrd="0" destOrd="1" presId="urn:microsoft.com/office/officeart/2005/8/layout/vList5"/>
    <dgm:cxn modelId="{4F8BCBBE-4C4D-47A0-A2B7-293B9B5268BE}" type="presOf" srcId="{79549811-ABF3-4CE5-A82D-F50CE2D25CE2}" destId="{C451900B-4448-4B93-959F-D3181D513D17}" srcOrd="0" destOrd="2" presId="urn:microsoft.com/office/officeart/2005/8/layout/vList5"/>
    <dgm:cxn modelId="{C3476676-41E5-4EDF-9067-E23CF6D42C72}" srcId="{7AC833D5-A629-4F2E-A5D0-BDF1986E3937}" destId="{2B9A5CCE-0E71-442E-B130-6466B850D868}" srcOrd="0" destOrd="0" parTransId="{73F81FE7-55A3-48A4-8965-F6B3CB857D86}" sibTransId="{8F5E329D-0D5D-4E68-8E8C-4075CB487081}"/>
    <dgm:cxn modelId="{8501F38D-787F-43D4-B375-ED7CD5F4BAF6}" type="presOf" srcId="{9BCB5C7C-45A3-40BD-9A76-EF31CD5A9AC6}" destId="{1DC12135-2C44-41C9-92A2-9D585B3DDB4C}" srcOrd="0" destOrd="0" presId="urn:microsoft.com/office/officeart/2005/8/layout/vList5"/>
    <dgm:cxn modelId="{A7031B67-0AC6-4AA2-8E8B-9DA390382EA6}" type="presOf" srcId="{DBE98621-4A98-427E-860F-46BECC1A7363}" destId="{C451900B-4448-4B93-959F-D3181D513D17}" srcOrd="0" destOrd="0" presId="urn:microsoft.com/office/officeart/2005/8/layout/vList5"/>
    <dgm:cxn modelId="{EB597B6D-730C-48B8-B238-49E874BB29B1}" srcId="{E39A4F41-5179-4DA6-8E27-C5327D2202CF}" destId="{A473E2D5-09B4-4314-8BAA-BE1302837E9F}" srcOrd="1" destOrd="0" parTransId="{4230DD6D-E433-4D49-A10F-CA668C55CF25}" sibTransId="{7692EF63-F4B7-4C8E-8337-5124CB4AAFF4}"/>
    <dgm:cxn modelId="{DFA94A45-745F-47EE-8D4F-724D861586B1}" type="presOf" srcId="{992774AF-2847-4FA3-898E-F736160E5FD6}" destId="{EA74C8E9-8037-4272-8EE9-B311C3D69E3B}" srcOrd="0" destOrd="1" presId="urn:microsoft.com/office/officeart/2005/8/layout/vList5"/>
    <dgm:cxn modelId="{711E009F-43EE-436D-9D31-01BB96371D4D}" type="presOf" srcId="{1405BD4B-EB22-4169-976B-584951A8AAA0}" destId="{EA74C8E9-8037-4272-8EE9-B311C3D69E3B}" srcOrd="0" destOrd="0" presId="urn:microsoft.com/office/officeart/2005/8/layout/vList5"/>
    <dgm:cxn modelId="{D524A00A-D577-4963-A8E4-029D4384A67F}" srcId="{E39A4F41-5179-4DA6-8E27-C5327D2202CF}" destId="{DBE98621-4A98-427E-860F-46BECC1A7363}" srcOrd="0" destOrd="0" parTransId="{877A3433-D9B5-4703-9D28-8AE9BA364E35}" sibTransId="{4F3CEC93-0200-48E9-8DFE-071DE343C50A}"/>
    <dgm:cxn modelId="{28184A5D-1EF4-4557-B20E-1ACBF14C2C3F}" srcId="{7AC833D5-A629-4F2E-A5D0-BDF1986E3937}" destId="{16C83D1F-0E31-433F-A9D4-C01FB0339596}" srcOrd="1" destOrd="0" parTransId="{48562B80-01AC-4B27-B49E-5C2A4F22C03F}" sibTransId="{646F0B0E-39C0-4326-AA09-9F44CCBEDABD}"/>
    <dgm:cxn modelId="{E8E9468F-65BB-4DBC-9CF4-EE587E5421F7}" type="presOf" srcId="{7AC833D5-A629-4F2E-A5D0-BDF1986E3937}" destId="{A6ECB9DE-7CFA-42D0-8CD6-3CD0D11966F6}" srcOrd="0" destOrd="0" presId="urn:microsoft.com/office/officeart/2005/8/layout/vList5"/>
    <dgm:cxn modelId="{8D7EC106-CA7B-42CF-A4E9-596DBB9D8ACF}" type="presOf" srcId="{E39A4F41-5179-4DA6-8E27-C5327D2202CF}" destId="{32CAB2EF-DFC2-4717-9081-AF47A22B5E5C}" srcOrd="0" destOrd="0" presId="urn:microsoft.com/office/officeart/2005/8/layout/vList5"/>
    <dgm:cxn modelId="{8C60B9BC-F4B7-4E35-B1EF-B4D696CCF129}" srcId="{9BCB5C7C-45A3-40BD-9A76-EF31CD5A9AC6}" destId="{7AC833D5-A629-4F2E-A5D0-BDF1986E3937}" srcOrd="2" destOrd="0" parTransId="{EC82B174-974A-47C1-8598-8D88358ED30E}" sibTransId="{54D0C239-45E1-4CF1-95DB-7A808A33E15A}"/>
    <dgm:cxn modelId="{5CD59D62-507E-4E32-B639-E42909683C5E}" type="presOf" srcId="{2B9A5CCE-0E71-442E-B130-6466B850D868}" destId="{D27AF2A6-7162-41CF-B755-C1F6F29D72F6}" srcOrd="0" destOrd="0" presId="urn:microsoft.com/office/officeart/2005/8/layout/vList5"/>
    <dgm:cxn modelId="{662AD6CD-5E1B-48F9-9A4B-F5D2A0801226}" srcId="{74D93F1B-44E4-4389-857A-A603DDF50D72}" destId="{1405BD4B-EB22-4169-976B-584951A8AAA0}" srcOrd="0" destOrd="0" parTransId="{B19A6FD0-5C83-40E5-B3A1-FC557C44900C}" sibTransId="{941A5DF9-BC68-4731-9434-52F780D2E762}"/>
    <dgm:cxn modelId="{6A2BC7A1-EAAF-482E-8BB4-2B7D996FD964}" srcId="{74D93F1B-44E4-4389-857A-A603DDF50D72}" destId="{992774AF-2847-4FA3-898E-F736160E5FD6}" srcOrd="1" destOrd="0" parTransId="{2E9D7B2B-AE0F-47C1-8203-417F0DF91909}" sibTransId="{F25004D8-C712-425C-B88B-9512E2A56974}"/>
    <dgm:cxn modelId="{CFD4C0ED-112E-4A20-AD3D-EA7737CDE67F}" srcId="{9BCB5C7C-45A3-40BD-9A76-EF31CD5A9AC6}" destId="{E39A4F41-5179-4DA6-8E27-C5327D2202CF}" srcOrd="1" destOrd="0" parTransId="{E3E5DA51-F312-4999-82C7-5551244724DA}" sibTransId="{A8ED8B49-4BDA-43C0-BB91-7532A8A5D22A}"/>
    <dgm:cxn modelId="{AF4F3035-D1E6-4987-AB37-64383408B8A9}" type="presOf" srcId="{74D93F1B-44E4-4389-857A-A603DDF50D72}" destId="{652854E8-BB9A-4206-B9A4-A7F8440D4B0D}" srcOrd="0" destOrd="0" presId="urn:microsoft.com/office/officeart/2005/8/layout/vList5"/>
    <dgm:cxn modelId="{2CE5EBF4-2C8D-46F3-8FEB-4807B07301D4}" srcId="{9BCB5C7C-45A3-40BD-9A76-EF31CD5A9AC6}" destId="{74D93F1B-44E4-4389-857A-A603DDF50D72}" srcOrd="0" destOrd="0" parTransId="{A208C127-D9D2-4746-9D21-C1A1053574A4}" sibTransId="{212326DF-1533-4FA7-8BAE-7B1734C202E7}"/>
    <dgm:cxn modelId="{8744F8E3-24E8-4655-9719-0F1161234F16}" srcId="{E39A4F41-5179-4DA6-8E27-C5327D2202CF}" destId="{9F0C6D2E-7AEA-4732-90D7-80F32A6CBF96}" srcOrd="3" destOrd="0" parTransId="{CD217E7E-D1B3-4D8F-A086-CCD996C762F2}" sibTransId="{80019B09-EE88-4BE2-8F9D-7CEF2DF65628}"/>
    <dgm:cxn modelId="{D52BBF96-CF14-412E-9AC4-631578FEFB98}" type="presOf" srcId="{9F0C6D2E-7AEA-4732-90D7-80F32A6CBF96}" destId="{C451900B-4448-4B93-959F-D3181D513D17}" srcOrd="0" destOrd="3" presId="urn:microsoft.com/office/officeart/2005/8/layout/vList5"/>
    <dgm:cxn modelId="{CC2ED289-CCFA-4187-B8A2-2BD8E93BB115}" type="presParOf" srcId="{1DC12135-2C44-41C9-92A2-9D585B3DDB4C}" destId="{EA12CA06-B8C8-4CF8-B08C-7E75BE46A417}" srcOrd="0" destOrd="0" presId="urn:microsoft.com/office/officeart/2005/8/layout/vList5"/>
    <dgm:cxn modelId="{D9180DF9-B653-49AA-A64E-D48A176E236C}" type="presParOf" srcId="{EA12CA06-B8C8-4CF8-B08C-7E75BE46A417}" destId="{652854E8-BB9A-4206-B9A4-A7F8440D4B0D}" srcOrd="0" destOrd="0" presId="urn:microsoft.com/office/officeart/2005/8/layout/vList5"/>
    <dgm:cxn modelId="{0B8B43C2-F80A-486E-AD51-C635813E9C9D}" type="presParOf" srcId="{EA12CA06-B8C8-4CF8-B08C-7E75BE46A417}" destId="{EA74C8E9-8037-4272-8EE9-B311C3D69E3B}" srcOrd="1" destOrd="0" presId="urn:microsoft.com/office/officeart/2005/8/layout/vList5"/>
    <dgm:cxn modelId="{3DD2F7DD-A7D0-41D3-8EB7-7C62A1F0D80C}" type="presParOf" srcId="{1DC12135-2C44-41C9-92A2-9D585B3DDB4C}" destId="{14B057F4-CC9A-4E82-A389-36FED56B0B7B}" srcOrd="1" destOrd="0" presId="urn:microsoft.com/office/officeart/2005/8/layout/vList5"/>
    <dgm:cxn modelId="{E1F94797-770B-487C-9B71-D3ED8C5F9BDC}" type="presParOf" srcId="{1DC12135-2C44-41C9-92A2-9D585B3DDB4C}" destId="{A6E191BF-A201-46DC-AEDE-EBF2F841981B}" srcOrd="2" destOrd="0" presId="urn:microsoft.com/office/officeart/2005/8/layout/vList5"/>
    <dgm:cxn modelId="{927F13A4-A186-44D7-AABD-90835BB233EF}" type="presParOf" srcId="{A6E191BF-A201-46DC-AEDE-EBF2F841981B}" destId="{32CAB2EF-DFC2-4717-9081-AF47A22B5E5C}" srcOrd="0" destOrd="0" presId="urn:microsoft.com/office/officeart/2005/8/layout/vList5"/>
    <dgm:cxn modelId="{765E6D58-2456-42B8-B5A1-63B20B0BFABB}" type="presParOf" srcId="{A6E191BF-A201-46DC-AEDE-EBF2F841981B}" destId="{C451900B-4448-4B93-959F-D3181D513D17}" srcOrd="1" destOrd="0" presId="urn:microsoft.com/office/officeart/2005/8/layout/vList5"/>
    <dgm:cxn modelId="{EE6FE43A-622C-4567-8639-6C97C694A6C0}" type="presParOf" srcId="{1DC12135-2C44-41C9-92A2-9D585B3DDB4C}" destId="{0B44519F-7858-48BE-87FA-2F977CA362E5}" srcOrd="3" destOrd="0" presId="urn:microsoft.com/office/officeart/2005/8/layout/vList5"/>
    <dgm:cxn modelId="{10B9D2B7-14EA-434B-9514-F4426F9BDD9D}" type="presParOf" srcId="{1DC12135-2C44-41C9-92A2-9D585B3DDB4C}" destId="{761B0D19-1480-40F6-BBDA-5812ED0685EC}" srcOrd="4" destOrd="0" presId="urn:microsoft.com/office/officeart/2005/8/layout/vList5"/>
    <dgm:cxn modelId="{4D07B79E-B444-4F41-B59A-FE25A0BD8BE7}" type="presParOf" srcId="{761B0D19-1480-40F6-BBDA-5812ED0685EC}" destId="{A6ECB9DE-7CFA-42D0-8CD6-3CD0D11966F6}" srcOrd="0" destOrd="0" presId="urn:microsoft.com/office/officeart/2005/8/layout/vList5"/>
    <dgm:cxn modelId="{50EE1641-99E0-4240-848A-93D5CF5243CA}" type="presParOf" srcId="{761B0D19-1480-40F6-BBDA-5812ED0685EC}" destId="{D27AF2A6-7162-41CF-B755-C1F6F29D72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CB5C7C-45A3-40BD-9A76-EF31CD5A9AC6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74D93F1B-44E4-4389-857A-A603DDF50D72}">
      <dgm:prSet phldrT="[Texte]"/>
      <dgm:spPr/>
      <dgm:t>
        <a:bodyPr/>
        <a:lstStyle/>
        <a:p>
          <a:r>
            <a:rPr lang="fr-FR" dirty="0" smtClean="0"/>
            <a:t>Modalités de l’épreuve</a:t>
          </a:r>
          <a:endParaRPr lang="fr-FR" dirty="0"/>
        </a:p>
      </dgm:t>
    </dgm:pt>
    <dgm:pt modelId="{A208C127-D9D2-4746-9D21-C1A1053574A4}" type="parTrans" cxnId="{2CE5EBF4-2C8D-46F3-8FEB-4807B07301D4}">
      <dgm:prSet/>
      <dgm:spPr/>
      <dgm:t>
        <a:bodyPr/>
        <a:lstStyle/>
        <a:p>
          <a:endParaRPr lang="fr-FR"/>
        </a:p>
      </dgm:t>
    </dgm:pt>
    <dgm:pt modelId="{212326DF-1533-4FA7-8BAE-7B1734C202E7}" type="sibTrans" cxnId="{2CE5EBF4-2C8D-46F3-8FEB-4807B07301D4}">
      <dgm:prSet/>
      <dgm:spPr/>
      <dgm:t>
        <a:bodyPr/>
        <a:lstStyle/>
        <a:p>
          <a:endParaRPr lang="fr-FR"/>
        </a:p>
      </dgm:t>
    </dgm:pt>
    <dgm:pt modelId="{1405BD4B-EB22-4169-976B-584951A8AAA0}">
      <dgm:prSet phldrT="[Texte]" custT="1"/>
      <dgm:spPr/>
      <dgm:t>
        <a:bodyPr/>
        <a:lstStyle/>
        <a:p>
          <a:r>
            <a:rPr lang="fr-FR" sz="1800" dirty="0" smtClean="0"/>
            <a:t>Oral ponctuel</a:t>
          </a:r>
          <a:endParaRPr lang="fr-FR" sz="1800" dirty="0"/>
        </a:p>
      </dgm:t>
    </dgm:pt>
    <dgm:pt modelId="{B19A6FD0-5C83-40E5-B3A1-FC557C44900C}" type="parTrans" cxnId="{662AD6CD-5E1B-48F9-9A4B-F5D2A0801226}">
      <dgm:prSet/>
      <dgm:spPr/>
      <dgm:t>
        <a:bodyPr/>
        <a:lstStyle/>
        <a:p>
          <a:endParaRPr lang="fr-FR"/>
        </a:p>
      </dgm:t>
    </dgm:pt>
    <dgm:pt modelId="{941A5DF9-BC68-4731-9434-52F780D2E762}" type="sibTrans" cxnId="{662AD6CD-5E1B-48F9-9A4B-F5D2A0801226}">
      <dgm:prSet/>
      <dgm:spPr/>
      <dgm:t>
        <a:bodyPr/>
        <a:lstStyle/>
        <a:p>
          <a:endParaRPr lang="fr-FR"/>
        </a:p>
      </dgm:t>
    </dgm:pt>
    <dgm:pt modelId="{992774AF-2847-4FA3-898E-F736160E5FD6}">
      <dgm:prSet phldrT="[Texte]" custT="1"/>
      <dgm:spPr/>
      <dgm:t>
        <a:bodyPr/>
        <a:lstStyle/>
        <a:p>
          <a:r>
            <a:rPr lang="fr-FR" sz="1800" dirty="0" smtClean="0"/>
            <a:t>Durée de l’épreuve : 30 mn</a:t>
          </a:r>
          <a:endParaRPr lang="fr-FR" sz="1800" dirty="0"/>
        </a:p>
      </dgm:t>
    </dgm:pt>
    <dgm:pt modelId="{2E9D7B2B-AE0F-47C1-8203-417F0DF91909}" type="parTrans" cxnId="{6A2BC7A1-EAAF-482E-8BB4-2B7D996FD964}">
      <dgm:prSet/>
      <dgm:spPr/>
      <dgm:t>
        <a:bodyPr/>
        <a:lstStyle/>
        <a:p>
          <a:endParaRPr lang="fr-FR"/>
        </a:p>
      </dgm:t>
    </dgm:pt>
    <dgm:pt modelId="{F25004D8-C712-425C-B88B-9512E2A56974}" type="sibTrans" cxnId="{6A2BC7A1-EAAF-482E-8BB4-2B7D996FD964}">
      <dgm:prSet/>
      <dgm:spPr/>
      <dgm:t>
        <a:bodyPr/>
        <a:lstStyle/>
        <a:p>
          <a:endParaRPr lang="fr-FR"/>
        </a:p>
      </dgm:t>
    </dgm:pt>
    <dgm:pt modelId="{E39A4F41-5179-4DA6-8E27-C5327D2202CF}">
      <dgm:prSet phldrT="[Texte]"/>
      <dgm:spPr/>
      <dgm:t>
        <a:bodyPr/>
        <a:lstStyle/>
        <a:p>
          <a:r>
            <a:rPr lang="fr-FR" dirty="0" smtClean="0"/>
            <a:t>Composition dossier support de l’épreuve</a:t>
          </a:r>
          <a:endParaRPr lang="fr-FR" dirty="0"/>
        </a:p>
      </dgm:t>
    </dgm:pt>
    <dgm:pt modelId="{E3E5DA51-F312-4999-82C7-5551244724DA}" type="parTrans" cxnId="{CFD4C0ED-112E-4A20-AD3D-EA7737CDE67F}">
      <dgm:prSet/>
      <dgm:spPr/>
      <dgm:t>
        <a:bodyPr/>
        <a:lstStyle/>
        <a:p>
          <a:endParaRPr lang="fr-FR"/>
        </a:p>
      </dgm:t>
    </dgm:pt>
    <dgm:pt modelId="{A8ED8B49-4BDA-43C0-BB91-7532A8A5D22A}" type="sibTrans" cxnId="{CFD4C0ED-112E-4A20-AD3D-EA7737CDE67F}">
      <dgm:prSet/>
      <dgm:spPr/>
      <dgm:t>
        <a:bodyPr/>
        <a:lstStyle/>
        <a:p>
          <a:endParaRPr lang="fr-FR"/>
        </a:p>
      </dgm:t>
    </dgm:pt>
    <dgm:pt modelId="{DBE98621-4A98-427E-860F-46BECC1A7363}">
      <dgm:prSet phldrT="[Texte]" custT="1"/>
      <dgm:spPr/>
      <dgm:t>
        <a:bodyPr/>
        <a:lstStyle/>
        <a:p>
          <a:r>
            <a:rPr lang="fr-FR" sz="1600" dirty="0" smtClean="0"/>
            <a:t>un extrait imprimé du passeport professionnel,  relatif aux 4 classes de situations du pôle 4 « gestion administrative des projets»</a:t>
          </a:r>
          <a:endParaRPr lang="fr-FR" sz="1600" dirty="0"/>
        </a:p>
      </dgm:t>
    </dgm:pt>
    <dgm:pt modelId="{877A3433-D9B5-4703-9D28-8AE9BA364E35}" type="parTrans" cxnId="{D524A00A-D577-4963-A8E4-029D4384A67F}">
      <dgm:prSet/>
      <dgm:spPr/>
      <dgm:t>
        <a:bodyPr/>
        <a:lstStyle/>
        <a:p>
          <a:endParaRPr lang="fr-FR"/>
        </a:p>
      </dgm:t>
    </dgm:pt>
    <dgm:pt modelId="{4F3CEC93-0200-48E9-8DFE-071DE343C50A}" type="sibTrans" cxnId="{D524A00A-D577-4963-A8E4-029D4384A67F}">
      <dgm:prSet/>
      <dgm:spPr/>
      <dgm:t>
        <a:bodyPr/>
        <a:lstStyle/>
        <a:p>
          <a:endParaRPr lang="fr-FR"/>
        </a:p>
      </dgm:t>
    </dgm:pt>
    <dgm:pt modelId="{A473E2D5-09B4-4314-8BAA-BE1302837E9F}">
      <dgm:prSet phldrT="[Texte]" custT="1"/>
      <dgm:spPr/>
      <dgm:t>
        <a:bodyPr/>
        <a:lstStyle/>
        <a:p>
          <a:r>
            <a:rPr lang="fr-FR" sz="1600" dirty="0" smtClean="0"/>
            <a:t>les attestations de périodes de formation en entreprise, ou les certificats de travail.</a:t>
          </a:r>
          <a:endParaRPr lang="fr-FR" sz="1600" dirty="0"/>
        </a:p>
      </dgm:t>
    </dgm:pt>
    <dgm:pt modelId="{4230DD6D-E433-4D49-A10F-CA668C55CF25}" type="parTrans" cxnId="{EB597B6D-730C-48B8-B238-49E874BB29B1}">
      <dgm:prSet/>
      <dgm:spPr/>
      <dgm:t>
        <a:bodyPr/>
        <a:lstStyle/>
        <a:p>
          <a:endParaRPr lang="fr-FR"/>
        </a:p>
      </dgm:t>
    </dgm:pt>
    <dgm:pt modelId="{7692EF63-F4B7-4C8E-8337-5124CB4AAFF4}" type="sibTrans" cxnId="{EB597B6D-730C-48B8-B238-49E874BB29B1}">
      <dgm:prSet/>
      <dgm:spPr/>
      <dgm:t>
        <a:bodyPr/>
        <a:lstStyle/>
        <a:p>
          <a:endParaRPr lang="fr-FR"/>
        </a:p>
      </dgm:t>
    </dgm:pt>
    <dgm:pt modelId="{7AC833D5-A629-4F2E-A5D0-BDF1986E3937}">
      <dgm:prSet phldrT="[Texte]"/>
      <dgm:spPr/>
      <dgm:t>
        <a:bodyPr/>
        <a:lstStyle/>
        <a:p>
          <a:r>
            <a:rPr lang="fr-FR" dirty="0" smtClean="0"/>
            <a:t>Déroulement de l’épreuve</a:t>
          </a:r>
          <a:endParaRPr lang="fr-FR" dirty="0"/>
        </a:p>
      </dgm:t>
    </dgm:pt>
    <dgm:pt modelId="{EC82B174-974A-47C1-8598-8D88358ED30E}" type="parTrans" cxnId="{8C60B9BC-F4B7-4E35-B1EF-B4D696CCF129}">
      <dgm:prSet/>
      <dgm:spPr/>
      <dgm:t>
        <a:bodyPr/>
        <a:lstStyle/>
        <a:p>
          <a:endParaRPr lang="fr-FR"/>
        </a:p>
      </dgm:t>
    </dgm:pt>
    <dgm:pt modelId="{54D0C239-45E1-4CF1-95DB-7A808A33E15A}" type="sibTrans" cxnId="{8C60B9BC-F4B7-4E35-B1EF-B4D696CCF129}">
      <dgm:prSet/>
      <dgm:spPr/>
      <dgm:t>
        <a:bodyPr/>
        <a:lstStyle/>
        <a:p>
          <a:endParaRPr lang="fr-FR"/>
        </a:p>
      </dgm:t>
    </dgm:pt>
    <dgm:pt modelId="{2B9A5CCE-0E71-442E-B130-6466B850D868}">
      <dgm:prSet phldrT="[Texte]" custT="1"/>
      <dgm:spPr/>
      <dgm:t>
        <a:bodyPr/>
        <a:lstStyle/>
        <a:p>
          <a:r>
            <a:rPr lang="fr-FR" sz="1800" dirty="0" smtClean="0"/>
            <a:t>5 mn  maxi de présentation par le candidat du projet concerné et des situations sélectionnées</a:t>
          </a:r>
          <a:endParaRPr lang="fr-FR" sz="1800" dirty="0"/>
        </a:p>
      </dgm:t>
    </dgm:pt>
    <dgm:pt modelId="{73F81FE7-55A3-48A4-8965-F6B3CB857D86}" type="parTrans" cxnId="{C3476676-41E5-4EDF-9067-E23CF6D42C72}">
      <dgm:prSet/>
      <dgm:spPr/>
      <dgm:t>
        <a:bodyPr/>
        <a:lstStyle/>
        <a:p>
          <a:endParaRPr lang="fr-FR"/>
        </a:p>
      </dgm:t>
    </dgm:pt>
    <dgm:pt modelId="{8F5E329D-0D5D-4E68-8E8C-4075CB487081}" type="sibTrans" cxnId="{C3476676-41E5-4EDF-9067-E23CF6D42C72}">
      <dgm:prSet/>
      <dgm:spPr/>
      <dgm:t>
        <a:bodyPr/>
        <a:lstStyle/>
        <a:p>
          <a:endParaRPr lang="fr-FR"/>
        </a:p>
      </dgm:t>
    </dgm:pt>
    <dgm:pt modelId="{16C83D1F-0E31-433F-A9D4-C01FB0339596}">
      <dgm:prSet phldrT="[Texte]" custT="1"/>
      <dgm:spPr/>
      <dgm:t>
        <a:bodyPr/>
        <a:lstStyle/>
        <a:p>
          <a:r>
            <a:rPr lang="fr-FR" sz="1800" dirty="0" smtClean="0"/>
            <a:t>25 mn maxi d’entretien</a:t>
          </a:r>
          <a:endParaRPr lang="fr-FR" sz="1800" dirty="0"/>
        </a:p>
      </dgm:t>
    </dgm:pt>
    <dgm:pt modelId="{48562B80-01AC-4B27-B49E-5C2A4F22C03F}" type="parTrans" cxnId="{28184A5D-1EF4-4557-B20E-1ACBF14C2C3F}">
      <dgm:prSet/>
      <dgm:spPr/>
      <dgm:t>
        <a:bodyPr/>
        <a:lstStyle/>
        <a:p>
          <a:endParaRPr lang="fr-FR"/>
        </a:p>
      </dgm:t>
    </dgm:pt>
    <dgm:pt modelId="{646F0B0E-39C0-4326-AA09-9F44CCBEDABD}" type="sibTrans" cxnId="{28184A5D-1EF4-4557-B20E-1ACBF14C2C3F}">
      <dgm:prSet/>
      <dgm:spPr/>
      <dgm:t>
        <a:bodyPr/>
        <a:lstStyle/>
        <a:p>
          <a:endParaRPr lang="fr-FR"/>
        </a:p>
      </dgm:t>
    </dgm:pt>
    <dgm:pt modelId="{79549811-ABF3-4CE5-A82D-F50CE2D25CE2}">
      <dgm:prSet phldrT="[Texte]" custT="1"/>
      <dgm:spPr/>
      <dgm:t>
        <a:bodyPr/>
        <a:lstStyle/>
        <a:p>
          <a:r>
            <a:rPr lang="fr-FR" sz="1600" dirty="0" smtClean="0"/>
            <a:t>En l’absence de l’extrait du passeport professionnel au jour de l’épreuve, le candidat ne peut être interrogé. Le jury informe le candidat que la note 0 est attribuée à la sous-épreuve.</a:t>
          </a:r>
          <a:endParaRPr lang="fr-FR" sz="1600" dirty="0"/>
        </a:p>
      </dgm:t>
    </dgm:pt>
    <dgm:pt modelId="{A5D8E51F-E55C-491E-B6F9-BA8C85DC24E0}" type="parTrans" cxnId="{C73AFD94-CCF7-44A0-88BC-287A03C4C6E8}">
      <dgm:prSet/>
      <dgm:spPr/>
      <dgm:t>
        <a:bodyPr/>
        <a:lstStyle/>
        <a:p>
          <a:endParaRPr lang="fr-FR"/>
        </a:p>
      </dgm:t>
    </dgm:pt>
    <dgm:pt modelId="{96DEB370-5109-49CC-8B3B-94949A52BCE9}" type="sibTrans" cxnId="{C73AFD94-CCF7-44A0-88BC-287A03C4C6E8}">
      <dgm:prSet/>
      <dgm:spPr/>
      <dgm:t>
        <a:bodyPr/>
        <a:lstStyle/>
        <a:p>
          <a:endParaRPr lang="fr-FR"/>
        </a:p>
      </dgm:t>
    </dgm:pt>
    <dgm:pt modelId="{9F0C6D2E-7AEA-4732-90D7-80F32A6CBF96}">
      <dgm:prSet phldrT="[Texte]" custT="1"/>
      <dgm:spPr/>
      <dgm:t>
        <a:bodyPr/>
        <a:lstStyle/>
        <a:p>
          <a:r>
            <a:rPr lang="fr-FR" sz="1600" dirty="0" smtClean="0"/>
            <a:t>Si le dossier ne respecte pas certaines conditions définies dans l’arrêté du diplôme, le candidat sera interrogé dans des conditions normales</a:t>
          </a:r>
          <a:endParaRPr lang="fr-FR" sz="1600" dirty="0"/>
        </a:p>
      </dgm:t>
    </dgm:pt>
    <dgm:pt modelId="{CD217E7E-D1B3-4D8F-A086-CCD996C762F2}" type="parTrans" cxnId="{8744F8E3-24E8-4655-9719-0F1161234F16}">
      <dgm:prSet/>
      <dgm:spPr/>
      <dgm:t>
        <a:bodyPr/>
        <a:lstStyle/>
        <a:p>
          <a:endParaRPr lang="fr-FR"/>
        </a:p>
      </dgm:t>
    </dgm:pt>
    <dgm:pt modelId="{80019B09-EE88-4BE2-8F9D-7CEF2DF65628}" type="sibTrans" cxnId="{8744F8E3-24E8-4655-9719-0F1161234F16}">
      <dgm:prSet/>
      <dgm:spPr/>
      <dgm:t>
        <a:bodyPr/>
        <a:lstStyle/>
        <a:p>
          <a:endParaRPr lang="fr-FR"/>
        </a:p>
      </dgm:t>
    </dgm:pt>
    <dgm:pt modelId="{1DC12135-2C44-41C9-92A2-9D585B3DDB4C}" type="pres">
      <dgm:prSet presAssocID="{9BCB5C7C-45A3-40BD-9A76-EF31CD5A9A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12CA06-B8C8-4CF8-B08C-7E75BE46A417}" type="pres">
      <dgm:prSet presAssocID="{74D93F1B-44E4-4389-857A-A603DDF50D72}" presName="linNode" presStyleCnt="0"/>
      <dgm:spPr/>
    </dgm:pt>
    <dgm:pt modelId="{652854E8-BB9A-4206-B9A4-A7F8440D4B0D}" type="pres">
      <dgm:prSet presAssocID="{74D93F1B-44E4-4389-857A-A603DDF50D72}" presName="parentText" presStyleLbl="node1" presStyleIdx="0" presStyleCnt="3" custScaleX="58542" custLinFactNeighborX="-2499" custLinFactNeighborY="-9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74C8E9-8037-4272-8EE9-B311C3D69E3B}" type="pres">
      <dgm:prSet presAssocID="{74D93F1B-44E4-4389-857A-A603DDF50D72}" presName="descendantText" presStyleLbl="alignAccFollowNode1" presStyleIdx="0" presStyleCnt="3" custScaleX="1361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B057F4-CC9A-4E82-A389-36FED56B0B7B}" type="pres">
      <dgm:prSet presAssocID="{212326DF-1533-4FA7-8BAE-7B1734C202E7}" presName="sp" presStyleCnt="0"/>
      <dgm:spPr/>
    </dgm:pt>
    <dgm:pt modelId="{A6E191BF-A201-46DC-AEDE-EBF2F841981B}" type="pres">
      <dgm:prSet presAssocID="{E39A4F41-5179-4DA6-8E27-C5327D2202CF}" presName="linNode" presStyleCnt="0"/>
      <dgm:spPr/>
    </dgm:pt>
    <dgm:pt modelId="{32CAB2EF-DFC2-4717-9081-AF47A22B5E5C}" type="pres">
      <dgm:prSet presAssocID="{E39A4F41-5179-4DA6-8E27-C5327D2202CF}" presName="parentText" presStyleLbl="node1" presStyleIdx="1" presStyleCnt="3" custScaleX="6186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51900B-4448-4B93-959F-D3181D513D17}" type="pres">
      <dgm:prSet presAssocID="{E39A4F41-5179-4DA6-8E27-C5327D2202CF}" presName="descendantText" presStyleLbl="alignAccFollowNode1" presStyleIdx="1" presStyleCnt="3" custScaleX="139681" custScaleY="252366" custLinFactNeighborX="2058" custLinFactNeighborY="-10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44519F-7858-48BE-87FA-2F977CA362E5}" type="pres">
      <dgm:prSet presAssocID="{A8ED8B49-4BDA-43C0-BB91-7532A8A5D22A}" presName="sp" presStyleCnt="0"/>
      <dgm:spPr/>
    </dgm:pt>
    <dgm:pt modelId="{761B0D19-1480-40F6-BBDA-5812ED0685EC}" type="pres">
      <dgm:prSet presAssocID="{7AC833D5-A629-4F2E-A5D0-BDF1986E3937}" presName="linNode" presStyleCnt="0"/>
      <dgm:spPr/>
    </dgm:pt>
    <dgm:pt modelId="{A6ECB9DE-7CFA-42D0-8CD6-3CD0D11966F6}" type="pres">
      <dgm:prSet presAssocID="{7AC833D5-A629-4F2E-A5D0-BDF1986E3937}" presName="parentText" presStyleLbl="node1" presStyleIdx="2" presStyleCnt="3" custScaleX="13899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7AF2A6-7162-41CF-B755-C1F6F29D72F6}" type="pres">
      <dgm:prSet presAssocID="{7AC833D5-A629-4F2E-A5D0-BDF1986E3937}" presName="descendantText" presStyleLbl="alignAccFollowNode1" presStyleIdx="2" presStyleCnt="3" custScaleX="313850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73AFD94-CCF7-44A0-88BC-287A03C4C6E8}" srcId="{E39A4F41-5179-4DA6-8E27-C5327D2202CF}" destId="{79549811-ABF3-4CE5-A82D-F50CE2D25CE2}" srcOrd="2" destOrd="0" parTransId="{A5D8E51F-E55C-491E-B6F9-BA8C85DC24E0}" sibTransId="{96DEB370-5109-49CC-8B3B-94949A52BCE9}"/>
    <dgm:cxn modelId="{515AC6AB-58C4-4197-B3A5-F339A7873B22}" type="presOf" srcId="{7AC833D5-A629-4F2E-A5D0-BDF1986E3937}" destId="{A6ECB9DE-7CFA-42D0-8CD6-3CD0D11966F6}" srcOrd="0" destOrd="0" presId="urn:microsoft.com/office/officeart/2005/8/layout/vList5"/>
    <dgm:cxn modelId="{835D901C-7619-407F-8839-A7665D800A6D}" type="presOf" srcId="{74D93F1B-44E4-4389-857A-A603DDF50D72}" destId="{652854E8-BB9A-4206-B9A4-A7F8440D4B0D}" srcOrd="0" destOrd="0" presId="urn:microsoft.com/office/officeart/2005/8/layout/vList5"/>
    <dgm:cxn modelId="{E1B9B1B4-282F-4EBB-8FE6-1D94C8A0AE34}" type="presOf" srcId="{E39A4F41-5179-4DA6-8E27-C5327D2202CF}" destId="{32CAB2EF-DFC2-4717-9081-AF47A22B5E5C}" srcOrd="0" destOrd="0" presId="urn:microsoft.com/office/officeart/2005/8/layout/vList5"/>
    <dgm:cxn modelId="{6F719898-BE02-49B7-88CC-4717881759FD}" type="presOf" srcId="{16C83D1F-0E31-433F-A9D4-C01FB0339596}" destId="{D27AF2A6-7162-41CF-B755-C1F6F29D72F6}" srcOrd="0" destOrd="1" presId="urn:microsoft.com/office/officeart/2005/8/layout/vList5"/>
    <dgm:cxn modelId="{DA2B6294-9416-4804-947E-7E69FAD9F5A3}" type="presOf" srcId="{992774AF-2847-4FA3-898E-F736160E5FD6}" destId="{EA74C8E9-8037-4272-8EE9-B311C3D69E3B}" srcOrd="0" destOrd="1" presId="urn:microsoft.com/office/officeart/2005/8/layout/vList5"/>
    <dgm:cxn modelId="{C3476676-41E5-4EDF-9067-E23CF6D42C72}" srcId="{7AC833D5-A629-4F2E-A5D0-BDF1986E3937}" destId="{2B9A5CCE-0E71-442E-B130-6466B850D868}" srcOrd="0" destOrd="0" parTransId="{73F81FE7-55A3-48A4-8965-F6B3CB857D86}" sibTransId="{8F5E329D-0D5D-4E68-8E8C-4075CB487081}"/>
    <dgm:cxn modelId="{EB597B6D-730C-48B8-B238-49E874BB29B1}" srcId="{E39A4F41-5179-4DA6-8E27-C5327D2202CF}" destId="{A473E2D5-09B4-4314-8BAA-BE1302837E9F}" srcOrd="1" destOrd="0" parTransId="{4230DD6D-E433-4D49-A10F-CA668C55CF25}" sibTransId="{7692EF63-F4B7-4C8E-8337-5124CB4AAFF4}"/>
    <dgm:cxn modelId="{9B22CE1B-CE4C-43DB-ACCB-A1B4C43C887D}" type="presOf" srcId="{A473E2D5-09B4-4314-8BAA-BE1302837E9F}" destId="{C451900B-4448-4B93-959F-D3181D513D17}" srcOrd="0" destOrd="1" presId="urn:microsoft.com/office/officeart/2005/8/layout/vList5"/>
    <dgm:cxn modelId="{A078B846-7B2B-4717-848E-FFD90ACCA181}" type="presOf" srcId="{9BCB5C7C-45A3-40BD-9A76-EF31CD5A9AC6}" destId="{1DC12135-2C44-41C9-92A2-9D585B3DDB4C}" srcOrd="0" destOrd="0" presId="urn:microsoft.com/office/officeart/2005/8/layout/vList5"/>
    <dgm:cxn modelId="{D524A00A-D577-4963-A8E4-029D4384A67F}" srcId="{E39A4F41-5179-4DA6-8E27-C5327D2202CF}" destId="{DBE98621-4A98-427E-860F-46BECC1A7363}" srcOrd="0" destOrd="0" parTransId="{877A3433-D9B5-4703-9D28-8AE9BA364E35}" sibTransId="{4F3CEC93-0200-48E9-8DFE-071DE343C50A}"/>
    <dgm:cxn modelId="{28184A5D-1EF4-4557-B20E-1ACBF14C2C3F}" srcId="{7AC833D5-A629-4F2E-A5D0-BDF1986E3937}" destId="{16C83D1F-0E31-433F-A9D4-C01FB0339596}" srcOrd="1" destOrd="0" parTransId="{48562B80-01AC-4B27-B49E-5C2A4F22C03F}" sibTransId="{646F0B0E-39C0-4326-AA09-9F44CCBEDABD}"/>
    <dgm:cxn modelId="{98730DF9-E6E4-480C-BA56-6485AA9F7531}" type="presOf" srcId="{1405BD4B-EB22-4169-976B-584951A8AAA0}" destId="{EA74C8E9-8037-4272-8EE9-B311C3D69E3B}" srcOrd="0" destOrd="0" presId="urn:microsoft.com/office/officeart/2005/8/layout/vList5"/>
    <dgm:cxn modelId="{7AA9C2C7-0803-4049-AA8E-2FFFDBD36756}" type="presOf" srcId="{9F0C6D2E-7AEA-4732-90D7-80F32A6CBF96}" destId="{C451900B-4448-4B93-959F-D3181D513D17}" srcOrd="0" destOrd="3" presId="urn:microsoft.com/office/officeart/2005/8/layout/vList5"/>
    <dgm:cxn modelId="{8C60B9BC-F4B7-4E35-B1EF-B4D696CCF129}" srcId="{9BCB5C7C-45A3-40BD-9A76-EF31CD5A9AC6}" destId="{7AC833D5-A629-4F2E-A5D0-BDF1986E3937}" srcOrd="2" destOrd="0" parTransId="{EC82B174-974A-47C1-8598-8D88358ED30E}" sibTransId="{54D0C239-45E1-4CF1-95DB-7A808A33E15A}"/>
    <dgm:cxn modelId="{8A2E0D74-A5DD-4546-8E75-978BC95604E6}" type="presOf" srcId="{79549811-ABF3-4CE5-A82D-F50CE2D25CE2}" destId="{C451900B-4448-4B93-959F-D3181D513D17}" srcOrd="0" destOrd="2" presId="urn:microsoft.com/office/officeart/2005/8/layout/vList5"/>
    <dgm:cxn modelId="{662AD6CD-5E1B-48F9-9A4B-F5D2A0801226}" srcId="{74D93F1B-44E4-4389-857A-A603DDF50D72}" destId="{1405BD4B-EB22-4169-976B-584951A8AAA0}" srcOrd="0" destOrd="0" parTransId="{B19A6FD0-5C83-40E5-B3A1-FC557C44900C}" sibTransId="{941A5DF9-BC68-4731-9434-52F780D2E762}"/>
    <dgm:cxn modelId="{6A2BC7A1-EAAF-482E-8BB4-2B7D996FD964}" srcId="{74D93F1B-44E4-4389-857A-A603DDF50D72}" destId="{992774AF-2847-4FA3-898E-F736160E5FD6}" srcOrd="1" destOrd="0" parTransId="{2E9D7B2B-AE0F-47C1-8203-417F0DF91909}" sibTransId="{F25004D8-C712-425C-B88B-9512E2A56974}"/>
    <dgm:cxn modelId="{A44590C5-23FC-45D7-A481-57642633DB98}" type="presOf" srcId="{2B9A5CCE-0E71-442E-B130-6466B850D868}" destId="{D27AF2A6-7162-41CF-B755-C1F6F29D72F6}" srcOrd="0" destOrd="0" presId="urn:microsoft.com/office/officeart/2005/8/layout/vList5"/>
    <dgm:cxn modelId="{CFD4C0ED-112E-4A20-AD3D-EA7737CDE67F}" srcId="{9BCB5C7C-45A3-40BD-9A76-EF31CD5A9AC6}" destId="{E39A4F41-5179-4DA6-8E27-C5327D2202CF}" srcOrd="1" destOrd="0" parTransId="{E3E5DA51-F312-4999-82C7-5551244724DA}" sibTransId="{A8ED8B49-4BDA-43C0-BB91-7532A8A5D22A}"/>
    <dgm:cxn modelId="{2CE5EBF4-2C8D-46F3-8FEB-4807B07301D4}" srcId="{9BCB5C7C-45A3-40BD-9A76-EF31CD5A9AC6}" destId="{74D93F1B-44E4-4389-857A-A603DDF50D72}" srcOrd="0" destOrd="0" parTransId="{A208C127-D9D2-4746-9D21-C1A1053574A4}" sibTransId="{212326DF-1533-4FA7-8BAE-7B1734C202E7}"/>
    <dgm:cxn modelId="{7FA277AD-A262-498D-840E-858C991C6125}" type="presOf" srcId="{DBE98621-4A98-427E-860F-46BECC1A7363}" destId="{C451900B-4448-4B93-959F-D3181D513D17}" srcOrd="0" destOrd="0" presId="urn:microsoft.com/office/officeart/2005/8/layout/vList5"/>
    <dgm:cxn modelId="{8744F8E3-24E8-4655-9719-0F1161234F16}" srcId="{E39A4F41-5179-4DA6-8E27-C5327D2202CF}" destId="{9F0C6D2E-7AEA-4732-90D7-80F32A6CBF96}" srcOrd="3" destOrd="0" parTransId="{CD217E7E-D1B3-4D8F-A086-CCD996C762F2}" sibTransId="{80019B09-EE88-4BE2-8F9D-7CEF2DF65628}"/>
    <dgm:cxn modelId="{9CE5678E-3F45-409D-83CE-2A68AFBA7D25}" type="presParOf" srcId="{1DC12135-2C44-41C9-92A2-9D585B3DDB4C}" destId="{EA12CA06-B8C8-4CF8-B08C-7E75BE46A417}" srcOrd="0" destOrd="0" presId="urn:microsoft.com/office/officeart/2005/8/layout/vList5"/>
    <dgm:cxn modelId="{5803CAA7-681D-4240-8DEC-1CA67CB7B271}" type="presParOf" srcId="{EA12CA06-B8C8-4CF8-B08C-7E75BE46A417}" destId="{652854E8-BB9A-4206-B9A4-A7F8440D4B0D}" srcOrd="0" destOrd="0" presId="urn:microsoft.com/office/officeart/2005/8/layout/vList5"/>
    <dgm:cxn modelId="{6CB27BE9-C3DC-40B2-8996-B450FE456EC0}" type="presParOf" srcId="{EA12CA06-B8C8-4CF8-B08C-7E75BE46A417}" destId="{EA74C8E9-8037-4272-8EE9-B311C3D69E3B}" srcOrd="1" destOrd="0" presId="urn:microsoft.com/office/officeart/2005/8/layout/vList5"/>
    <dgm:cxn modelId="{9DCDBB84-8672-4AB8-97F8-BFF18881B42B}" type="presParOf" srcId="{1DC12135-2C44-41C9-92A2-9D585B3DDB4C}" destId="{14B057F4-CC9A-4E82-A389-36FED56B0B7B}" srcOrd="1" destOrd="0" presId="urn:microsoft.com/office/officeart/2005/8/layout/vList5"/>
    <dgm:cxn modelId="{A963D369-CA74-43B9-A52B-98E4561FE274}" type="presParOf" srcId="{1DC12135-2C44-41C9-92A2-9D585B3DDB4C}" destId="{A6E191BF-A201-46DC-AEDE-EBF2F841981B}" srcOrd="2" destOrd="0" presId="urn:microsoft.com/office/officeart/2005/8/layout/vList5"/>
    <dgm:cxn modelId="{37DBF4EB-B08C-4CC4-B109-EF4751D02CBA}" type="presParOf" srcId="{A6E191BF-A201-46DC-AEDE-EBF2F841981B}" destId="{32CAB2EF-DFC2-4717-9081-AF47A22B5E5C}" srcOrd="0" destOrd="0" presId="urn:microsoft.com/office/officeart/2005/8/layout/vList5"/>
    <dgm:cxn modelId="{35BBB21A-8737-4CEB-AFA6-6B42B3AF4C49}" type="presParOf" srcId="{A6E191BF-A201-46DC-AEDE-EBF2F841981B}" destId="{C451900B-4448-4B93-959F-D3181D513D17}" srcOrd="1" destOrd="0" presId="urn:microsoft.com/office/officeart/2005/8/layout/vList5"/>
    <dgm:cxn modelId="{881216B8-7B7A-49C8-BCC3-C6BD4A7B00E7}" type="presParOf" srcId="{1DC12135-2C44-41C9-92A2-9D585B3DDB4C}" destId="{0B44519F-7858-48BE-87FA-2F977CA362E5}" srcOrd="3" destOrd="0" presId="urn:microsoft.com/office/officeart/2005/8/layout/vList5"/>
    <dgm:cxn modelId="{49423596-5B86-4E37-96C7-E4C1130385F0}" type="presParOf" srcId="{1DC12135-2C44-41C9-92A2-9D585B3DDB4C}" destId="{761B0D19-1480-40F6-BBDA-5812ED0685EC}" srcOrd="4" destOrd="0" presId="urn:microsoft.com/office/officeart/2005/8/layout/vList5"/>
    <dgm:cxn modelId="{1A89D4FD-4786-4285-9AF5-98823A9A207A}" type="presParOf" srcId="{761B0D19-1480-40F6-BBDA-5812ED0685EC}" destId="{A6ECB9DE-7CFA-42D0-8CD6-3CD0D11966F6}" srcOrd="0" destOrd="0" presId="urn:microsoft.com/office/officeart/2005/8/layout/vList5"/>
    <dgm:cxn modelId="{4E0B77A6-9AF3-4D7A-980A-F1396E9DC408}" type="presParOf" srcId="{761B0D19-1480-40F6-BBDA-5812ED0685EC}" destId="{D27AF2A6-7162-41CF-B755-C1F6F29D72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342BF2-1FE5-44BC-A208-A9658BC3955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3739F0B-7F0E-468F-B604-3D9EA17BDACB}">
      <dgm:prSet phldrT="[Texte]"/>
      <dgm:spPr/>
      <dgm:t>
        <a:bodyPr/>
        <a:lstStyle/>
        <a:p>
          <a:r>
            <a:rPr lang="fr-FR" dirty="0" smtClean="0">
              <a:hlinkClick xmlns:r="http://schemas.openxmlformats.org/officeDocument/2006/relationships" r:id="rId1" action="ppaction://hlinkfile"/>
            </a:rPr>
            <a:t>E31</a:t>
          </a:r>
          <a:endParaRPr lang="fr-FR" dirty="0"/>
        </a:p>
      </dgm:t>
    </dgm:pt>
    <dgm:pt modelId="{B977A0C1-9F7E-42C4-9029-DA2A26342F9D}" type="parTrans" cxnId="{4FE4023D-BDC3-48EE-ADBE-21066A2DE1CE}">
      <dgm:prSet/>
      <dgm:spPr/>
      <dgm:t>
        <a:bodyPr/>
        <a:lstStyle/>
        <a:p>
          <a:endParaRPr lang="fr-FR"/>
        </a:p>
      </dgm:t>
    </dgm:pt>
    <dgm:pt modelId="{838E1CBB-A162-4E4A-88F9-FC748804BF1B}" type="sibTrans" cxnId="{4FE4023D-BDC3-48EE-ADBE-21066A2DE1CE}">
      <dgm:prSet/>
      <dgm:spPr/>
      <dgm:t>
        <a:bodyPr/>
        <a:lstStyle/>
        <a:p>
          <a:endParaRPr lang="fr-FR"/>
        </a:p>
      </dgm:t>
    </dgm:pt>
    <dgm:pt modelId="{3B5D455E-E985-4944-9BA9-FB338933A203}">
      <dgm:prSet phldrT="[Texte]" custT="1"/>
      <dgm:spPr/>
      <dgm:t>
        <a:bodyPr/>
        <a:lstStyle/>
        <a:p>
          <a:pPr algn="ctr"/>
          <a:r>
            <a:rPr lang="fr-FR" sz="2400" dirty="0" smtClean="0"/>
            <a:t>Coefficient 3</a:t>
          </a:r>
          <a:endParaRPr lang="fr-FR" sz="2400" dirty="0"/>
        </a:p>
      </dgm:t>
    </dgm:pt>
    <dgm:pt modelId="{B82B5BA7-02FD-469A-A948-67CA09509974}" type="parTrans" cxnId="{55F26E83-768E-44FB-A558-32A2B11089CB}">
      <dgm:prSet/>
      <dgm:spPr/>
      <dgm:t>
        <a:bodyPr/>
        <a:lstStyle/>
        <a:p>
          <a:endParaRPr lang="fr-FR"/>
        </a:p>
      </dgm:t>
    </dgm:pt>
    <dgm:pt modelId="{2CA01DB7-605A-4D98-9C1B-C84225566EBF}" type="sibTrans" cxnId="{55F26E83-768E-44FB-A558-32A2B11089CB}">
      <dgm:prSet/>
      <dgm:spPr/>
      <dgm:t>
        <a:bodyPr/>
        <a:lstStyle/>
        <a:p>
          <a:endParaRPr lang="fr-FR"/>
        </a:p>
      </dgm:t>
    </dgm:pt>
    <dgm:pt modelId="{945D3713-E1A7-46B6-9AE4-083E544316A0}">
      <dgm:prSet phldrT="[Texte]"/>
      <dgm:spPr/>
      <dgm:t>
        <a:bodyPr/>
        <a:lstStyle/>
        <a:p>
          <a:r>
            <a:rPr lang="fr-FR" dirty="0" smtClean="0">
              <a:hlinkClick xmlns:r="http://schemas.openxmlformats.org/officeDocument/2006/relationships" r:id="rId2" action="ppaction://hlinkfile"/>
            </a:rPr>
            <a:t>E32</a:t>
          </a:r>
          <a:endParaRPr lang="fr-FR" dirty="0"/>
        </a:p>
      </dgm:t>
    </dgm:pt>
    <dgm:pt modelId="{7AF0E673-75ED-449A-BEF8-77D5D9324A89}" type="parTrans" cxnId="{9A4B8B3E-B3A6-42B4-9C3E-9B100256F360}">
      <dgm:prSet/>
      <dgm:spPr/>
      <dgm:t>
        <a:bodyPr/>
        <a:lstStyle/>
        <a:p>
          <a:endParaRPr lang="fr-FR"/>
        </a:p>
      </dgm:t>
    </dgm:pt>
    <dgm:pt modelId="{E9AC7369-0956-4F20-810D-346B0329F319}" type="sibTrans" cxnId="{9A4B8B3E-B3A6-42B4-9C3E-9B100256F360}">
      <dgm:prSet/>
      <dgm:spPr/>
      <dgm:t>
        <a:bodyPr/>
        <a:lstStyle/>
        <a:p>
          <a:endParaRPr lang="fr-FR"/>
        </a:p>
      </dgm:t>
    </dgm:pt>
    <dgm:pt modelId="{437DDE84-2C5D-457C-AD5E-0906FAC9EB24}">
      <dgm:prSet phldrT="[Texte]" custT="1"/>
      <dgm:spPr/>
      <dgm:t>
        <a:bodyPr/>
        <a:lstStyle/>
        <a:p>
          <a:pPr algn="ctr"/>
          <a:r>
            <a:rPr lang="fr-FR" sz="2400" dirty="0" smtClean="0"/>
            <a:t>Coefficient 4</a:t>
          </a:r>
          <a:endParaRPr lang="fr-FR" sz="2400" dirty="0"/>
        </a:p>
      </dgm:t>
    </dgm:pt>
    <dgm:pt modelId="{27DD37E5-CE66-42AD-86E8-2EF92B23476B}" type="parTrans" cxnId="{1141CE28-5058-4812-85EE-1D5AA6C5C790}">
      <dgm:prSet/>
      <dgm:spPr/>
      <dgm:t>
        <a:bodyPr/>
        <a:lstStyle/>
        <a:p>
          <a:endParaRPr lang="fr-FR"/>
        </a:p>
      </dgm:t>
    </dgm:pt>
    <dgm:pt modelId="{67F6E8D1-7B76-413A-94A9-86E377A72BC4}" type="sibTrans" cxnId="{1141CE28-5058-4812-85EE-1D5AA6C5C790}">
      <dgm:prSet/>
      <dgm:spPr/>
      <dgm:t>
        <a:bodyPr/>
        <a:lstStyle/>
        <a:p>
          <a:endParaRPr lang="fr-FR"/>
        </a:p>
      </dgm:t>
    </dgm:pt>
    <dgm:pt modelId="{8A909ABA-BA40-4954-B328-4FB36A5901A5}">
      <dgm:prSet phldrT="[Texte]"/>
      <dgm:spPr/>
      <dgm:t>
        <a:bodyPr/>
        <a:lstStyle/>
        <a:p>
          <a:r>
            <a:rPr lang="fr-FR" dirty="0" smtClean="0">
              <a:hlinkClick xmlns:r="http://schemas.openxmlformats.org/officeDocument/2006/relationships" r:id="rId3" action="ppaction://hlinkfile"/>
            </a:rPr>
            <a:t>E33</a:t>
          </a:r>
          <a:endParaRPr lang="fr-FR" dirty="0"/>
        </a:p>
      </dgm:t>
    </dgm:pt>
    <dgm:pt modelId="{42D96B9C-CB17-4E13-AF81-B5B8EF11EEE7}" type="parTrans" cxnId="{8D6E1B00-9DA0-4ED3-85BD-DA1F5B7E0591}">
      <dgm:prSet/>
      <dgm:spPr/>
      <dgm:t>
        <a:bodyPr/>
        <a:lstStyle/>
        <a:p>
          <a:endParaRPr lang="fr-FR"/>
        </a:p>
      </dgm:t>
    </dgm:pt>
    <dgm:pt modelId="{B6D00196-B566-40C5-B7D4-2D884E371A7D}" type="sibTrans" cxnId="{8D6E1B00-9DA0-4ED3-85BD-DA1F5B7E0591}">
      <dgm:prSet/>
      <dgm:spPr/>
      <dgm:t>
        <a:bodyPr/>
        <a:lstStyle/>
        <a:p>
          <a:endParaRPr lang="fr-FR"/>
        </a:p>
      </dgm:t>
    </dgm:pt>
    <dgm:pt modelId="{2F93F12B-117F-4D27-B51E-A396D2E1D67D}">
      <dgm:prSet phldrT="[Texte]" custT="1"/>
      <dgm:spPr/>
      <dgm:t>
        <a:bodyPr/>
        <a:lstStyle/>
        <a:p>
          <a:pPr algn="ctr"/>
          <a:r>
            <a:rPr lang="fr-FR" sz="2400" dirty="0" smtClean="0"/>
            <a:t>Coefficient 2</a:t>
          </a:r>
          <a:endParaRPr lang="fr-FR" sz="2400" dirty="0"/>
        </a:p>
      </dgm:t>
    </dgm:pt>
    <dgm:pt modelId="{75C6AADE-4475-4154-8CCF-41BDAD8F0A81}" type="parTrans" cxnId="{EE4833D2-8A17-4F06-BA0E-12169C9C83DB}">
      <dgm:prSet/>
      <dgm:spPr/>
      <dgm:t>
        <a:bodyPr/>
        <a:lstStyle/>
        <a:p>
          <a:endParaRPr lang="fr-FR"/>
        </a:p>
      </dgm:t>
    </dgm:pt>
    <dgm:pt modelId="{9A455064-D72A-41F4-96C1-4C0B732C5600}" type="sibTrans" cxnId="{EE4833D2-8A17-4F06-BA0E-12169C9C83DB}">
      <dgm:prSet/>
      <dgm:spPr/>
      <dgm:t>
        <a:bodyPr/>
        <a:lstStyle/>
        <a:p>
          <a:endParaRPr lang="fr-FR"/>
        </a:p>
      </dgm:t>
    </dgm:pt>
    <dgm:pt modelId="{FEAF375C-E88A-4B65-8C74-351C3E02F597}" type="pres">
      <dgm:prSet presAssocID="{8A342BF2-1FE5-44BC-A208-A9658BC395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4FD079-5FD2-4469-B9A9-22D6A31C031A}" type="pres">
      <dgm:prSet presAssocID="{43739F0B-7F0E-468F-B604-3D9EA17BDACB}" presName="composite" presStyleCnt="0"/>
      <dgm:spPr/>
    </dgm:pt>
    <dgm:pt modelId="{E472ED71-A6E0-4CFF-B5CC-025A468E2B96}" type="pres">
      <dgm:prSet presAssocID="{43739F0B-7F0E-468F-B604-3D9EA17BDAC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1512BB-08E0-4BB7-8391-2206D9A9BFD3}" type="pres">
      <dgm:prSet presAssocID="{43739F0B-7F0E-468F-B604-3D9EA17BDACB}" presName="desTx" presStyleLbl="alignAccFollowNode1" presStyleIdx="0" presStyleCnt="3" custScaleX="89966" custScaleY="69146" custLinFactNeighborX="-103" custLinFactNeighborY="38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AA147C-E4BE-4E05-AF9E-8B904B7CEE4C}" type="pres">
      <dgm:prSet presAssocID="{838E1CBB-A162-4E4A-88F9-FC748804BF1B}" presName="space" presStyleCnt="0"/>
      <dgm:spPr/>
    </dgm:pt>
    <dgm:pt modelId="{EB69FA40-90CB-4D41-9E81-184835CB8326}" type="pres">
      <dgm:prSet presAssocID="{945D3713-E1A7-46B6-9AE4-083E544316A0}" presName="composite" presStyleCnt="0"/>
      <dgm:spPr/>
    </dgm:pt>
    <dgm:pt modelId="{0558DC51-FAD7-4EF5-9490-38C0196FB35A}" type="pres">
      <dgm:prSet presAssocID="{945D3713-E1A7-46B6-9AE4-083E544316A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888391-3753-454C-82EF-C07A26ED9918}" type="pres">
      <dgm:prSet presAssocID="{945D3713-E1A7-46B6-9AE4-083E544316A0}" presName="desTx" presStyleLbl="alignAccFollowNode1" presStyleIdx="1" presStyleCnt="3" custScaleX="86424" custScaleY="713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02AD89-5194-4669-8453-B3357DF440E4}" type="pres">
      <dgm:prSet presAssocID="{E9AC7369-0956-4F20-810D-346B0329F319}" presName="space" presStyleCnt="0"/>
      <dgm:spPr/>
    </dgm:pt>
    <dgm:pt modelId="{4027CDD2-407B-4194-98BD-DAD393392036}" type="pres">
      <dgm:prSet presAssocID="{8A909ABA-BA40-4954-B328-4FB36A5901A5}" presName="composite" presStyleCnt="0"/>
      <dgm:spPr/>
    </dgm:pt>
    <dgm:pt modelId="{9444DAFF-DAFC-4191-A99A-2F5578E63420}" type="pres">
      <dgm:prSet presAssocID="{8A909ABA-BA40-4954-B328-4FB36A5901A5}" presName="parTx" presStyleLbl="alignNode1" presStyleIdx="2" presStyleCnt="3" custLinFactNeighborX="-441" custLinFactNeighborY="66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D3F784-CB86-4BA6-AA24-9D084EEE711A}" type="pres">
      <dgm:prSet presAssocID="{8A909ABA-BA40-4954-B328-4FB36A5901A5}" presName="desTx" presStyleLbl="alignAccFollowNode1" presStyleIdx="2" presStyleCnt="3" custScaleX="94230" custScaleY="75724" custLinFactNeighborX="103" custLinFactNeighborY="46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839ED3-0F98-4615-B2FA-CD34D29C32D3}" type="presOf" srcId="{8A342BF2-1FE5-44BC-A208-A9658BC3955D}" destId="{FEAF375C-E88A-4B65-8C74-351C3E02F597}" srcOrd="0" destOrd="0" presId="urn:microsoft.com/office/officeart/2005/8/layout/hList1"/>
    <dgm:cxn modelId="{1141CE28-5058-4812-85EE-1D5AA6C5C790}" srcId="{945D3713-E1A7-46B6-9AE4-083E544316A0}" destId="{437DDE84-2C5D-457C-AD5E-0906FAC9EB24}" srcOrd="0" destOrd="0" parTransId="{27DD37E5-CE66-42AD-86E8-2EF92B23476B}" sibTransId="{67F6E8D1-7B76-413A-94A9-86E377A72BC4}"/>
    <dgm:cxn modelId="{9A4B8B3E-B3A6-42B4-9C3E-9B100256F360}" srcId="{8A342BF2-1FE5-44BC-A208-A9658BC3955D}" destId="{945D3713-E1A7-46B6-9AE4-083E544316A0}" srcOrd="1" destOrd="0" parTransId="{7AF0E673-75ED-449A-BEF8-77D5D9324A89}" sibTransId="{E9AC7369-0956-4F20-810D-346B0329F319}"/>
    <dgm:cxn modelId="{517511E4-05C9-4D0D-BD5B-81B1596642B7}" type="presOf" srcId="{8A909ABA-BA40-4954-B328-4FB36A5901A5}" destId="{9444DAFF-DAFC-4191-A99A-2F5578E63420}" srcOrd="0" destOrd="0" presId="urn:microsoft.com/office/officeart/2005/8/layout/hList1"/>
    <dgm:cxn modelId="{3C6CF8B0-8F62-4715-A069-0156130E1CF2}" type="presOf" srcId="{945D3713-E1A7-46B6-9AE4-083E544316A0}" destId="{0558DC51-FAD7-4EF5-9490-38C0196FB35A}" srcOrd="0" destOrd="0" presId="urn:microsoft.com/office/officeart/2005/8/layout/hList1"/>
    <dgm:cxn modelId="{55F26E83-768E-44FB-A558-32A2B11089CB}" srcId="{43739F0B-7F0E-468F-B604-3D9EA17BDACB}" destId="{3B5D455E-E985-4944-9BA9-FB338933A203}" srcOrd="0" destOrd="0" parTransId="{B82B5BA7-02FD-469A-A948-67CA09509974}" sibTransId="{2CA01DB7-605A-4D98-9C1B-C84225566EBF}"/>
    <dgm:cxn modelId="{9BCB9C7D-EAD0-4750-8DAC-2F79813343EB}" type="presOf" srcId="{43739F0B-7F0E-468F-B604-3D9EA17BDACB}" destId="{E472ED71-A6E0-4CFF-B5CC-025A468E2B96}" srcOrd="0" destOrd="0" presId="urn:microsoft.com/office/officeart/2005/8/layout/hList1"/>
    <dgm:cxn modelId="{8D6E1B00-9DA0-4ED3-85BD-DA1F5B7E0591}" srcId="{8A342BF2-1FE5-44BC-A208-A9658BC3955D}" destId="{8A909ABA-BA40-4954-B328-4FB36A5901A5}" srcOrd="2" destOrd="0" parTransId="{42D96B9C-CB17-4E13-AF81-B5B8EF11EEE7}" sibTransId="{B6D00196-B566-40C5-B7D4-2D884E371A7D}"/>
    <dgm:cxn modelId="{4FE4023D-BDC3-48EE-ADBE-21066A2DE1CE}" srcId="{8A342BF2-1FE5-44BC-A208-A9658BC3955D}" destId="{43739F0B-7F0E-468F-B604-3D9EA17BDACB}" srcOrd="0" destOrd="0" parTransId="{B977A0C1-9F7E-42C4-9029-DA2A26342F9D}" sibTransId="{838E1CBB-A162-4E4A-88F9-FC748804BF1B}"/>
    <dgm:cxn modelId="{0704E290-9B0E-4355-A13E-2B19B43B7E58}" type="presOf" srcId="{2F93F12B-117F-4D27-B51E-A396D2E1D67D}" destId="{D0D3F784-CB86-4BA6-AA24-9D084EEE711A}" srcOrd="0" destOrd="0" presId="urn:microsoft.com/office/officeart/2005/8/layout/hList1"/>
    <dgm:cxn modelId="{C0B751BC-50A5-495E-A102-260829D1F026}" type="presOf" srcId="{437DDE84-2C5D-457C-AD5E-0906FAC9EB24}" destId="{15888391-3753-454C-82EF-C07A26ED9918}" srcOrd="0" destOrd="0" presId="urn:microsoft.com/office/officeart/2005/8/layout/hList1"/>
    <dgm:cxn modelId="{8B879B94-425F-46C7-BCA0-1DDCD63FAF0B}" type="presOf" srcId="{3B5D455E-E985-4944-9BA9-FB338933A203}" destId="{681512BB-08E0-4BB7-8391-2206D9A9BFD3}" srcOrd="0" destOrd="0" presId="urn:microsoft.com/office/officeart/2005/8/layout/hList1"/>
    <dgm:cxn modelId="{EE4833D2-8A17-4F06-BA0E-12169C9C83DB}" srcId="{8A909ABA-BA40-4954-B328-4FB36A5901A5}" destId="{2F93F12B-117F-4D27-B51E-A396D2E1D67D}" srcOrd="0" destOrd="0" parTransId="{75C6AADE-4475-4154-8CCF-41BDAD8F0A81}" sibTransId="{9A455064-D72A-41F4-96C1-4C0B732C5600}"/>
    <dgm:cxn modelId="{C8D11985-89F2-415D-A183-501D19178534}" type="presParOf" srcId="{FEAF375C-E88A-4B65-8C74-351C3E02F597}" destId="{184FD079-5FD2-4469-B9A9-22D6A31C031A}" srcOrd="0" destOrd="0" presId="urn:microsoft.com/office/officeart/2005/8/layout/hList1"/>
    <dgm:cxn modelId="{648C72EC-7BA6-4BC3-8116-1940EB6A055D}" type="presParOf" srcId="{184FD079-5FD2-4469-B9A9-22D6A31C031A}" destId="{E472ED71-A6E0-4CFF-B5CC-025A468E2B96}" srcOrd="0" destOrd="0" presId="urn:microsoft.com/office/officeart/2005/8/layout/hList1"/>
    <dgm:cxn modelId="{BD039956-0684-4187-9959-638212D27A5A}" type="presParOf" srcId="{184FD079-5FD2-4469-B9A9-22D6A31C031A}" destId="{681512BB-08E0-4BB7-8391-2206D9A9BFD3}" srcOrd="1" destOrd="0" presId="urn:microsoft.com/office/officeart/2005/8/layout/hList1"/>
    <dgm:cxn modelId="{FB1543FA-B574-4B8E-A10A-4870C1CBE573}" type="presParOf" srcId="{FEAF375C-E88A-4B65-8C74-351C3E02F597}" destId="{ADAA147C-E4BE-4E05-AF9E-8B904B7CEE4C}" srcOrd="1" destOrd="0" presId="urn:microsoft.com/office/officeart/2005/8/layout/hList1"/>
    <dgm:cxn modelId="{4A2A4961-49BB-4751-B6E0-8B544D5931AD}" type="presParOf" srcId="{FEAF375C-E88A-4B65-8C74-351C3E02F597}" destId="{EB69FA40-90CB-4D41-9E81-184835CB8326}" srcOrd="2" destOrd="0" presId="urn:microsoft.com/office/officeart/2005/8/layout/hList1"/>
    <dgm:cxn modelId="{9FA7C913-8DBA-4EE7-954B-DE7BB3652325}" type="presParOf" srcId="{EB69FA40-90CB-4D41-9E81-184835CB8326}" destId="{0558DC51-FAD7-4EF5-9490-38C0196FB35A}" srcOrd="0" destOrd="0" presId="urn:microsoft.com/office/officeart/2005/8/layout/hList1"/>
    <dgm:cxn modelId="{88C4D2E2-24DD-4A95-A948-EFCBD4BEFDDC}" type="presParOf" srcId="{EB69FA40-90CB-4D41-9E81-184835CB8326}" destId="{15888391-3753-454C-82EF-C07A26ED9918}" srcOrd="1" destOrd="0" presId="urn:microsoft.com/office/officeart/2005/8/layout/hList1"/>
    <dgm:cxn modelId="{3323CD65-3BD4-43B6-9C92-36254A9455B7}" type="presParOf" srcId="{FEAF375C-E88A-4B65-8C74-351C3E02F597}" destId="{D002AD89-5194-4669-8453-B3357DF440E4}" srcOrd="3" destOrd="0" presId="urn:microsoft.com/office/officeart/2005/8/layout/hList1"/>
    <dgm:cxn modelId="{8293B0E4-A242-403F-86CB-DB322E1DE790}" type="presParOf" srcId="{FEAF375C-E88A-4B65-8C74-351C3E02F597}" destId="{4027CDD2-407B-4194-98BD-DAD393392036}" srcOrd="4" destOrd="0" presId="urn:microsoft.com/office/officeart/2005/8/layout/hList1"/>
    <dgm:cxn modelId="{17276F99-6C2F-456A-A008-DA858BD200EF}" type="presParOf" srcId="{4027CDD2-407B-4194-98BD-DAD393392036}" destId="{9444DAFF-DAFC-4191-A99A-2F5578E63420}" srcOrd="0" destOrd="0" presId="urn:microsoft.com/office/officeart/2005/8/layout/hList1"/>
    <dgm:cxn modelId="{0E3B3286-A80F-474A-BE62-18C5DAD10AA4}" type="presParOf" srcId="{4027CDD2-407B-4194-98BD-DAD393392036}" destId="{D0D3F784-CB86-4BA6-AA24-9D084EEE71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C8E9-8037-4272-8EE9-B311C3D69E3B}">
      <dsp:nvSpPr>
        <dsp:cNvPr id="0" name=""/>
        <dsp:cNvSpPr/>
      </dsp:nvSpPr>
      <dsp:spPr>
        <a:xfrm rot="5400000">
          <a:off x="6044314" y="-3806334"/>
          <a:ext cx="924159" cy="876994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Oral ponctuel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Durée de l’épreuve : 30 mn</a:t>
          </a:r>
          <a:endParaRPr lang="fr-FR" sz="1800" kern="1200" dirty="0"/>
        </a:p>
      </dsp:txBody>
      <dsp:txXfrm rot="-5400000">
        <a:off x="2121422" y="161672"/>
        <a:ext cx="8724829" cy="833931"/>
      </dsp:txXfrm>
    </dsp:sp>
    <dsp:sp modelId="{652854E8-BB9A-4206-B9A4-A7F8440D4B0D}">
      <dsp:nvSpPr>
        <dsp:cNvPr id="0" name=""/>
        <dsp:cNvSpPr/>
      </dsp:nvSpPr>
      <dsp:spPr>
        <a:xfrm>
          <a:off x="0" y="0"/>
          <a:ext cx="2120672" cy="11551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Modalités de l’épreuve</a:t>
          </a:r>
          <a:endParaRPr lang="fr-FR" sz="2200" kern="1200" dirty="0"/>
        </a:p>
      </dsp:txBody>
      <dsp:txXfrm>
        <a:off x="56392" y="56392"/>
        <a:ext cx="2007888" cy="1042415"/>
      </dsp:txXfrm>
    </dsp:sp>
    <dsp:sp modelId="{C451900B-4448-4B93-959F-D3181D513D17}">
      <dsp:nvSpPr>
        <dsp:cNvPr id="0" name=""/>
        <dsp:cNvSpPr/>
      </dsp:nvSpPr>
      <dsp:spPr>
        <a:xfrm rot="5400000">
          <a:off x="5370418" y="-2072900"/>
          <a:ext cx="2332263" cy="8711133"/>
        </a:xfrm>
        <a:prstGeom prst="round2SameRect">
          <a:avLst/>
        </a:prstGeom>
        <a:solidFill>
          <a:schemeClr val="accent5">
            <a:tint val="40000"/>
            <a:alpha val="90000"/>
            <a:hueOff val="-2271095"/>
            <a:satOff val="3537"/>
            <a:lumOff val="779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-2271095"/>
              <a:satOff val="3537"/>
              <a:lumOff val="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un extrait imprimé du passeport professionnel,  relatif aux 3 classes de situations du pôle 1 « gestion administrative des relations externes »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les attestations de périodes de formation en entreprise, ou les certificats de travail.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 l’absence de l’extrait du passeport professionnel au jour de l’épreuve, le candidat ne peut être interrogé. Le jury informe le candidat que la note 0 est attribuée à la sous-épreuve.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Si le dossier ne respecte pas certaines conditions définies dans l’arrêté du diplôme, le candidat sera interrogé dans des conditions normales</a:t>
          </a:r>
          <a:endParaRPr lang="fr-FR" sz="1600" kern="1200" dirty="0"/>
        </a:p>
      </dsp:txBody>
      <dsp:txXfrm rot="-5400000">
        <a:off x="2180983" y="1230387"/>
        <a:ext cx="8597281" cy="2104559"/>
      </dsp:txXfrm>
    </dsp:sp>
    <dsp:sp modelId="{32CAB2EF-DFC2-4717-9081-AF47A22B5E5C}">
      <dsp:nvSpPr>
        <dsp:cNvPr id="0" name=""/>
        <dsp:cNvSpPr/>
      </dsp:nvSpPr>
      <dsp:spPr>
        <a:xfrm>
          <a:off x="750" y="1802528"/>
          <a:ext cx="2170260" cy="1155199"/>
        </a:xfrm>
        <a:prstGeom prst="roundRect">
          <a:avLst/>
        </a:prstGeom>
        <a:solidFill>
          <a:schemeClr val="accent5">
            <a:hueOff val="-1857811"/>
            <a:satOff val="1829"/>
            <a:lumOff val="411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Composition dossier support de l’épreuve</a:t>
          </a:r>
          <a:endParaRPr lang="fr-FR" sz="2200" kern="1200" dirty="0"/>
        </a:p>
      </dsp:txBody>
      <dsp:txXfrm>
        <a:off x="57142" y="1858920"/>
        <a:ext cx="2057476" cy="1042415"/>
      </dsp:txXfrm>
    </dsp:sp>
    <dsp:sp modelId="{D27AF2A6-7162-41CF-B755-C1F6F29D72F6}">
      <dsp:nvSpPr>
        <dsp:cNvPr id="0" name=""/>
        <dsp:cNvSpPr/>
      </dsp:nvSpPr>
      <dsp:spPr>
        <a:xfrm rot="5400000">
          <a:off x="6068834" y="-176956"/>
          <a:ext cx="924159" cy="8717151"/>
        </a:xfrm>
        <a:prstGeom prst="round2SameRect">
          <a:avLst/>
        </a:prstGeom>
        <a:solidFill>
          <a:schemeClr val="accent5">
            <a:tint val="40000"/>
            <a:alpha val="90000"/>
            <a:hueOff val="-4542189"/>
            <a:satOff val="7075"/>
            <a:lumOff val="1558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-4542189"/>
              <a:satOff val="7075"/>
              <a:lumOff val="15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5 mn  maxi de présentation par le candidat sur les situations sélectionnées 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25 mn maxi d’entretien</a:t>
          </a:r>
          <a:endParaRPr lang="fr-FR" sz="1800" kern="1200" dirty="0"/>
        </a:p>
      </dsp:txBody>
      <dsp:txXfrm rot="-5400000">
        <a:off x="2172338" y="3764654"/>
        <a:ext cx="8672037" cy="833931"/>
      </dsp:txXfrm>
    </dsp:sp>
    <dsp:sp modelId="{A6ECB9DE-7CFA-42D0-8CD6-3CD0D11966F6}">
      <dsp:nvSpPr>
        <dsp:cNvPr id="0" name=""/>
        <dsp:cNvSpPr/>
      </dsp:nvSpPr>
      <dsp:spPr>
        <a:xfrm>
          <a:off x="750" y="3604020"/>
          <a:ext cx="2171587" cy="1155199"/>
        </a:xfrm>
        <a:prstGeom prst="roundRect">
          <a:avLst/>
        </a:prstGeom>
        <a:solidFill>
          <a:schemeClr val="accent5">
            <a:hueOff val="-3715622"/>
            <a:satOff val="3658"/>
            <a:lumOff val="823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Déroulement de l’épreuve</a:t>
          </a:r>
          <a:endParaRPr lang="fr-FR" sz="2200" kern="1200" dirty="0"/>
        </a:p>
      </dsp:txBody>
      <dsp:txXfrm>
        <a:off x="57142" y="3660412"/>
        <a:ext cx="2058803" cy="1042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C8E9-8037-4272-8EE9-B311C3D69E3B}">
      <dsp:nvSpPr>
        <dsp:cNvPr id="0" name=""/>
        <dsp:cNvSpPr/>
      </dsp:nvSpPr>
      <dsp:spPr>
        <a:xfrm rot="5400000">
          <a:off x="6044314" y="-3806334"/>
          <a:ext cx="924159" cy="876994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Epreuve pratique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Durée de l’épreuve : 45 mn</a:t>
          </a:r>
          <a:endParaRPr lang="fr-FR" sz="1800" kern="1200" dirty="0"/>
        </a:p>
      </dsp:txBody>
      <dsp:txXfrm rot="-5400000">
        <a:off x="2121422" y="161672"/>
        <a:ext cx="8724829" cy="833931"/>
      </dsp:txXfrm>
    </dsp:sp>
    <dsp:sp modelId="{652854E8-BB9A-4206-B9A4-A7F8440D4B0D}">
      <dsp:nvSpPr>
        <dsp:cNvPr id="0" name=""/>
        <dsp:cNvSpPr/>
      </dsp:nvSpPr>
      <dsp:spPr>
        <a:xfrm>
          <a:off x="0" y="0"/>
          <a:ext cx="2120672" cy="1155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Modalités de l’épreuve</a:t>
          </a:r>
          <a:endParaRPr lang="fr-FR" sz="2200" kern="1200" dirty="0"/>
        </a:p>
      </dsp:txBody>
      <dsp:txXfrm>
        <a:off x="56392" y="56392"/>
        <a:ext cx="2007888" cy="1042415"/>
      </dsp:txXfrm>
    </dsp:sp>
    <dsp:sp modelId="{C451900B-4448-4B93-959F-D3181D513D17}">
      <dsp:nvSpPr>
        <dsp:cNvPr id="0" name=""/>
        <dsp:cNvSpPr/>
      </dsp:nvSpPr>
      <dsp:spPr>
        <a:xfrm rot="5400000">
          <a:off x="5370418" y="-2072900"/>
          <a:ext cx="2332263" cy="8711133"/>
        </a:xfrm>
        <a:prstGeom prst="round2SameRect">
          <a:avLst/>
        </a:prstGeom>
        <a:solidFill>
          <a:schemeClr val="accent2">
            <a:tint val="40000"/>
            <a:alpha val="90000"/>
            <a:hueOff val="-2262220"/>
            <a:satOff val="12987"/>
            <a:lumOff val="857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2262220"/>
              <a:satOff val="12987"/>
              <a:lumOff val="8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un extrait imprimé du passeport professionnel,  relatif aux 4 classes de situations du pôle 3 « gestion administrative des relations internes »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les attestations de périodes de formation en entreprise, ou les certificats de travail.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 l’absence de l’extrait du passeport professionnel au jour de l’épreuve, le candidat ne peut être interrogé. Le jury informe le candidat que la note 0 est attribuée à la sous-épreuve.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Si le dossier ne respecte pas certaines conditions définies dans l’arrêté du diplôme, le candidat sera interrogé dans des conditions normales</a:t>
          </a:r>
          <a:endParaRPr lang="fr-FR" sz="1600" kern="1200" dirty="0"/>
        </a:p>
      </dsp:txBody>
      <dsp:txXfrm rot="-5400000">
        <a:off x="2180983" y="1230387"/>
        <a:ext cx="8597281" cy="2104559"/>
      </dsp:txXfrm>
    </dsp:sp>
    <dsp:sp modelId="{32CAB2EF-DFC2-4717-9081-AF47A22B5E5C}">
      <dsp:nvSpPr>
        <dsp:cNvPr id="0" name=""/>
        <dsp:cNvSpPr/>
      </dsp:nvSpPr>
      <dsp:spPr>
        <a:xfrm>
          <a:off x="750" y="1802528"/>
          <a:ext cx="2170260" cy="1155199"/>
        </a:xfrm>
        <a:prstGeom prst="roundRec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Composition dossier support de l’épreuve</a:t>
          </a:r>
          <a:endParaRPr lang="fr-FR" sz="2200" kern="1200" dirty="0"/>
        </a:p>
      </dsp:txBody>
      <dsp:txXfrm>
        <a:off x="57142" y="1858920"/>
        <a:ext cx="2057476" cy="1042415"/>
      </dsp:txXfrm>
    </dsp:sp>
    <dsp:sp modelId="{D27AF2A6-7162-41CF-B755-C1F6F29D72F6}">
      <dsp:nvSpPr>
        <dsp:cNvPr id="0" name=""/>
        <dsp:cNvSpPr/>
      </dsp:nvSpPr>
      <dsp:spPr>
        <a:xfrm rot="5400000">
          <a:off x="6068834" y="-176956"/>
          <a:ext cx="924159" cy="8717151"/>
        </a:xfrm>
        <a:prstGeom prst="round2SameRect">
          <a:avLst/>
        </a:prstGeom>
        <a:solidFill>
          <a:schemeClr val="accent2">
            <a:tint val="40000"/>
            <a:alpha val="90000"/>
            <a:hueOff val="-4524440"/>
            <a:satOff val="25974"/>
            <a:lumOff val="171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4524440"/>
              <a:satOff val="25974"/>
              <a:lumOff val="17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40 mn  maxi pendant lesquelles le candidat développe le scénario proposé et réalise les tâches demandées sur poste informatique équipé d’une connexion internet.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5 mn maxi d’entretien</a:t>
          </a:r>
          <a:endParaRPr lang="fr-FR" sz="1800" kern="1200" dirty="0"/>
        </a:p>
      </dsp:txBody>
      <dsp:txXfrm rot="-5400000">
        <a:off x="2172338" y="3764654"/>
        <a:ext cx="8672037" cy="833931"/>
      </dsp:txXfrm>
    </dsp:sp>
    <dsp:sp modelId="{A6ECB9DE-7CFA-42D0-8CD6-3CD0D11966F6}">
      <dsp:nvSpPr>
        <dsp:cNvPr id="0" name=""/>
        <dsp:cNvSpPr/>
      </dsp:nvSpPr>
      <dsp:spPr>
        <a:xfrm>
          <a:off x="750" y="3604020"/>
          <a:ext cx="2171587" cy="1155199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Déroulement de l’épreuve</a:t>
          </a:r>
          <a:endParaRPr lang="fr-FR" sz="2200" kern="1200" dirty="0"/>
        </a:p>
      </dsp:txBody>
      <dsp:txXfrm>
        <a:off x="57142" y="3660412"/>
        <a:ext cx="2058803" cy="1042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C8E9-8037-4272-8EE9-B311C3D69E3B}">
      <dsp:nvSpPr>
        <dsp:cNvPr id="0" name=""/>
        <dsp:cNvSpPr/>
      </dsp:nvSpPr>
      <dsp:spPr>
        <a:xfrm rot="5400000">
          <a:off x="6044314" y="-3806334"/>
          <a:ext cx="924159" cy="876994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Oral ponctuel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Durée de l’épreuve : 30 mn</a:t>
          </a:r>
          <a:endParaRPr lang="fr-FR" sz="1800" kern="1200" dirty="0"/>
        </a:p>
      </dsp:txBody>
      <dsp:txXfrm rot="-5400000">
        <a:off x="2121422" y="161672"/>
        <a:ext cx="8724829" cy="833931"/>
      </dsp:txXfrm>
    </dsp:sp>
    <dsp:sp modelId="{652854E8-BB9A-4206-B9A4-A7F8440D4B0D}">
      <dsp:nvSpPr>
        <dsp:cNvPr id="0" name=""/>
        <dsp:cNvSpPr/>
      </dsp:nvSpPr>
      <dsp:spPr>
        <a:xfrm>
          <a:off x="0" y="0"/>
          <a:ext cx="2120672" cy="11551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Modalités de l’épreuve</a:t>
          </a:r>
          <a:endParaRPr lang="fr-FR" sz="2200" kern="1200" dirty="0"/>
        </a:p>
      </dsp:txBody>
      <dsp:txXfrm>
        <a:off x="56392" y="56392"/>
        <a:ext cx="2007888" cy="1042415"/>
      </dsp:txXfrm>
    </dsp:sp>
    <dsp:sp modelId="{C451900B-4448-4B93-959F-D3181D513D17}">
      <dsp:nvSpPr>
        <dsp:cNvPr id="0" name=""/>
        <dsp:cNvSpPr/>
      </dsp:nvSpPr>
      <dsp:spPr>
        <a:xfrm rot="5400000">
          <a:off x="5370418" y="-2072900"/>
          <a:ext cx="2332263" cy="8711133"/>
        </a:xfrm>
        <a:prstGeom prst="round2SameRect">
          <a:avLst/>
        </a:prstGeom>
        <a:solidFill>
          <a:schemeClr val="accent4">
            <a:tint val="40000"/>
            <a:alpha val="90000"/>
            <a:hueOff val="10155278"/>
            <a:satOff val="-430"/>
            <a:lumOff val="111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10155278"/>
              <a:satOff val="-430"/>
              <a:lumOff val="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un extrait imprimé du passeport professionnel,  relatif aux 4 classes de situations du pôle 4 « gestion administrative des projets»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les attestations de périodes de formation en entreprise, ou les certificats de travail.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En l’absence de l’extrait du passeport professionnel au jour de l’épreuve, le candidat ne peut être interrogé. Le jury informe le candidat que la note 0 est attribuée à la sous-épreuve.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Si le dossier ne respecte pas certaines conditions définies dans l’arrêté du diplôme, le candidat sera interrogé dans des conditions normales</a:t>
          </a:r>
          <a:endParaRPr lang="fr-FR" sz="1600" kern="1200" dirty="0"/>
        </a:p>
      </dsp:txBody>
      <dsp:txXfrm rot="-5400000">
        <a:off x="2180983" y="1230387"/>
        <a:ext cx="8597281" cy="2104559"/>
      </dsp:txXfrm>
    </dsp:sp>
    <dsp:sp modelId="{32CAB2EF-DFC2-4717-9081-AF47A22B5E5C}">
      <dsp:nvSpPr>
        <dsp:cNvPr id="0" name=""/>
        <dsp:cNvSpPr/>
      </dsp:nvSpPr>
      <dsp:spPr>
        <a:xfrm>
          <a:off x="750" y="1802528"/>
          <a:ext cx="2170260" cy="1155199"/>
        </a:xfrm>
        <a:prstGeom prst="roundRect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Composition dossier support de l’épreuve</a:t>
          </a:r>
          <a:endParaRPr lang="fr-FR" sz="2200" kern="1200" dirty="0"/>
        </a:p>
      </dsp:txBody>
      <dsp:txXfrm>
        <a:off x="57142" y="1858920"/>
        <a:ext cx="2057476" cy="1042415"/>
      </dsp:txXfrm>
    </dsp:sp>
    <dsp:sp modelId="{D27AF2A6-7162-41CF-B755-C1F6F29D72F6}">
      <dsp:nvSpPr>
        <dsp:cNvPr id="0" name=""/>
        <dsp:cNvSpPr/>
      </dsp:nvSpPr>
      <dsp:spPr>
        <a:xfrm rot="5400000">
          <a:off x="6068834" y="-176956"/>
          <a:ext cx="924159" cy="8717151"/>
        </a:xfrm>
        <a:prstGeom prst="round2SameRect">
          <a:avLst/>
        </a:prstGeom>
        <a:solidFill>
          <a:schemeClr val="accent4">
            <a:tint val="40000"/>
            <a:alpha val="90000"/>
            <a:hueOff val="20310557"/>
            <a:satOff val="-860"/>
            <a:lumOff val="223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20310557"/>
              <a:satOff val="-860"/>
              <a:lumOff val="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5 mn  maxi de présentation par le candidat du projet concerné et des situations sélectionnées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25 mn maxi d’entretien</a:t>
          </a:r>
          <a:endParaRPr lang="fr-FR" sz="1800" kern="1200" dirty="0"/>
        </a:p>
      </dsp:txBody>
      <dsp:txXfrm rot="-5400000">
        <a:off x="2172338" y="3764654"/>
        <a:ext cx="8672037" cy="833931"/>
      </dsp:txXfrm>
    </dsp:sp>
    <dsp:sp modelId="{A6ECB9DE-7CFA-42D0-8CD6-3CD0D11966F6}">
      <dsp:nvSpPr>
        <dsp:cNvPr id="0" name=""/>
        <dsp:cNvSpPr/>
      </dsp:nvSpPr>
      <dsp:spPr>
        <a:xfrm>
          <a:off x="750" y="3604020"/>
          <a:ext cx="2171587" cy="1155199"/>
        </a:xfrm>
        <a:prstGeom prst="round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Déroulement de l’épreuve</a:t>
          </a:r>
          <a:endParaRPr lang="fr-FR" sz="2200" kern="1200" dirty="0"/>
        </a:p>
      </dsp:txBody>
      <dsp:txXfrm>
        <a:off x="57142" y="3660412"/>
        <a:ext cx="2058803" cy="1042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2ED71-A6E0-4CFF-B5CC-025A468E2B96}">
      <dsp:nvSpPr>
        <dsp:cNvPr id="0" name=""/>
        <dsp:cNvSpPr/>
      </dsp:nvSpPr>
      <dsp:spPr>
        <a:xfrm>
          <a:off x="3130" y="445441"/>
          <a:ext cx="3052576" cy="12210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223520" rIns="391160" bIns="22352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>
              <a:hlinkClick xmlns:r="http://schemas.openxmlformats.org/officeDocument/2006/relationships" r:id="rId1" action="ppaction://hlinkfile"/>
            </a:rPr>
            <a:t>E31</a:t>
          </a:r>
          <a:endParaRPr lang="fr-FR" sz="5500" kern="1200" dirty="0"/>
        </a:p>
      </dsp:txBody>
      <dsp:txXfrm>
        <a:off x="3130" y="445441"/>
        <a:ext cx="3052576" cy="1221030"/>
      </dsp:txXfrm>
    </dsp:sp>
    <dsp:sp modelId="{681512BB-08E0-4BB7-8391-2206D9A9BFD3}">
      <dsp:nvSpPr>
        <dsp:cNvPr id="0" name=""/>
        <dsp:cNvSpPr/>
      </dsp:nvSpPr>
      <dsp:spPr>
        <a:xfrm>
          <a:off x="138083" y="1897122"/>
          <a:ext cx="2470718" cy="8276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Coefficient 3</a:t>
          </a:r>
          <a:endParaRPr lang="fr-FR" sz="2400" kern="1200" dirty="0"/>
        </a:p>
      </dsp:txBody>
      <dsp:txXfrm>
        <a:off x="138083" y="1897122"/>
        <a:ext cx="2470718" cy="827634"/>
      </dsp:txXfrm>
    </dsp:sp>
    <dsp:sp modelId="{0558DC51-FAD7-4EF5-9490-38C0196FB35A}">
      <dsp:nvSpPr>
        <dsp:cNvPr id="0" name=""/>
        <dsp:cNvSpPr/>
      </dsp:nvSpPr>
      <dsp:spPr>
        <a:xfrm>
          <a:off x="3483067" y="405768"/>
          <a:ext cx="3052576" cy="1221030"/>
        </a:xfrm>
        <a:prstGeom prst="rec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accent2">
              <a:hueOff val="-1796981"/>
              <a:satOff val="12361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223520" rIns="391160" bIns="22352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>
              <a:hlinkClick xmlns:r="http://schemas.openxmlformats.org/officeDocument/2006/relationships" r:id="rId2" action="ppaction://hlinkfile"/>
            </a:rPr>
            <a:t>E32</a:t>
          </a:r>
          <a:endParaRPr lang="fr-FR" sz="5500" kern="1200" dirty="0"/>
        </a:p>
      </dsp:txBody>
      <dsp:txXfrm>
        <a:off x="3483067" y="405768"/>
        <a:ext cx="3052576" cy="1221030"/>
      </dsp:txXfrm>
    </dsp:sp>
    <dsp:sp modelId="{15888391-3753-454C-82EF-C07A26ED9918}">
      <dsp:nvSpPr>
        <dsp:cNvPr id="0" name=""/>
        <dsp:cNvSpPr/>
      </dsp:nvSpPr>
      <dsp:spPr>
        <a:xfrm>
          <a:off x="3662146" y="1809373"/>
          <a:ext cx="2280002" cy="909057"/>
        </a:xfrm>
        <a:prstGeom prst="rect">
          <a:avLst/>
        </a:prstGeom>
        <a:solidFill>
          <a:schemeClr val="accent2">
            <a:tint val="40000"/>
            <a:alpha val="90000"/>
            <a:hueOff val="-2262220"/>
            <a:satOff val="12987"/>
            <a:lumOff val="857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2262220"/>
              <a:satOff val="12987"/>
              <a:lumOff val="8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Coefficient 4</a:t>
          </a:r>
          <a:endParaRPr lang="fr-FR" sz="2400" kern="1200" dirty="0"/>
        </a:p>
      </dsp:txBody>
      <dsp:txXfrm>
        <a:off x="3662146" y="1809373"/>
        <a:ext cx="2280002" cy="909057"/>
      </dsp:txXfrm>
    </dsp:sp>
    <dsp:sp modelId="{9444DAFF-DAFC-4191-A99A-2F5578E63420}">
      <dsp:nvSpPr>
        <dsp:cNvPr id="0" name=""/>
        <dsp:cNvSpPr/>
      </dsp:nvSpPr>
      <dsp:spPr>
        <a:xfrm>
          <a:off x="6949542" y="401639"/>
          <a:ext cx="3052576" cy="1221030"/>
        </a:xfrm>
        <a:prstGeom prst="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60" tIns="223520" rIns="391160" bIns="22352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 smtClean="0">
              <a:hlinkClick xmlns:r="http://schemas.openxmlformats.org/officeDocument/2006/relationships" r:id="rId3" action="ppaction://hlinkfile"/>
            </a:rPr>
            <a:t>E33</a:t>
          </a:r>
          <a:endParaRPr lang="fr-FR" sz="5500" kern="1200" dirty="0"/>
        </a:p>
      </dsp:txBody>
      <dsp:txXfrm>
        <a:off x="6949542" y="401639"/>
        <a:ext cx="3052576" cy="1221030"/>
      </dsp:txXfrm>
    </dsp:sp>
    <dsp:sp modelId="{D0D3F784-CB86-4BA6-AA24-9D084EEE711A}">
      <dsp:nvSpPr>
        <dsp:cNvPr id="0" name=""/>
        <dsp:cNvSpPr/>
      </dsp:nvSpPr>
      <dsp:spPr>
        <a:xfrm>
          <a:off x="7048952" y="1782416"/>
          <a:ext cx="2710471" cy="1087020"/>
        </a:xfrm>
        <a:prstGeom prst="rect">
          <a:avLst/>
        </a:prstGeom>
        <a:solidFill>
          <a:schemeClr val="accent2">
            <a:tint val="40000"/>
            <a:alpha val="90000"/>
            <a:hueOff val="-4524440"/>
            <a:satOff val="25974"/>
            <a:lumOff val="1714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4524440"/>
              <a:satOff val="25974"/>
              <a:lumOff val="17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kern="1200" dirty="0" smtClean="0"/>
            <a:t>Coefficient 2</a:t>
          </a:r>
          <a:endParaRPr lang="fr-FR" sz="2400" kern="1200" dirty="0"/>
        </a:p>
      </dsp:txBody>
      <dsp:txXfrm>
        <a:off x="7048952" y="1782416"/>
        <a:ext cx="2710471" cy="1087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69894" y="753036"/>
            <a:ext cx="10333129" cy="244736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BAC PRO G.A.</a:t>
            </a:r>
            <a:br>
              <a:rPr lang="fr-FR" dirty="0" smtClean="0"/>
            </a:br>
            <a:r>
              <a:rPr lang="fr-FR" dirty="0" smtClean="0"/>
              <a:t>SOUS-EPREUVES E31-E32-E33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2718" y="3671046"/>
            <a:ext cx="6987645" cy="1377577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CANDIDATS INDIVIDUELS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77848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354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SOUS-EPREUVE E31 : GESTION ADMINISTRATIVE DES RELATIONS EXTERNES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052213"/>
              </p:ext>
            </p:extLst>
          </p:nvPr>
        </p:nvGraphicFramePr>
        <p:xfrm>
          <a:off x="1035424" y="1721225"/>
          <a:ext cx="10892117" cy="476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820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354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SOUS-EPREUVE E32 : GESTION ADMINISTRATIVE DES RELATIONS INTERNES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134138"/>
              </p:ext>
            </p:extLst>
          </p:nvPr>
        </p:nvGraphicFramePr>
        <p:xfrm>
          <a:off x="1035424" y="1721225"/>
          <a:ext cx="10892117" cy="476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507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354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SOUS-EPREUVE E33 : GESTION ADMINISTRATIVE DES PROJETS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917891"/>
              </p:ext>
            </p:extLst>
          </p:nvPr>
        </p:nvGraphicFramePr>
        <p:xfrm>
          <a:off x="1035424" y="1721225"/>
          <a:ext cx="10892117" cy="476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92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0429"/>
          </a:xfrm>
        </p:spPr>
        <p:txBody>
          <a:bodyPr/>
          <a:lstStyle/>
          <a:p>
            <a:r>
              <a:rPr lang="fr-FR" dirty="0" smtClean="0"/>
              <a:t>GRILLES D’EVALUATION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043143"/>
              </p:ext>
            </p:extLst>
          </p:nvPr>
        </p:nvGraphicFramePr>
        <p:xfrm>
          <a:off x="1659123" y="230393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29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Parallaxe</Template>
  <TotalTime>83</TotalTime>
  <Words>441</Words>
  <Application>Microsoft Office PowerPoint</Application>
  <PresentationFormat>Grand écran</PresentationFormat>
  <Paragraphs>45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Parallaxe</vt:lpstr>
      <vt:lpstr>BAC PRO G.A. SOUS-EPREUVES E31-E32-E33</vt:lpstr>
      <vt:lpstr>SOUS-EPREUVE E31 : GESTION ADMINISTRATIVE DES RELATIONS EXTERNES</vt:lpstr>
      <vt:lpstr>SOUS-EPREUVE E32 : GESTION ADMINISTRATIVE DES RELATIONS INTERNES</vt:lpstr>
      <vt:lpstr>SOUS-EPREUVE E33 : GESTION ADMINISTRATIVE DES PROJETS</vt:lpstr>
      <vt:lpstr>GRILLES D’EVALUATION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 PRO G.A. SOUS-EPREUVES E31-E32-E33</dc:title>
  <dc:creator>PADILLA Nadia</dc:creator>
  <cp:lastModifiedBy>PADILLA Nadia</cp:lastModifiedBy>
  <cp:revision>11</cp:revision>
  <dcterms:created xsi:type="dcterms:W3CDTF">2016-01-13T03:14:46Z</dcterms:created>
  <dcterms:modified xsi:type="dcterms:W3CDTF">2016-01-13T13:18:08Z</dcterms:modified>
</cp:coreProperties>
</file>