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>
        <p:scale>
          <a:sx n="85" d="100"/>
          <a:sy n="85" d="100"/>
        </p:scale>
        <p:origin x="-960" y="-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406D9-B26C-3946-8BA6-C99DCC42E9FA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F3A7FF-0166-1E4C-819A-247FD461915E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Comic Sans MS" panose="030F0902030302020204" pitchFamily="66" charset="0"/>
            </a:rPr>
            <a:t>Mettre en pratique des compétences enseignées dans une situation professionnelle</a:t>
          </a:r>
          <a:endParaRPr lang="fr-FR" sz="1800" dirty="0">
            <a:latin typeface="Comic Sans MS" panose="030F0902030302020204" pitchFamily="66" charset="0"/>
          </a:endParaRPr>
        </a:p>
      </dgm:t>
    </dgm:pt>
    <dgm:pt modelId="{EBC1F822-ED69-6E4B-9509-516130439F5B}" type="parTrans" cxnId="{6E0ABCAF-5B72-C343-AD2E-6A1E2303E1C5}">
      <dgm:prSet/>
      <dgm:spPr/>
      <dgm:t>
        <a:bodyPr/>
        <a:lstStyle/>
        <a:p>
          <a:endParaRPr lang="fr-FR"/>
        </a:p>
      </dgm:t>
    </dgm:pt>
    <dgm:pt modelId="{586C7C0D-58C2-7B40-BBFA-85739FB7E818}" type="sibTrans" cxnId="{6E0ABCAF-5B72-C343-AD2E-6A1E2303E1C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8749E0D6-7B99-704F-848B-E3831B7BE737}">
      <dgm:prSet phldrT="[Texte]" custT="1"/>
      <dgm:spPr/>
      <dgm:t>
        <a:bodyPr/>
        <a:lstStyle/>
        <a:p>
          <a:r>
            <a:rPr lang="fr-FR" sz="1800" dirty="0">
              <a:latin typeface="Comic Sans MS" panose="030F0902030302020204" pitchFamily="66" charset="0"/>
            </a:rPr>
            <a:t>Montrer les interactions entre les différentes matières</a:t>
          </a:r>
        </a:p>
      </dgm:t>
    </dgm:pt>
    <dgm:pt modelId="{9C5C19AA-3CB8-E748-8B2E-311E73B5C4EC}" type="parTrans" cxnId="{F5EE6AE1-0751-5147-8962-4B90DD483D89}">
      <dgm:prSet/>
      <dgm:spPr/>
      <dgm:t>
        <a:bodyPr/>
        <a:lstStyle/>
        <a:p>
          <a:endParaRPr lang="fr-FR"/>
        </a:p>
      </dgm:t>
    </dgm:pt>
    <dgm:pt modelId="{8CCBD089-C5F2-1949-8FA1-6E2B273D30F7}" type="sibTrans" cxnId="{F5EE6AE1-0751-5147-8962-4B90DD483D8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C2315724-F2DA-BA4B-987A-A3C5EE7A8C02}">
      <dgm:prSet phldrT="[Texte]" custT="1"/>
      <dgm:spPr/>
      <dgm:t>
        <a:bodyPr/>
        <a:lstStyle/>
        <a:p>
          <a:r>
            <a:rPr lang="fr-FR" sz="1800" dirty="0">
              <a:latin typeface="Comic Sans MS" panose="030F0902030302020204" pitchFamily="66" charset="0"/>
            </a:rPr>
            <a:t>Permettre aux élèves de collaborer autour d’un projet commun</a:t>
          </a:r>
        </a:p>
      </dgm:t>
    </dgm:pt>
    <dgm:pt modelId="{1A81841C-FD00-194F-B829-8D09AAAEF2E6}" type="parTrans" cxnId="{C6D48EFC-6889-144F-A833-A13C920FA136}">
      <dgm:prSet/>
      <dgm:spPr/>
      <dgm:t>
        <a:bodyPr/>
        <a:lstStyle/>
        <a:p>
          <a:endParaRPr lang="fr-FR"/>
        </a:p>
      </dgm:t>
    </dgm:pt>
    <dgm:pt modelId="{7C8202CF-D40B-9347-A6BF-FE47CF43071E}" type="sibTrans" cxnId="{C6D48EFC-6889-144F-A833-A13C920FA13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7E135007-AE4F-C447-A8C5-A2BC825C1921}" type="pres">
      <dgm:prSet presAssocID="{706406D9-B26C-3946-8BA6-C99DCC42E9F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5724DFB-2F85-804F-B556-50E9B0E5CD2C}" type="pres">
      <dgm:prSet presAssocID="{E7F3A7FF-0166-1E4C-819A-247FD461915E}" presName="composite" presStyleCnt="0"/>
      <dgm:spPr/>
    </dgm:pt>
    <dgm:pt modelId="{07B4B722-FF43-D04D-AC40-1E58A1017366}" type="pres">
      <dgm:prSet presAssocID="{E7F3A7FF-0166-1E4C-819A-247FD461915E}" presName="Parent1" presStyleLbl="node1" presStyleIdx="0" presStyleCnt="6" custScaleX="200344" custLinFactNeighborX="48425" custLinFactNeighborY="-2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0863CB-DAAC-0143-ACD6-8DC3CF4B51D7}" type="pres">
      <dgm:prSet presAssocID="{E7F3A7FF-0166-1E4C-819A-247FD461915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779FED-8693-DB4F-A177-C48CCE78E168}" type="pres">
      <dgm:prSet presAssocID="{E7F3A7FF-0166-1E4C-819A-247FD461915E}" presName="BalanceSpacing" presStyleCnt="0"/>
      <dgm:spPr/>
    </dgm:pt>
    <dgm:pt modelId="{BEFB316F-A35E-AF4F-9290-B5F86FF3B9E5}" type="pres">
      <dgm:prSet presAssocID="{E7F3A7FF-0166-1E4C-819A-247FD461915E}" presName="BalanceSpacing1" presStyleCnt="0"/>
      <dgm:spPr/>
    </dgm:pt>
    <dgm:pt modelId="{47376041-7FE6-D247-98CA-9604C0B95230}" type="pres">
      <dgm:prSet presAssocID="{586C7C0D-58C2-7B40-BBFA-85739FB7E818}" presName="Accent1Text" presStyleLbl="node1" presStyleIdx="1" presStyleCnt="6" custScaleX="76188" custScaleY="69074"/>
      <dgm:spPr/>
      <dgm:t>
        <a:bodyPr/>
        <a:lstStyle/>
        <a:p>
          <a:endParaRPr lang="fr-FR"/>
        </a:p>
      </dgm:t>
    </dgm:pt>
    <dgm:pt modelId="{AA3E4CB5-B3E4-6844-93EA-3413112BE251}" type="pres">
      <dgm:prSet presAssocID="{586C7C0D-58C2-7B40-BBFA-85739FB7E818}" presName="spaceBetweenRectangles" presStyleCnt="0"/>
      <dgm:spPr/>
    </dgm:pt>
    <dgm:pt modelId="{5C193DC3-274A-C049-8CF9-6D3A48074B14}" type="pres">
      <dgm:prSet presAssocID="{8749E0D6-7B99-704F-848B-E3831B7BE737}" presName="composite" presStyleCnt="0"/>
      <dgm:spPr/>
    </dgm:pt>
    <dgm:pt modelId="{8BB80EE7-C78F-FB47-A256-FAA7586AC870}" type="pres">
      <dgm:prSet presAssocID="{8749E0D6-7B99-704F-848B-E3831B7BE737}" presName="Parent1" presStyleLbl="node1" presStyleIdx="2" presStyleCnt="6" custScaleX="175509" custLinFactNeighborX="6004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F37A5A-EFD9-2C44-AFD7-BA94FA23DE9E}" type="pres">
      <dgm:prSet presAssocID="{8749E0D6-7B99-704F-848B-E3831B7BE73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691E53-B475-B04B-8D25-6499DFCACDCF}" type="pres">
      <dgm:prSet presAssocID="{8749E0D6-7B99-704F-848B-E3831B7BE737}" presName="BalanceSpacing" presStyleCnt="0"/>
      <dgm:spPr/>
    </dgm:pt>
    <dgm:pt modelId="{F323ED93-96BC-8A4C-8850-EAD0575A1C07}" type="pres">
      <dgm:prSet presAssocID="{8749E0D6-7B99-704F-848B-E3831B7BE737}" presName="BalanceSpacing1" presStyleCnt="0"/>
      <dgm:spPr/>
    </dgm:pt>
    <dgm:pt modelId="{9383E1B3-1367-A142-AFC9-0A03C60293C2}" type="pres">
      <dgm:prSet presAssocID="{8CCBD089-C5F2-1949-8FA1-6E2B273D30F7}" presName="Accent1Text" presStyleLbl="node1" presStyleIdx="3" presStyleCnt="6" custScaleX="67286" custScaleY="76931" custLinFactNeighborX="58331" custLinFactNeighborY="0"/>
      <dgm:spPr/>
      <dgm:t>
        <a:bodyPr/>
        <a:lstStyle/>
        <a:p>
          <a:endParaRPr lang="fr-FR"/>
        </a:p>
      </dgm:t>
    </dgm:pt>
    <dgm:pt modelId="{633D4E97-9EE1-614C-B7C2-C5BEFD9193ED}" type="pres">
      <dgm:prSet presAssocID="{8CCBD089-C5F2-1949-8FA1-6E2B273D30F7}" presName="spaceBetweenRectangles" presStyleCnt="0"/>
      <dgm:spPr/>
    </dgm:pt>
    <dgm:pt modelId="{130812BA-8085-5547-86DD-FF8EFEDD2178}" type="pres">
      <dgm:prSet presAssocID="{C2315724-F2DA-BA4B-987A-A3C5EE7A8C02}" presName="composite" presStyleCnt="0"/>
      <dgm:spPr/>
    </dgm:pt>
    <dgm:pt modelId="{7EBE80AB-1E2E-7740-BC7E-55CECC988B6F}" type="pres">
      <dgm:prSet presAssocID="{C2315724-F2DA-BA4B-987A-A3C5EE7A8C02}" presName="Parent1" presStyleLbl="node1" presStyleIdx="4" presStyleCnt="6" custScaleX="194731" custLinFactNeighborX="53237" custLinFactNeighborY="3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32BC2E-D399-A347-9D3D-F0C6F5DFD9D7}" type="pres">
      <dgm:prSet presAssocID="{C2315724-F2DA-BA4B-987A-A3C5EE7A8C0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17E947-C5DB-414F-8B4E-255AF89DCF9A}" type="pres">
      <dgm:prSet presAssocID="{C2315724-F2DA-BA4B-987A-A3C5EE7A8C02}" presName="BalanceSpacing" presStyleCnt="0"/>
      <dgm:spPr/>
    </dgm:pt>
    <dgm:pt modelId="{13FAD548-9951-0949-BF19-BA29BCE866BF}" type="pres">
      <dgm:prSet presAssocID="{C2315724-F2DA-BA4B-987A-A3C5EE7A8C02}" presName="BalanceSpacing1" presStyleCnt="0"/>
      <dgm:spPr/>
    </dgm:pt>
    <dgm:pt modelId="{F3B70B2D-57C1-9243-BCAF-45E511ADF05C}" type="pres">
      <dgm:prSet presAssocID="{7C8202CF-D40B-9347-A6BF-FE47CF43071E}" presName="Accent1Text" presStyleLbl="node1" presStyleIdx="5" presStyleCnt="6" custScaleX="71041" custScaleY="69861"/>
      <dgm:spPr/>
      <dgm:t>
        <a:bodyPr/>
        <a:lstStyle/>
        <a:p>
          <a:endParaRPr lang="fr-FR"/>
        </a:p>
      </dgm:t>
    </dgm:pt>
  </dgm:ptLst>
  <dgm:cxnLst>
    <dgm:cxn modelId="{C6D48EFC-6889-144F-A833-A13C920FA136}" srcId="{706406D9-B26C-3946-8BA6-C99DCC42E9FA}" destId="{C2315724-F2DA-BA4B-987A-A3C5EE7A8C02}" srcOrd="2" destOrd="0" parTransId="{1A81841C-FD00-194F-B829-8D09AAAEF2E6}" sibTransId="{7C8202CF-D40B-9347-A6BF-FE47CF43071E}"/>
    <dgm:cxn modelId="{4F24747C-59E9-A643-BF0C-DE807C7E150C}" type="presOf" srcId="{8749E0D6-7B99-704F-848B-E3831B7BE737}" destId="{8BB80EE7-C78F-FB47-A256-FAA7586AC870}" srcOrd="0" destOrd="0" presId="urn:microsoft.com/office/officeart/2008/layout/AlternatingHexagons"/>
    <dgm:cxn modelId="{29DD44BD-28A4-2646-A663-8F4F1B5FE8A9}" type="presOf" srcId="{C2315724-F2DA-BA4B-987A-A3C5EE7A8C02}" destId="{7EBE80AB-1E2E-7740-BC7E-55CECC988B6F}" srcOrd="0" destOrd="0" presId="urn:microsoft.com/office/officeart/2008/layout/AlternatingHexagons"/>
    <dgm:cxn modelId="{86EFA043-E4CC-174D-BDAE-E302C4D7AEFB}" type="presOf" srcId="{586C7C0D-58C2-7B40-BBFA-85739FB7E818}" destId="{47376041-7FE6-D247-98CA-9604C0B95230}" srcOrd="0" destOrd="0" presId="urn:microsoft.com/office/officeart/2008/layout/AlternatingHexagons"/>
    <dgm:cxn modelId="{3A6158B9-BFE8-5D4B-92BD-1AE89B2C693F}" type="presOf" srcId="{7C8202CF-D40B-9347-A6BF-FE47CF43071E}" destId="{F3B70B2D-57C1-9243-BCAF-45E511ADF05C}" srcOrd="0" destOrd="0" presId="urn:microsoft.com/office/officeart/2008/layout/AlternatingHexagons"/>
    <dgm:cxn modelId="{CAD3A503-4E4C-A740-AFB7-D99C2485CE2B}" type="presOf" srcId="{706406D9-B26C-3946-8BA6-C99DCC42E9FA}" destId="{7E135007-AE4F-C447-A8C5-A2BC825C1921}" srcOrd="0" destOrd="0" presId="urn:microsoft.com/office/officeart/2008/layout/AlternatingHexagons"/>
    <dgm:cxn modelId="{10B4814E-2E02-544B-8247-55E5C7B79940}" type="presOf" srcId="{8CCBD089-C5F2-1949-8FA1-6E2B273D30F7}" destId="{9383E1B3-1367-A142-AFC9-0A03C60293C2}" srcOrd="0" destOrd="0" presId="urn:microsoft.com/office/officeart/2008/layout/AlternatingHexagons"/>
    <dgm:cxn modelId="{CA82F770-EA13-AD43-9D8B-53FB449614F4}" type="presOf" srcId="{E7F3A7FF-0166-1E4C-819A-247FD461915E}" destId="{07B4B722-FF43-D04D-AC40-1E58A1017366}" srcOrd="0" destOrd="0" presId="urn:microsoft.com/office/officeart/2008/layout/AlternatingHexagons"/>
    <dgm:cxn modelId="{6E0ABCAF-5B72-C343-AD2E-6A1E2303E1C5}" srcId="{706406D9-B26C-3946-8BA6-C99DCC42E9FA}" destId="{E7F3A7FF-0166-1E4C-819A-247FD461915E}" srcOrd="0" destOrd="0" parTransId="{EBC1F822-ED69-6E4B-9509-516130439F5B}" sibTransId="{586C7C0D-58C2-7B40-BBFA-85739FB7E818}"/>
    <dgm:cxn modelId="{F5EE6AE1-0751-5147-8962-4B90DD483D89}" srcId="{706406D9-B26C-3946-8BA6-C99DCC42E9FA}" destId="{8749E0D6-7B99-704F-848B-E3831B7BE737}" srcOrd="1" destOrd="0" parTransId="{9C5C19AA-3CB8-E748-8B2E-311E73B5C4EC}" sibTransId="{8CCBD089-C5F2-1949-8FA1-6E2B273D30F7}"/>
    <dgm:cxn modelId="{DE541C25-97BE-8F45-9DB3-50F8EA071CAE}" type="presParOf" srcId="{7E135007-AE4F-C447-A8C5-A2BC825C1921}" destId="{65724DFB-2F85-804F-B556-50E9B0E5CD2C}" srcOrd="0" destOrd="0" presId="urn:microsoft.com/office/officeart/2008/layout/AlternatingHexagons"/>
    <dgm:cxn modelId="{C597EEEE-24B2-F648-BC80-F646D578FC05}" type="presParOf" srcId="{65724DFB-2F85-804F-B556-50E9B0E5CD2C}" destId="{07B4B722-FF43-D04D-AC40-1E58A1017366}" srcOrd="0" destOrd="0" presId="urn:microsoft.com/office/officeart/2008/layout/AlternatingHexagons"/>
    <dgm:cxn modelId="{438D3467-8354-6847-B0D3-664BDE25A381}" type="presParOf" srcId="{65724DFB-2F85-804F-B556-50E9B0E5CD2C}" destId="{5E0863CB-DAAC-0143-ACD6-8DC3CF4B51D7}" srcOrd="1" destOrd="0" presId="urn:microsoft.com/office/officeart/2008/layout/AlternatingHexagons"/>
    <dgm:cxn modelId="{2B83DC26-800F-B74A-8269-BEACE7B733FD}" type="presParOf" srcId="{65724DFB-2F85-804F-B556-50E9B0E5CD2C}" destId="{4B779FED-8693-DB4F-A177-C48CCE78E168}" srcOrd="2" destOrd="0" presId="urn:microsoft.com/office/officeart/2008/layout/AlternatingHexagons"/>
    <dgm:cxn modelId="{4E66326B-0122-654B-88D4-A30F4700D3F4}" type="presParOf" srcId="{65724DFB-2F85-804F-B556-50E9B0E5CD2C}" destId="{BEFB316F-A35E-AF4F-9290-B5F86FF3B9E5}" srcOrd="3" destOrd="0" presId="urn:microsoft.com/office/officeart/2008/layout/AlternatingHexagons"/>
    <dgm:cxn modelId="{83EFFC0E-9AA7-FF4C-A8F9-ED6C20D48AD9}" type="presParOf" srcId="{65724DFB-2F85-804F-B556-50E9B0E5CD2C}" destId="{47376041-7FE6-D247-98CA-9604C0B95230}" srcOrd="4" destOrd="0" presId="urn:microsoft.com/office/officeart/2008/layout/AlternatingHexagons"/>
    <dgm:cxn modelId="{1F443850-E212-F54A-91C9-AC6B3A1B0E87}" type="presParOf" srcId="{7E135007-AE4F-C447-A8C5-A2BC825C1921}" destId="{AA3E4CB5-B3E4-6844-93EA-3413112BE251}" srcOrd="1" destOrd="0" presId="urn:microsoft.com/office/officeart/2008/layout/AlternatingHexagons"/>
    <dgm:cxn modelId="{39F51A9E-B204-8948-B918-BEFF6D47858A}" type="presParOf" srcId="{7E135007-AE4F-C447-A8C5-A2BC825C1921}" destId="{5C193DC3-274A-C049-8CF9-6D3A48074B14}" srcOrd="2" destOrd="0" presId="urn:microsoft.com/office/officeart/2008/layout/AlternatingHexagons"/>
    <dgm:cxn modelId="{12F54FC9-5D78-5043-840E-8830DE0C10CA}" type="presParOf" srcId="{5C193DC3-274A-C049-8CF9-6D3A48074B14}" destId="{8BB80EE7-C78F-FB47-A256-FAA7586AC870}" srcOrd="0" destOrd="0" presId="urn:microsoft.com/office/officeart/2008/layout/AlternatingHexagons"/>
    <dgm:cxn modelId="{DC3DEDD0-CFAE-4744-811C-5A32BEB37F2F}" type="presParOf" srcId="{5C193DC3-274A-C049-8CF9-6D3A48074B14}" destId="{22F37A5A-EFD9-2C44-AFD7-BA94FA23DE9E}" srcOrd="1" destOrd="0" presId="urn:microsoft.com/office/officeart/2008/layout/AlternatingHexagons"/>
    <dgm:cxn modelId="{96A14266-DC3C-5449-8A20-670B5AD90604}" type="presParOf" srcId="{5C193DC3-274A-C049-8CF9-6D3A48074B14}" destId="{FC691E53-B475-B04B-8D25-6499DFCACDCF}" srcOrd="2" destOrd="0" presId="urn:microsoft.com/office/officeart/2008/layout/AlternatingHexagons"/>
    <dgm:cxn modelId="{B76A4E65-5AC8-094A-841A-AAC94D7A10A1}" type="presParOf" srcId="{5C193DC3-274A-C049-8CF9-6D3A48074B14}" destId="{F323ED93-96BC-8A4C-8850-EAD0575A1C07}" srcOrd="3" destOrd="0" presId="urn:microsoft.com/office/officeart/2008/layout/AlternatingHexagons"/>
    <dgm:cxn modelId="{F8261973-F5CA-9F43-83E4-2548C53F9837}" type="presParOf" srcId="{5C193DC3-274A-C049-8CF9-6D3A48074B14}" destId="{9383E1B3-1367-A142-AFC9-0A03C60293C2}" srcOrd="4" destOrd="0" presId="urn:microsoft.com/office/officeart/2008/layout/AlternatingHexagons"/>
    <dgm:cxn modelId="{68C77C98-76FC-2D4A-BFDF-31BA68CFE907}" type="presParOf" srcId="{7E135007-AE4F-C447-A8C5-A2BC825C1921}" destId="{633D4E97-9EE1-614C-B7C2-C5BEFD9193ED}" srcOrd="3" destOrd="0" presId="urn:microsoft.com/office/officeart/2008/layout/AlternatingHexagons"/>
    <dgm:cxn modelId="{7CD6E352-65E3-924A-8319-126A4CCC1CEE}" type="presParOf" srcId="{7E135007-AE4F-C447-A8C5-A2BC825C1921}" destId="{130812BA-8085-5547-86DD-FF8EFEDD2178}" srcOrd="4" destOrd="0" presId="urn:microsoft.com/office/officeart/2008/layout/AlternatingHexagons"/>
    <dgm:cxn modelId="{83386B07-ED21-CD4C-8C10-7E1CD87CE0E6}" type="presParOf" srcId="{130812BA-8085-5547-86DD-FF8EFEDD2178}" destId="{7EBE80AB-1E2E-7740-BC7E-55CECC988B6F}" srcOrd="0" destOrd="0" presId="urn:microsoft.com/office/officeart/2008/layout/AlternatingHexagons"/>
    <dgm:cxn modelId="{D1D61717-82D3-6946-A1BF-B6B7069B3B5F}" type="presParOf" srcId="{130812BA-8085-5547-86DD-FF8EFEDD2178}" destId="{AA32BC2E-D399-A347-9D3D-F0C6F5DFD9D7}" srcOrd="1" destOrd="0" presId="urn:microsoft.com/office/officeart/2008/layout/AlternatingHexagons"/>
    <dgm:cxn modelId="{B782589A-804E-F743-94FA-07AC36F722A7}" type="presParOf" srcId="{130812BA-8085-5547-86DD-FF8EFEDD2178}" destId="{AB17E947-C5DB-414F-8B4E-255AF89DCF9A}" srcOrd="2" destOrd="0" presId="urn:microsoft.com/office/officeart/2008/layout/AlternatingHexagons"/>
    <dgm:cxn modelId="{A35DE00C-52A8-4C4C-985F-C43103E648B9}" type="presParOf" srcId="{130812BA-8085-5547-86DD-FF8EFEDD2178}" destId="{13FAD548-9951-0949-BF19-BA29BCE866BF}" srcOrd="3" destOrd="0" presId="urn:microsoft.com/office/officeart/2008/layout/AlternatingHexagons"/>
    <dgm:cxn modelId="{ECAF8E87-A8D5-1C47-86D2-F74EFAA3067B}" type="presParOf" srcId="{130812BA-8085-5547-86DD-FF8EFEDD2178}" destId="{F3B70B2D-57C1-9243-BCAF-45E511ADF0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C7D3F-9C7C-6B49-B08B-1FD0F8161DC3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65871004-0D5A-EB4D-AC3A-6091526D2987}">
      <dgm:prSet phldrT="[Texte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ANGLAIS : Fiche produit</a:t>
          </a:r>
        </a:p>
      </dgm:t>
    </dgm:pt>
    <dgm:pt modelId="{ECBAC2F7-18C6-7342-9F49-A3479BEFEC36}" type="parTrans" cxnId="{3BA41297-E698-C847-BF13-2E004D323FE6}">
      <dgm:prSet/>
      <dgm:spPr/>
      <dgm:t>
        <a:bodyPr/>
        <a:lstStyle/>
        <a:p>
          <a:endParaRPr lang="fr-FR"/>
        </a:p>
      </dgm:t>
    </dgm:pt>
    <dgm:pt modelId="{9E5C759A-6E82-2045-89F0-07456C463F0D}" type="sibTrans" cxnId="{3BA41297-E698-C847-BF13-2E004D323FE6}">
      <dgm:prSet/>
      <dgm:spPr/>
      <dgm:t>
        <a:bodyPr/>
        <a:lstStyle/>
        <a:p>
          <a:endParaRPr lang="fr-FR"/>
        </a:p>
      </dgm:t>
    </dgm:pt>
    <dgm:pt modelId="{031F835C-5C0B-A244-AB9D-1D1347154283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FRANÇAIS : Article de presse</a:t>
          </a:r>
        </a:p>
      </dgm:t>
    </dgm:pt>
    <dgm:pt modelId="{25744F41-BFE8-1F4B-B768-EF094AE1DC45}" type="parTrans" cxnId="{1707568F-F72A-794E-93A2-636BF3C4FFC1}">
      <dgm:prSet/>
      <dgm:spPr/>
      <dgm:t>
        <a:bodyPr/>
        <a:lstStyle/>
        <a:p>
          <a:endParaRPr lang="fr-FR"/>
        </a:p>
      </dgm:t>
    </dgm:pt>
    <dgm:pt modelId="{88635720-13B1-144A-89B0-538BFA05C618}" type="sibTrans" cxnId="{1707568F-F72A-794E-93A2-636BF3C4FFC1}">
      <dgm:prSet/>
      <dgm:spPr/>
      <dgm:t>
        <a:bodyPr/>
        <a:lstStyle/>
        <a:p>
          <a:endParaRPr lang="fr-FR"/>
        </a:p>
      </dgm:t>
    </dgm:pt>
    <dgm:pt modelId="{F0B9DA22-FE8B-C641-B7A9-B70DF491F230}">
      <dgm:prSet phldrT="[Texte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ESPAGNOL : réclamation client </a:t>
          </a:r>
        </a:p>
      </dgm:t>
    </dgm:pt>
    <dgm:pt modelId="{94A22FFB-C42A-E54A-A895-5016C7B6F6B0}" type="parTrans" cxnId="{58BC98A4-9B3F-C448-B2AD-EF35323F8BC6}">
      <dgm:prSet/>
      <dgm:spPr/>
      <dgm:t>
        <a:bodyPr/>
        <a:lstStyle/>
        <a:p>
          <a:endParaRPr lang="fr-FR"/>
        </a:p>
      </dgm:t>
    </dgm:pt>
    <dgm:pt modelId="{7A924C93-422F-DC45-A4DB-91EACFD28F58}" type="sibTrans" cxnId="{58BC98A4-9B3F-C448-B2AD-EF35323F8BC6}">
      <dgm:prSet/>
      <dgm:spPr/>
      <dgm:t>
        <a:bodyPr/>
        <a:lstStyle/>
        <a:p>
          <a:endParaRPr lang="fr-FR"/>
        </a:p>
      </dgm:t>
    </dgm:pt>
    <dgm:pt modelId="{DF97375B-C3D3-9A4E-8344-BFAA307BA2E6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MATHÉMATIQSUES : Analyse des ventes</a:t>
          </a:r>
        </a:p>
      </dgm:t>
    </dgm:pt>
    <dgm:pt modelId="{F38464A5-AE3F-E34D-B5C3-235443322465}" type="parTrans" cxnId="{0DD4CE20-97E6-EE4D-8ADB-BDE6D142715D}">
      <dgm:prSet/>
      <dgm:spPr/>
      <dgm:t>
        <a:bodyPr/>
        <a:lstStyle/>
        <a:p>
          <a:endParaRPr lang="fr-FR"/>
        </a:p>
      </dgm:t>
    </dgm:pt>
    <dgm:pt modelId="{9BCB049B-FE7C-1C40-90C8-1CB5BCC90868}" type="sibTrans" cxnId="{0DD4CE20-97E6-EE4D-8ADB-BDE6D142715D}">
      <dgm:prSet/>
      <dgm:spPr/>
      <dgm:t>
        <a:bodyPr/>
        <a:lstStyle/>
        <a:p>
          <a:endParaRPr lang="fr-FR"/>
        </a:p>
      </dgm:t>
    </dgm:pt>
    <dgm:pt modelId="{18D0434A-B22C-4B4E-9DD2-61BCF9007AB1}" type="pres">
      <dgm:prSet presAssocID="{F30C7D3F-9C7C-6B49-B08B-1FD0F8161DC3}" presName="compositeShape" presStyleCnt="0">
        <dgm:presLayoutVars>
          <dgm:dir/>
          <dgm:resizeHandles/>
        </dgm:presLayoutVars>
      </dgm:prSet>
      <dgm:spPr/>
    </dgm:pt>
    <dgm:pt modelId="{A1779453-A94A-DC42-917E-6A8448266B91}" type="pres">
      <dgm:prSet presAssocID="{F30C7D3F-9C7C-6B49-B08B-1FD0F8161DC3}" presName="pyramid" presStyleLbl="node1" presStyleIdx="0" presStyleCnt="1" custScaleX="153648" custLinFactNeighborX="-48685"/>
      <dgm:spPr>
        <a:blipFill dpi="0" rotWithShape="0">
          <a:blip xmlns:r="http://schemas.openxmlformats.org/officeDocument/2006/relationships" r:embed="rId1"/>
          <a:srcRect/>
          <a:stretch>
            <a:fillRect l="-22000" t="-10000" r="-27000" b="-23000"/>
          </a:stretch>
        </a:blipFill>
      </dgm:spPr>
    </dgm:pt>
    <dgm:pt modelId="{A2C3B7A6-A776-AA4B-B126-38D5203914AF}" type="pres">
      <dgm:prSet presAssocID="{F30C7D3F-9C7C-6B49-B08B-1FD0F8161DC3}" presName="theList" presStyleCnt="0"/>
      <dgm:spPr/>
    </dgm:pt>
    <dgm:pt modelId="{E605CBF0-74C2-FB4A-8DAE-066F7E0BD3BB}" type="pres">
      <dgm:prSet presAssocID="{65871004-0D5A-EB4D-AC3A-6091526D2987}" presName="aNode" presStyleLbl="fgAcc1" presStyleIdx="0" presStyleCnt="4" custScaleX="215105" custLinFactY="-10723" custLinFactNeighborX="-1510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FDCA97-7FC1-994F-9AD3-82227CC4769A}" type="pres">
      <dgm:prSet presAssocID="{65871004-0D5A-EB4D-AC3A-6091526D2987}" presName="aSpace" presStyleCnt="0"/>
      <dgm:spPr/>
    </dgm:pt>
    <dgm:pt modelId="{890BE1D6-76BB-C14D-A7C7-78B54CC63D5A}" type="pres">
      <dgm:prSet presAssocID="{031F835C-5C0B-A244-AB9D-1D1347154283}" presName="aNode" presStyleLbl="fgAcc1" presStyleIdx="1" presStyleCnt="4" custScaleX="217520" custLinFactNeighborX="-15704" custLinFactNeighborY="-30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7AE6FA-8680-3848-9C48-94035A9CABAF}" type="pres">
      <dgm:prSet presAssocID="{031F835C-5C0B-A244-AB9D-1D1347154283}" presName="aSpace" presStyleCnt="0"/>
      <dgm:spPr/>
    </dgm:pt>
    <dgm:pt modelId="{BC08C7DF-BBAB-C546-B9D0-3E0531A0D256}" type="pres">
      <dgm:prSet presAssocID="{F0B9DA22-FE8B-C641-B7A9-B70DF491F230}" presName="aNode" presStyleLbl="fgAcc1" presStyleIdx="2" presStyleCnt="4" custScaleX="226985" custLinFactY="12944" custLinFactNeighborX="-1026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2A92EA-97AA-E94A-8289-B5D667A11600}" type="pres">
      <dgm:prSet presAssocID="{F0B9DA22-FE8B-C641-B7A9-B70DF491F230}" presName="aSpace" presStyleCnt="0"/>
      <dgm:spPr/>
    </dgm:pt>
    <dgm:pt modelId="{37780898-F498-7145-BA26-B3270A6E4FCA}" type="pres">
      <dgm:prSet presAssocID="{DF97375B-C3D3-9A4E-8344-BFAA307BA2E6}" presName="aNode" presStyleLbl="fgAcc1" presStyleIdx="3" presStyleCnt="4" custScaleX="233227" custLinFactY="33890" custLinFactNeighborX="-1026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3E1A15-6CFA-A24F-9C2B-1D128844B0E0}" type="pres">
      <dgm:prSet presAssocID="{DF97375B-C3D3-9A4E-8344-BFAA307BA2E6}" presName="aSpace" presStyleCnt="0"/>
      <dgm:spPr/>
    </dgm:pt>
  </dgm:ptLst>
  <dgm:cxnLst>
    <dgm:cxn modelId="{5086B8DA-F916-1D42-9E5A-73F25E5079C7}" type="presOf" srcId="{031F835C-5C0B-A244-AB9D-1D1347154283}" destId="{890BE1D6-76BB-C14D-A7C7-78B54CC63D5A}" srcOrd="0" destOrd="0" presId="urn:microsoft.com/office/officeart/2005/8/layout/pyramid2"/>
    <dgm:cxn modelId="{D4C7015C-E8D4-0C49-A657-860C9E2A92E4}" type="presOf" srcId="{65871004-0D5A-EB4D-AC3A-6091526D2987}" destId="{E605CBF0-74C2-FB4A-8DAE-066F7E0BD3BB}" srcOrd="0" destOrd="0" presId="urn:microsoft.com/office/officeart/2005/8/layout/pyramid2"/>
    <dgm:cxn modelId="{0DD4CE20-97E6-EE4D-8ADB-BDE6D142715D}" srcId="{F30C7D3F-9C7C-6B49-B08B-1FD0F8161DC3}" destId="{DF97375B-C3D3-9A4E-8344-BFAA307BA2E6}" srcOrd="3" destOrd="0" parTransId="{F38464A5-AE3F-E34D-B5C3-235443322465}" sibTransId="{9BCB049B-FE7C-1C40-90C8-1CB5BCC90868}"/>
    <dgm:cxn modelId="{1707568F-F72A-794E-93A2-636BF3C4FFC1}" srcId="{F30C7D3F-9C7C-6B49-B08B-1FD0F8161DC3}" destId="{031F835C-5C0B-A244-AB9D-1D1347154283}" srcOrd="1" destOrd="0" parTransId="{25744F41-BFE8-1F4B-B768-EF094AE1DC45}" sibTransId="{88635720-13B1-144A-89B0-538BFA05C618}"/>
    <dgm:cxn modelId="{FE38A18B-E2A1-BE4C-B648-D6DB7999DFC0}" type="presOf" srcId="{DF97375B-C3D3-9A4E-8344-BFAA307BA2E6}" destId="{37780898-F498-7145-BA26-B3270A6E4FCA}" srcOrd="0" destOrd="0" presId="urn:microsoft.com/office/officeart/2005/8/layout/pyramid2"/>
    <dgm:cxn modelId="{9242DC2E-8F88-BD4F-8CA5-398174E622E0}" type="presOf" srcId="{F30C7D3F-9C7C-6B49-B08B-1FD0F8161DC3}" destId="{18D0434A-B22C-4B4E-9DD2-61BCF9007AB1}" srcOrd="0" destOrd="0" presId="urn:microsoft.com/office/officeart/2005/8/layout/pyramid2"/>
    <dgm:cxn modelId="{58BC98A4-9B3F-C448-B2AD-EF35323F8BC6}" srcId="{F30C7D3F-9C7C-6B49-B08B-1FD0F8161DC3}" destId="{F0B9DA22-FE8B-C641-B7A9-B70DF491F230}" srcOrd="2" destOrd="0" parTransId="{94A22FFB-C42A-E54A-A895-5016C7B6F6B0}" sibTransId="{7A924C93-422F-DC45-A4DB-91EACFD28F58}"/>
    <dgm:cxn modelId="{D4F213CA-749B-E34E-8833-530DE97A5469}" type="presOf" srcId="{F0B9DA22-FE8B-C641-B7A9-B70DF491F230}" destId="{BC08C7DF-BBAB-C546-B9D0-3E0531A0D256}" srcOrd="0" destOrd="0" presId="urn:microsoft.com/office/officeart/2005/8/layout/pyramid2"/>
    <dgm:cxn modelId="{3BA41297-E698-C847-BF13-2E004D323FE6}" srcId="{F30C7D3F-9C7C-6B49-B08B-1FD0F8161DC3}" destId="{65871004-0D5A-EB4D-AC3A-6091526D2987}" srcOrd="0" destOrd="0" parTransId="{ECBAC2F7-18C6-7342-9F49-A3479BEFEC36}" sibTransId="{9E5C759A-6E82-2045-89F0-07456C463F0D}"/>
    <dgm:cxn modelId="{B352782F-94BF-FB4E-B678-BB5F9761E2D1}" type="presParOf" srcId="{18D0434A-B22C-4B4E-9DD2-61BCF9007AB1}" destId="{A1779453-A94A-DC42-917E-6A8448266B91}" srcOrd="0" destOrd="0" presId="urn:microsoft.com/office/officeart/2005/8/layout/pyramid2"/>
    <dgm:cxn modelId="{9750BB80-96E9-F847-AFD2-EFB89CA05926}" type="presParOf" srcId="{18D0434A-B22C-4B4E-9DD2-61BCF9007AB1}" destId="{A2C3B7A6-A776-AA4B-B126-38D5203914AF}" srcOrd="1" destOrd="0" presId="urn:microsoft.com/office/officeart/2005/8/layout/pyramid2"/>
    <dgm:cxn modelId="{1D862B65-F8FB-754A-ADDA-7F8C0CEC4466}" type="presParOf" srcId="{A2C3B7A6-A776-AA4B-B126-38D5203914AF}" destId="{E605CBF0-74C2-FB4A-8DAE-066F7E0BD3BB}" srcOrd="0" destOrd="0" presId="urn:microsoft.com/office/officeart/2005/8/layout/pyramid2"/>
    <dgm:cxn modelId="{426D3255-8D6C-8042-86FC-071850C2C3BF}" type="presParOf" srcId="{A2C3B7A6-A776-AA4B-B126-38D5203914AF}" destId="{94FDCA97-7FC1-994F-9AD3-82227CC4769A}" srcOrd="1" destOrd="0" presId="urn:microsoft.com/office/officeart/2005/8/layout/pyramid2"/>
    <dgm:cxn modelId="{F7DA68F5-0851-5C46-BB50-5DAC5BF17EB7}" type="presParOf" srcId="{A2C3B7A6-A776-AA4B-B126-38D5203914AF}" destId="{890BE1D6-76BB-C14D-A7C7-78B54CC63D5A}" srcOrd="2" destOrd="0" presId="urn:microsoft.com/office/officeart/2005/8/layout/pyramid2"/>
    <dgm:cxn modelId="{098802FC-2C62-AC47-8D0B-4665C6830915}" type="presParOf" srcId="{A2C3B7A6-A776-AA4B-B126-38D5203914AF}" destId="{187AE6FA-8680-3848-9C48-94035A9CABAF}" srcOrd="3" destOrd="0" presId="urn:microsoft.com/office/officeart/2005/8/layout/pyramid2"/>
    <dgm:cxn modelId="{E1E3A8F2-2ED3-D249-8B6D-82D6F7DF2BE0}" type="presParOf" srcId="{A2C3B7A6-A776-AA4B-B126-38D5203914AF}" destId="{BC08C7DF-BBAB-C546-B9D0-3E0531A0D256}" srcOrd="4" destOrd="0" presId="urn:microsoft.com/office/officeart/2005/8/layout/pyramid2"/>
    <dgm:cxn modelId="{C6FC30C1-3AD8-914D-A8B5-9E9E2543657C}" type="presParOf" srcId="{A2C3B7A6-A776-AA4B-B126-38D5203914AF}" destId="{212A92EA-97AA-E94A-8289-B5D667A11600}" srcOrd="5" destOrd="0" presId="urn:microsoft.com/office/officeart/2005/8/layout/pyramid2"/>
    <dgm:cxn modelId="{66A0C098-7C03-704B-9A7C-A0D1356C7B5A}" type="presParOf" srcId="{A2C3B7A6-A776-AA4B-B126-38D5203914AF}" destId="{37780898-F498-7145-BA26-B3270A6E4FCA}" srcOrd="6" destOrd="0" presId="urn:microsoft.com/office/officeart/2005/8/layout/pyramid2"/>
    <dgm:cxn modelId="{45F93206-C88F-7649-AED7-281D2B60BB08}" type="presParOf" srcId="{A2C3B7A6-A776-AA4B-B126-38D5203914AF}" destId="{BB3E1A15-6CFA-A24F-9C2B-1D128844B0E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C7D3F-9C7C-6B49-B08B-1FD0F8161DC3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65871004-0D5A-EB4D-AC3A-6091526D2987}">
      <dgm:prSet phldrT="[Texte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DROIT : Analyse d’un contrat de travail</a:t>
          </a:r>
        </a:p>
      </dgm:t>
    </dgm:pt>
    <dgm:pt modelId="{ECBAC2F7-18C6-7342-9F49-A3479BEFEC36}" type="parTrans" cxnId="{3BA41297-E698-C847-BF13-2E004D323FE6}">
      <dgm:prSet/>
      <dgm:spPr/>
      <dgm:t>
        <a:bodyPr/>
        <a:lstStyle/>
        <a:p>
          <a:endParaRPr lang="fr-FR"/>
        </a:p>
      </dgm:t>
    </dgm:pt>
    <dgm:pt modelId="{9E5C759A-6E82-2045-89F0-07456C463F0D}" type="sibTrans" cxnId="{3BA41297-E698-C847-BF13-2E004D323FE6}">
      <dgm:prSet/>
      <dgm:spPr/>
      <dgm:t>
        <a:bodyPr/>
        <a:lstStyle/>
        <a:p>
          <a:endParaRPr lang="fr-FR"/>
        </a:p>
      </dgm:t>
    </dgm:pt>
    <dgm:pt modelId="{031F835C-5C0B-A244-AB9D-1D1347154283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GÉRER : Les stocks</a:t>
          </a:r>
        </a:p>
      </dgm:t>
    </dgm:pt>
    <dgm:pt modelId="{25744F41-BFE8-1F4B-B768-EF094AE1DC45}" type="parTrans" cxnId="{1707568F-F72A-794E-93A2-636BF3C4FFC1}">
      <dgm:prSet/>
      <dgm:spPr/>
      <dgm:t>
        <a:bodyPr/>
        <a:lstStyle/>
        <a:p>
          <a:endParaRPr lang="fr-FR"/>
        </a:p>
      </dgm:t>
    </dgm:pt>
    <dgm:pt modelId="{88635720-13B1-144A-89B0-538BFA05C618}" type="sibTrans" cxnId="{1707568F-F72A-794E-93A2-636BF3C4FFC1}">
      <dgm:prSet/>
      <dgm:spPr/>
      <dgm:t>
        <a:bodyPr/>
        <a:lstStyle/>
        <a:p>
          <a:endParaRPr lang="fr-FR"/>
        </a:p>
      </dgm:t>
    </dgm:pt>
    <dgm:pt modelId="{F0B9DA22-FE8B-C641-B7A9-B70DF491F230}">
      <dgm:prSet phldrT="[Texte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VENTE : Gestion de réclamations clients</a:t>
          </a:r>
        </a:p>
      </dgm:t>
    </dgm:pt>
    <dgm:pt modelId="{94A22FFB-C42A-E54A-A895-5016C7B6F6B0}" type="parTrans" cxnId="{58BC98A4-9B3F-C448-B2AD-EF35323F8BC6}">
      <dgm:prSet/>
      <dgm:spPr/>
      <dgm:t>
        <a:bodyPr/>
        <a:lstStyle/>
        <a:p>
          <a:endParaRPr lang="fr-FR"/>
        </a:p>
      </dgm:t>
    </dgm:pt>
    <dgm:pt modelId="{7A924C93-422F-DC45-A4DB-91EACFD28F58}" type="sibTrans" cxnId="{58BC98A4-9B3F-C448-B2AD-EF35323F8BC6}">
      <dgm:prSet/>
      <dgm:spPr/>
      <dgm:t>
        <a:bodyPr/>
        <a:lstStyle/>
        <a:p>
          <a:endParaRPr lang="fr-FR"/>
        </a:p>
      </dgm:t>
    </dgm:pt>
    <dgm:pt modelId="{DF97375B-C3D3-9A4E-8344-BFAA307BA2E6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902030302020204" pitchFamily="66" charset="0"/>
            </a:rPr>
            <a:t>ANIMER : Mise en place d’un jeu concours</a:t>
          </a:r>
        </a:p>
      </dgm:t>
    </dgm:pt>
    <dgm:pt modelId="{F38464A5-AE3F-E34D-B5C3-235443322465}" type="parTrans" cxnId="{0DD4CE20-97E6-EE4D-8ADB-BDE6D142715D}">
      <dgm:prSet/>
      <dgm:spPr/>
      <dgm:t>
        <a:bodyPr/>
        <a:lstStyle/>
        <a:p>
          <a:endParaRPr lang="fr-FR"/>
        </a:p>
      </dgm:t>
    </dgm:pt>
    <dgm:pt modelId="{9BCB049B-FE7C-1C40-90C8-1CB5BCC90868}" type="sibTrans" cxnId="{0DD4CE20-97E6-EE4D-8ADB-BDE6D142715D}">
      <dgm:prSet/>
      <dgm:spPr/>
      <dgm:t>
        <a:bodyPr/>
        <a:lstStyle/>
        <a:p>
          <a:endParaRPr lang="fr-FR"/>
        </a:p>
      </dgm:t>
    </dgm:pt>
    <dgm:pt modelId="{18D0434A-B22C-4B4E-9DD2-61BCF9007AB1}" type="pres">
      <dgm:prSet presAssocID="{F30C7D3F-9C7C-6B49-B08B-1FD0F8161DC3}" presName="compositeShape" presStyleCnt="0">
        <dgm:presLayoutVars>
          <dgm:dir/>
          <dgm:resizeHandles/>
        </dgm:presLayoutVars>
      </dgm:prSet>
      <dgm:spPr/>
    </dgm:pt>
    <dgm:pt modelId="{A1779453-A94A-DC42-917E-6A8448266B91}" type="pres">
      <dgm:prSet presAssocID="{F30C7D3F-9C7C-6B49-B08B-1FD0F8161DC3}" presName="pyramid" presStyleLbl="node1" presStyleIdx="0" presStyleCnt="1" custScaleX="153648" custLinFactNeighborX="-48685"/>
      <dgm:spPr>
        <a:blipFill dpi="0" rotWithShape="0">
          <a:blip xmlns:r="http://schemas.openxmlformats.org/officeDocument/2006/relationships" r:embed="rId1"/>
          <a:srcRect/>
          <a:stretch>
            <a:fillRect l="-22000" t="-10000" r="-27000" b="-23000"/>
          </a:stretch>
        </a:blipFill>
      </dgm:spPr>
    </dgm:pt>
    <dgm:pt modelId="{A2C3B7A6-A776-AA4B-B126-38D5203914AF}" type="pres">
      <dgm:prSet presAssocID="{F30C7D3F-9C7C-6B49-B08B-1FD0F8161DC3}" presName="theList" presStyleCnt="0"/>
      <dgm:spPr/>
    </dgm:pt>
    <dgm:pt modelId="{E605CBF0-74C2-FB4A-8DAE-066F7E0BD3BB}" type="pres">
      <dgm:prSet presAssocID="{65871004-0D5A-EB4D-AC3A-6091526D2987}" presName="aNode" presStyleLbl="fgAcc1" presStyleIdx="0" presStyleCnt="4" custScaleX="215105" custLinFactY="-10723" custLinFactNeighborX="-1510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FDCA97-7FC1-994F-9AD3-82227CC4769A}" type="pres">
      <dgm:prSet presAssocID="{65871004-0D5A-EB4D-AC3A-6091526D2987}" presName="aSpace" presStyleCnt="0"/>
      <dgm:spPr/>
    </dgm:pt>
    <dgm:pt modelId="{890BE1D6-76BB-C14D-A7C7-78B54CC63D5A}" type="pres">
      <dgm:prSet presAssocID="{031F835C-5C0B-A244-AB9D-1D1347154283}" presName="aNode" presStyleLbl="fgAcc1" presStyleIdx="1" presStyleCnt="4" custScaleX="217520" custLinFactNeighborX="-15704" custLinFactNeighborY="-30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7AE6FA-8680-3848-9C48-94035A9CABAF}" type="pres">
      <dgm:prSet presAssocID="{031F835C-5C0B-A244-AB9D-1D1347154283}" presName="aSpace" presStyleCnt="0"/>
      <dgm:spPr/>
    </dgm:pt>
    <dgm:pt modelId="{BC08C7DF-BBAB-C546-B9D0-3E0531A0D256}" type="pres">
      <dgm:prSet presAssocID="{F0B9DA22-FE8B-C641-B7A9-B70DF491F230}" presName="aNode" presStyleLbl="fgAcc1" presStyleIdx="2" presStyleCnt="4" custScaleX="226985" custLinFactY="12944" custLinFactNeighborX="-1026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2A92EA-97AA-E94A-8289-B5D667A11600}" type="pres">
      <dgm:prSet presAssocID="{F0B9DA22-FE8B-C641-B7A9-B70DF491F230}" presName="aSpace" presStyleCnt="0"/>
      <dgm:spPr/>
    </dgm:pt>
    <dgm:pt modelId="{37780898-F498-7145-BA26-B3270A6E4FCA}" type="pres">
      <dgm:prSet presAssocID="{DF97375B-C3D3-9A4E-8344-BFAA307BA2E6}" presName="aNode" presStyleLbl="fgAcc1" presStyleIdx="3" presStyleCnt="4" custScaleX="233227" custLinFactY="33890" custLinFactNeighborX="-1026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3E1A15-6CFA-A24F-9C2B-1D128844B0E0}" type="pres">
      <dgm:prSet presAssocID="{DF97375B-C3D3-9A4E-8344-BFAA307BA2E6}" presName="aSpace" presStyleCnt="0"/>
      <dgm:spPr/>
    </dgm:pt>
  </dgm:ptLst>
  <dgm:cxnLst>
    <dgm:cxn modelId="{5086B8DA-F916-1D42-9E5A-73F25E5079C7}" type="presOf" srcId="{031F835C-5C0B-A244-AB9D-1D1347154283}" destId="{890BE1D6-76BB-C14D-A7C7-78B54CC63D5A}" srcOrd="0" destOrd="0" presId="urn:microsoft.com/office/officeart/2005/8/layout/pyramid2"/>
    <dgm:cxn modelId="{D4C7015C-E8D4-0C49-A657-860C9E2A92E4}" type="presOf" srcId="{65871004-0D5A-EB4D-AC3A-6091526D2987}" destId="{E605CBF0-74C2-FB4A-8DAE-066F7E0BD3BB}" srcOrd="0" destOrd="0" presId="urn:microsoft.com/office/officeart/2005/8/layout/pyramid2"/>
    <dgm:cxn modelId="{0DD4CE20-97E6-EE4D-8ADB-BDE6D142715D}" srcId="{F30C7D3F-9C7C-6B49-B08B-1FD0F8161DC3}" destId="{DF97375B-C3D3-9A4E-8344-BFAA307BA2E6}" srcOrd="3" destOrd="0" parTransId="{F38464A5-AE3F-E34D-B5C3-235443322465}" sibTransId="{9BCB049B-FE7C-1C40-90C8-1CB5BCC90868}"/>
    <dgm:cxn modelId="{1707568F-F72A-794E-93A2-636BF3C4FFC1}" srcId="{F30C7D3F-9C7C-6B49-B08B-1FD0F8161DC3}" destId="{031F835C-5C0B-A244-AB9D-1D1347154283}" srcOrd="1" destOrd="0" parTransId="{25744F41-BFE8-1F4B-B768-EF094AE1DC45}" sibTransId="{88635720-13B1-144A-89B0-538BFA05C618}"/>
    <dgm:cxn modelId="{FE38A18B-E2A1-BE4C-B648-D6DB7999DFC0}" type="presOf" srcId="{DF97375B-C3D3-9A4E-8344-BFAA307BA2E6}" destId="{37780898-F498-7145-BA26-B3270A6E4FCA}" srcOrd="0" destOrd="0" presId="urn:microsoft.com/office/officeart/2005/8/layout/pyramid2"/>
    <dgm:cxn modelId="{9242DC2E-8F88-BD4F-8CA5-398174E622E0}" type="presOf" srcId="{F30C7D3F-9C7C-6B49-B08B-1FD0F8161DC3}" destId="{18D0434A-B22C-4B4E-9DD2-61BCF9007AB1}" srcOrd="0" destOrd="0" presId="urn:microsoft.com/office/officeart/2005/8/layout/pyramid2"/>
    <dgm:cxn modelId="{58BC98A4-9B3F-C448-B2AD-EF35323F8BC6}" srcId="{F30C7D3F-9C7C-6B49-B08B-1FD0F8161DC3}" destId="{F0B9DA22-FE8B-C641-B7A9-B70DF491F230}" srcOrd="2" destOrd="0" parTransId="{94A22FFB-C42A-E54A-A895-5016C7B6F6B0}" sibTransId="{7A924C93-422F-DC45-A4DB-91EACFD28F58}"/>
    <dgm:cxn modelId="{D4F213CA-749B-E34E-8833-530DE97A5469}" type="presOf" srcId="{F0B9DA22-FE8B-C641-B7A9-B70DF491F230}" destId="{BC08C7DF-BBAB-C546-B9D0-3E0531A0D256}" srcOrd="0" destOrd="0" presId="urn:microsoft.com/office/officeart/2005/8/layout/pyramid2"/>
    <dgm:cxn modelId="{3BA41297-E698-C847-BF13-2E004D323FE6}" srcId="{F30C7D3F-9C7C-6B49-B08B-1FD0F8161DC3}" destId="{65871004-0D5A-EB4D-AC3A-6091526D2987}" srcOrd="0" destOrd="0" parTransId="{ECBAC2F7-18C6-7342-9F49-A3479BEFEC36}" sibTransId="{9E5C759A-6E82-2045-89F0-07456C463F0D}"/>
    <dgm:cxn modelId="{B352782F-94BF-FB4E-B678-BB5F9761E2D1}" type="presParOf" srcId="{18D0434A-B22C-4B4E-9DD2-61BCF9007AB1}" destId="{A1779453-A94A-DC42-917E-6A8448266B91}" srcOrd="0" destOrd="0" presId="urn:microsoft.com/office/officeart/2005/8/layout/pyramid2"/>
    <dgm:cxn modelId="{9750BB80-96E9-F847-AFD2-EFB89CA05926}" type="presParOf" srcId="{18D0434A-B22C-4B4E-9DD2-61BCF9007AB1}" destId="{A2C3B7A6-A776-AA4B-B126-38D5203914AF}" srcOrd="1" destOrd="0" presId="urn:microsoft.com/office/officeart/2005/8/layout/pyramid2"/>
    <dgm:cxn modelId="{1D862B65-F8FB-754A-ADDA-7F8C0CEC4466}" type="presParOf" srcId="{A2C3B7A6-A776-AA4B-B126-38D5203914AF}" destId="{E605CBF0-74C2-FB4A-8DAE-066F7E0BD3BB}" srcOrd="0" destOrd="0" presId="urn:microsoft.com/office/officeart/2005/8/layout/pyramid2"/>
    <dgm:cxn modelId="{426D3255-8D6C-8042-86FC-071850C2C3BF}" type="presParOf" srcId="{A2C3B7A6-A776-AA4B-B126-38D5203914AF}" destId="{94FDCA97-7FC1-994F-9AD3-82227CC4769A}" srcOrd="1" destOrd="0" presId="urn:microsoft.com/office/officeart/2005/8/layout/pyramid2"/>
    <dgm:cxn modelId="{F7DA68F5-0851-5C46-BB50-5DAC5BF17EB7}" type="presParOf" srcId="{A2C3B7A6-A776-AA4B-B126-38D5203914AF}" destId="{890BE1D6-76BB-C14D-A7C7-78B54CC63D5A}" srcOrd="2" destOrd="0" presId="urn:microsoft.com/office/officeart/2005/8/layout/pyramid2"/>
    <dgm:cxn modelId="{098802FC-2C62-AC47-8D0B-4665C6830915}" type="presParOf" srcId="{A2C3B7A6-A776-AA4B-B126-38D5203914AF}" destId="{187AE6FA-8680-3848-9C48-94035A9CABAF}" srcOrd="3" destOrd="0" presId="urn:microsoft.com/office/officeart/2005/8/layout/pyramid2"/>
    <dgm:cxn modelId="{E1E3A8F2-2ED3-D249-8B6D-82D6F7DF2BE0}" type="presParOf" srcId="{A2C3B7A6-A776-AA4B-B126-38D5203914AF}" destId="{BC08C7DF-BBAB-C546-B9D0-3E0531A0D256}" srcOrd="4" destOrd="0" presId="urn:microsoft.com/office/officeart/2005/8/layout/pyramid2"/>
    <dgm:cxn modelId="{C6FC30C1-3AD8-914D-A8B5-9E9E2543657C}" type="presParOf" srcId="{A2C3B7A6-A776-AA4B-B126-38D5203914AF}" destId="{212A92EA-97AA-E94A-8289-B5D667A11600}" srcOrd="5" destOrd="0" presId="urn:microsoft.com/office/officeart/2005/8/layout/pyramid2"/>
    <dgm:cxn modelId="{66A0C098-7C03-704B-9A7C-A0D1356C7B5A}" type="presParOf" srcId="{A2C3B7A6-A776-AA4B-B126-38D5203914AF}" destId="{37780898-F498-7145-BA26-B3270A6E4FCA}" srcOrd="6" destOrd="0" presId="urn:microsoft.com/office/officeart/2005/8/layout/pyramid2"/>
    <dgm:cxn modelId="{45F93206-C88F-7649-AED7-281D2B60BB08}" type="presParOf" srcId="{A2C3B7A6-A776-AA4B-B126-38D5203914AF}" destId="{BB3E1A15-6CFA-A24F-9C2B-1D128844B0E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4B722-FF43-D04D-AC40-1E58A1017366}">
      <dsp:nvSpPr>
        <dsp:cNvPr id="0" name=""/>
        <dsp:cNvSpPr/>
      </dsp:nvSpPr>
      <dsp:spPr>
        <a:xfrm rot="5400000">
          <a:off x="4353036" y="-746198"/>
          <a:ext cx="2008628" cy="3501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Comic Sans MS" panose="030F0902030302020204" pitchFamily="66" charset="0"/>
            </a:rPr>
            <a:t>Mettre en pratique des compétences enseignées dans une situation professionnelle</a:t>
          </a:r>
          <a:endParaRPr lang="fr-FR" sz="1800" kern="1200" dirty="0">
            <a:latin typeface="Comic Sans MS" panose="030F0902030302020204" pitchFamily="66" charset="0"/>
          </a:endParaRPr>
        </a:p>
      </dsp:txBody>
      <dsp:txXfrm rot="-5400000">
        <a:off x="4190342" y="334771"/>
        <a:ext cx="2334016" cy="1339086"/>
      </dsp:txXfrm>
    </dsp:sp>
    <dsp:sp modelId="{5E0863CB-DAAC-0143-ACD6-8DC3CF4B51D7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76041-7FE6-D247-98CA-9604C0B95230}">
      <dsp:nvSpPr>
        <dsp:cNvPr id="0" name=""/>
        <dsp:cNvSpPr/>
      </dsp:nvSpPr>
      <dsp:spPr>
        <a:xfrm rot="5400000">
          <a:off x="1930093" y="338714"/>
          <a:ext cx="1387440" cy="13313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175534" y="537258"/>
        <a:ext cx="896558" cy="934302"/>
      </dsp:txXfrm>
    </dsp:sp>
    <dsp:sp modelId="{8BB80EE7-C78F-FB47-A256-FAA7586AC870}">
      <dsp:nvSpPr>
        <dsp:cNvPr id="0" name=""/>
        <dsp:cNvSpPr/>
      </dsp:nvSpPr>
      <dsp:spPr>
        <a:xfrm rot="5400000">
          <a:off x="2664457" y="1175817"/>
          <a:ext cx="2008628" cy="30670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Comic Sans MS" panose="030F0902030302020204" pitchFamily="66" charset="0"/>
            </a:rPr>
            <a:t>Montrer les interactions entre les différentes matières</a:t>
          </a:r>
        </a:p>
      </dsp:txBody>
      <dsp:txXfrm rot="-5400000">
        <a:off x="2646428" y="2039789"/>
        <a:ext cx="2044687" cy="1339086"/>
      </dsp:txXfrm>
    </dsp:sp>
    <dsp:sp modelId="{22F37A5A-EFD9-2C44-AFD7-BA94FA23DE9E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3E1B3-1367-A142-AFC9-0A03C60293C2}">
      <dsp:nvSpPr>
        <dsp:cNvPr id="0" name=""/>
        <dsp:cNvSpPr/>
      </dsp:nvSpPr>
      <dsp:spPr>
        <a:xfrm rot="5400000">
          <a:off x="5697868" y="2121419"/>
          <a:ext cx="1545257" cy="117582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6055128" y="2163461"/>
        <a:ext cx="830737" cy="1091743"/>
      </dsp:txXfrm>
    </dsp:sp>
    <dsp:sp modelId="{7EBE80AB-1E2E-7740-BC7E-55CECC988B6F}">
      <dsp:nvSpPr>
        <dsp:cNvPr id="0" name=""/>
        <dsp:cNvSpPr/>
      </dsp:nvSpPr>
      <dsp:spPr>
        <a:xfrm rot="5400000">
          <a:off x="4437126" y="2712884"/>
          <a:ext cx="2008628" cy="34029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latin typeface="Comic Sans MS" panose="030F0902030302020204" pitchFamily="66" charset="0"/>
            </a:rPr>
            <a:t>Permettre aux élèves de collaborer autour d’un projet commun</a:t>
          </a:r>
        </a:p>
      </dsp:txBody>
      <dsp:txXfrm rot="-5400000">
        <a:off x="4307128" y="3744809"/>
        <a:ext cx="2268625" cy="1339086"/>
      </dsp:txXfrm>
    </dsp:sp>
    <dsp:sp modelId="{AA32BC2E-D399-A347-9D3D-F0C6F5DFD9D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70B2D-57C1-9243-BCAF-45E511ADF05C}">
      <dsp:nvSpPr>
        <dsp:cNvPr id="0" name=""/>
        <dsp:cNvSpPr/>
      </dsp:nvSpPr>
      <dsp:spPr>
        <a:xfrm rot="5400000">
          <a:off x="1922189" y="3793534"/>
          <a:ext cx="1403247" cy="124144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198068" y="3933025"/>
        <a:ext cx="851488" cy="962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9453-A94A-DC42-917E-6A8448266B91}">
      <dsp:nvSpPr>
        <dsp:cNvPr id="0" name=""/>
        <dsp:cNvSpPr/>
      </dsp:nvSpPr>
      <dsp:spPr>
        <a:xfrm>
          <a:off x="0" y="0"/>
          <a:ext cx="5866185" cy="3817938"/>
        </a:xfrm>
        <a:prstGeom prst="triangle">
          <a:avLst/>
        </a:prstGeom>
        <a:blipFill dpi="0" rotWithShape="0">
          <a:blip xmlns:r="http://schemas.openxmlformats.org/officeDocument/2006/relationships" r:embed="rId1"/>
          <a:srcRect/>
          <a:stretch>
            <a:fillRect l="-22000" t="-10000" r="-27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5CBF0-74C2-FB4A-8DAE-066F7E0BD3BB}">
      <dsp:nvSpPr>
        <dsp:cNvPr id="0" name=""/>
        <dsp:cNvSpPr/>
      </dsp:nvSpPr>
      <dsp:spPr>
        <a:xfrm>
          <a:off x="2930143" y="224580"/>
          <a:ext cx="5338174" cy="678578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tx1"/>
              </a:solidFill>
              <a:latin typeface="Comic Sans MS" panose="030F0902030302020204" pitchFamily="66" charset="0"/>
            </a:rPr>
            <a:t>ANGLAIS : Fiche produit</a:t>
          </a:r>
        </a:p>
      </dsp:txBody>
      <dsp:txXfrm>
        <a:off x="2963268" y="257705"/>
        <a:ext cx="5271924" cy="612328"/>
      </dsp:txXfrm>
    </dsp:sp>
    <dsp:sp modelId="{890BE1D6-76BB-C14D-A7C7-78B54CC63D5A}">
      <dsp:nvSpPr>
        <dsp:cNvPr id="0" name=""/>
        <dsp:cNvSpPr/>
      </dsp:nvSpPr>
      <dsp:spPr>
        <a:xfrm>
          <a:off x="2885213" y="1143000"/>
          <a:ext cx="5398106" cy="678578"/>
        </a:xfrm>
        <a:prstGeom prst="round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FRANÇAIS : Article de presse</a:t>
          </a:r>
        </a:p>
      </dsp:txBody>
      <dsp:txXfrm>
        <a:off x="2918338" y="1176125"/>
        <a:ext cx="5331856" cy="612328"/>
      </dsp:txXfrm>
    </dsp:sp>
    <dsp:sp modelId="{BC08C7DF-BBAB-C546-B9D0-3E0531A0D256}">
      <dsp:nvSpPr>
        <dsp:cNvPr id="0" name=""/>
        <dsp:cNvSpPr/>
      </dsp:nvSpPr>
      <dsp:spPr>
        <a:xfrm>
          <a:off x="2902646" y="2081626"/>
          <a:ext cx="5632995" cy="678578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/>
              </a:solidFill>
              <a:latin typeface="Comic Sans MS" panose="030F0902030302020204" pitchFamily="66" charset="0"/>
            </a:rPr>
            <a:t>ESPAGNOL : réclamation client </a:t>
          </a:r>
        </a:p>
      </dsp:txBody>
      <dsp:txXfrm>
        <a:off x="2935771" y="2114751"/>
        <a:ext cx="5566745" cy="612328"/>
      </dsp:txXfrm>
    </dsp:sp>
    <dsp:sp modelId="{37780898-F498-7145-BA26-B3270A6E4FCA}">
      <dsp:nvSpPr>
        <dsp:cNvPr id="0" name=""/>
        <dsp:cNvSpPr/>
      </dsp:nvSpPr>
      <dsp:spPr>
        <a:xfrm>
          <a:off x="2825194" y="2987162"/>
          <a:ext cx="5787900" cy="678578"/>
        </a:xfrm>
        <a:prstGeom prst="round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Comic Sans MS" panose="030F0902030302020204" pitchFamily="66" charset="0"/>
            </a:rPr>
            <a:t>MATHÉMATIQSUES : Analyse des ventes</a:t>
          </a:r>
        </a:p>
      </dsp:txBody>
      <dsp:txXfrm>
        <a:off x="2858319" y="3020287"/>
        <a:ext cx="5721650" cy="612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9453-A94A-DC42-917E-6A8448266B91}">
      <dsp:nvSpPr>
        <dsp:cNvPr id="0" name=""/>
        <dsp:cNvSpPr/>
      </dsp:nvSpPr>
      <dsp:spPr>
        <a:xfrm>
          <a:off x="0" y="0"/>
          <a:ext cx="5866185" cy="3817938"/>
        </a:xfrm>
        <a:prstGeom prst="triangle">
          <a:avLst/>
        </a:prstGeom>
        <a:blipFill dpi="0" rotWithShape="0">
          <a:blip xmlns:r="http://schemas.openxmlformats.org/officeDocument/2006/relationships" r:embed="rId1"/>
          <a:srcRect/>
          <a:stretch>
            <a:fillRect l="-22000" t="-10000" r="-27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5CBF0-74C2-FB4A-8DAE-066F7E0BD3BB}">
      <dsp:nvSpPr>
        <dsp:cNvPr id="0" name=""/>
        <dsp:cNvSpPr/>
      </dsp:nvSpPr>
      <dsp:spPr>
        <a:xfrm>
          <a:off x="2930143" y="224580"/>
          <a:ext cx="5338174" cy="678578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Comic Sans MS" panose="030F0902030302020204" pitchFamily="66" charset="0"/>
            </a:rPr>
            <a:t>DROIT : Analyse d’un contrat de travail</a:t>
          </a:r>
        </a:p>
      </dsp:txBody>
      <dsp:txXfrm>
        <a:off x="2963268" y="257705"/>
        <a:ext cx="5271924" cy="612328"/>
      </dsp:txXfrm>
    </dsp:sp>
    <dsp:sp modelId="{890BE1D6-76BB-C14D-A7C7-78B54CC63D5A}">
      <dsp:nvSpPr>
        <dsp:cNvPr id="0" name=""/>
        <dsp:cNvSpPr/>
      </dsp:nvSpPr>
      <dsp:spPr>
        <a:xfrm>
          <a:off x="2885213" y="1143000"/>
          <a:ext cx="5398106" cy="678578"/>
        </a:xfrm>
        <a:prstGeom prst="round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Comic Sans MS" panose="030F0902030302020204" pitchFamily="66" charset="0"/>
            </a:rPr>
            <a:t>GÉRER : Les stocks</a:t>
          </a:r>
        </a:p>
      </dsp:txBody>
      <dsp:txXfrm>
        <a:off x="2918338" y="1176125"/>
        <a:ext cx="5331856" cy="612328"/>
      </dsp:txXfrm>
    </dsp:sp>
    <dsp:sp modelId="{BC08C7DF-BBAB-C546-B9D0-3E0531A0D256}">
      <dsp:nvSpPr>
        <dsp:cNvPr id="0" name=""/>
        <dsp:cNvSpPr/>
      </dsp:nvSpPr>
      <dsp:spPr>
        <a:xfrm>
          <a:off x="2902646" y="2081626"/>
          <a:ext cx="5632995" cy="678578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>
              <a:solidFill>
                <a:schemeClr val="tx1"/>
              </a:solidFill>
              <a:latin typeface="Comic Sans MS" panose="030F0902030302020204" pitchFamily="66" charset="0"/>
            </a:rPr>
            <a:t>VENTE : Gestion de réclamations clients</a:t>
          </a:r>
        </a:p>
      </dsp:txBody>
      <dsp:txXfrm>
        <a:off x="2935771" y="2114751"/>
        <a:ext cx="5566745" cy="612328"/>
      </dsp:txXfrm>
    </dsp:sp>
    <dsp:sp modelId="{37780898-F498-7145-BA26-B3270A6E4FCA}">
      <dsp:nvSpPr>
        <dsp:cNvPr id="0" name=""/>
        <dsp:cNvSpPr/>
      </dsp:nvSpPr>
      <dsp:spPr>
        <a:xfrm>
          <a:off x="2825194" y="2987162"/>
          <a:ext cx="5787900" cy="678578"/>
        </a:xfrm>
        <a:prstGeom prst="round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  <a:latin typeface="Comic Sans MS" panose="030F0902030302020204" pitchFamily="66" charset="0"/>
            </a:rPr>
            <a:t>ANIMER : Mise en place d’un jeu concours</a:t>
          </a:r>
        </a:p>
      </dsp:txBody>
      <dsp:txXfrm>
        <a:off x="2858319" y="3020287"/>
        <a:ext cx="5721650" cy="61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31/01/21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31/01/21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665A5CBD-5BDA-4345-915C-718F0E585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FC7DA2F7-9E14-42A1-93EC-5B895FCE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7" r="31920" b="1"/>
          <a:stretch/>
        </p:blipFill>
        <p:spPr>
          <a:xfrm>
            <a:off x="-1" y="3691671"/>
            <a:ext cx="2651938" cy="3166331"/>
          </a:xfrm>
          <a:custGeom>
            <a:avLst/>
            <a:gdLst/>
            <a:ahLst/>
            <a:cxnLst/>
            <a:rect l="l" t="t" r="r" b="b"/>
            <a:pathLst>
              <a:path w="2651938" h="3166331">
                <a:moveTo>
                  <a:pt x="0" y="0"/>
                </a:moveTo>
                <a:lnTo>
                  <a:pt x="128434" y="80958"/>
                </a:lnTo>
                <a:cubicBezTo>
                  <a:pt x="680924" y="403734"/>
                  <a:pt x="1283371" y="663298"/>
                  <a:pt x="1667387" y="1181434"/>
                </a:cubicBezTo>
                <a:cubicBezTo>
                  <a:pt x="2063018" y="1715408"/>
                  <a:pt x="2066676" y="2480277"/>
                  <a:pt x="2485971" y="2995293"/>
                </a:cubicBezTo>
                <a:cubicBezTo>
                  <a:pt x="2520026" y="3037146"/>
                  <a:pt x="2556241" y="3076606"/>
                  <a:pt x="2594202" y="3114143"/>
                </a:cubicBezTo>
                <a:lnTo>
                  <a:pt x="2651938" y="3166331"/>
                </a:lnTo>
                <a:lnTo>
                  <a:pt x="0" y="316633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7A9AB8-8964-F14B-A551-4CD360B5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572" y="236098"/>
            <a:ext cx="5999811" cy="1366601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b="1" dirty="0">
                <a:latin typeface="Comic Sans MS" panose="030F0902030302020204" pitchFamily="66" charset="0"/>
              </a:rPr>
              <a:t>CHALLENGE INTERDISCIPLINAIRE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49B03CC1-EF65-45E0-A6F0-114D3F76F0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33825"/>
            <a:ext cx="2431142" cy="2924175"/>
          </a:xfrm>
          <a:custGeom>
            <a:avLst/>
            <a:gdLst>
              <a:gd name="connsiteX0" fmla="*/ 0 w 2431142"/>
              <a:gd name="connsiteY0" fmla="*/ 0 h 2924175"/>
              <a:gd name="connsiteX1" fmla="*/ 3813 w 2431142"/>
              <a:gd name="connsiteY1" fmla="*/ 1480 h 2924175"/>
              <a:gd name="connsiteX2" fmla="*/ 1801293 w 2431142"/>
              <a:gd name="connsiteY2" fmla="*/ 1111068 h 2924175"/>
              <a:gd name="connsiteX3" fmla="*/ 2425734 w 2431142"/>
              <a:gd name="connsiteY3" fmla="*/ 2797078 h 2924175"/>
              <a:gd name="connsiteX4" fmla="*/ 2413860 w 2431142"/>
              <a:gd name="connsiteY4" fmla="*/ 2924175 h 2924175"/>
              <a:gd name="connsiteX5" fmla="*/ 941022 w 2431142"/>
              <a:gd name="connsiteY5" fmla="*/ 2924175 h 2924175"/>
              <a:gd name="connsiteX0" fmla="*/ 0 w 2431142"/>
              <a:gd name="connsiteY0" fmla="*/ 0 h 3015615"/>
              <a:gd name="connsiteX1" fmla="*/ 3813 w 2431142"/>
              <a:gd name="connsiteY1" fmla="*/ 1480 h 3015615"/>
              <a:gd name="connsiteX2" fmla="*/ 1801293 w 2431142"/>
              <a:gd name="connsiteY2" fmla="*/ 1111068 h 3015615"/>
              <a:gd name="connsiteX3" fmla="*/ 2425734 w 2431142"/>
              <a:gd name="connsiteY3" fmla="*/ 2797078 h 3015615"/>
              <a:gd name="connsiteX4" fmla="*/ 2413860 w 2431142"/>
              <a:gd name="connsiteY4" fmla="*/ 2924175 h 3015615"/>
              <a:gd name="connsiteX5" fmla="*/ 1032462 w 2431142"/>
              <a:gd name="connsiteY5" fmla="*/ 3015615 h 3015615"/>
              <a:gd name="connsiteX0" fmla="*/ 0 w 2431142"/>
              <a:gd name="connsiteY0" fmla="*/ 0 h 2924175"/>
              <a:gd name="connsiteX1" fmla="*/ 3813 w 2431142"/>
              <a:gd name="connsiteY1" fmla="*/ 1480 h 2924175"/>
              <a:gd name="connsiteX2" fmla="*/ 1801293 w 2431142"/>
              <a:gd name="connsiteY2" fmla="*/ 1111068 h 2924175"/>
              <a:gd name="connsiteX3" fmla="*/ 2425734 w 2431142"/>
              <a:gd name="connsiteY3" fmla="*/ 2797078 h 2924175"/>
              <a:gd name="connsiteX4" fmla="*/ 2413860 w 2431142"/>
              <a:gd name="connsiteY4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142" h="2924175">
                <a:moveTo>
                  <a:pt x="0" y="0"/>
                </a:moveTo>
                <a:lnTo>
                  <a:pt x="3813" y="1480"/>
                </a:lnTo>
                <a:cubicBezTo>
                  <a:pt x="752659" y="310164"/>
                  <a:pt x="1398401" y="705147"/>
                  <a:pt x="1801293" y="1111068"/>
                </a:cubicBezTo>
                <a:cubicBezTo>
                  <a:pt x="2293323" y="1606409"/>
                  <a:pt x="2465054" y="2204162"/>
                  <a:pt x="2425734" y="2797078"/>
                </a:cubicBezTo>
                <a:lnTo>
                  <a:pt x="2413860" y="29241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DF9D747-DD8B-0240-AE0A-CE281667E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869" y="2667000"/>
            <a:ext cx="6430780" cy="1524000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FFC000">
                    <a:alpha val="70000"/>
                  </a:srgbClr>
                </a:solidFill>
                <a:latin typeface="Comic Sans MS" panose="030F0902030302020204" pitchFamily="66" charset="0"/>
              </a:rPr>
              <a:t>« Donner du sens aux matières enseignées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DB6E23-8850-0745-93C1-C275BDE16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5" r="14470" b="4"/>
          <a:stretch/>
        </p:blipFill>
        <p:spPr>
          <a:xfrm>
            <a:off x="7695786" y="-1"/>
            <a:ext cx="4496214" cy="4712444"/>
          </a:xfrm>
          <a:custGeom>
            <a:avLst/>
            <a:gdLst/>
            <a:ahLst/>
            <a:cxnLst/>
            <a:rect l="l" t="t" r="r" b="b"/>
            <a:pathLst>
              <a:path w="4496214" h="4712444">
                <a:moveTo>
                  <a:pt x="520805" y="0"/>
                </a:moveTo>
                <a:lnTo>
                  <a:pt x="4496214" y="0"/>
                </a:lnTo>
                <a:lnTo>
                  <a:pt x="4496214" y="2870874"/>
                </a:lnTo>
                <a:lnTo>
                  <a:pt x="4327504" y="2986301"/>
                </a:lnTo>
                <a:cubicBezTo>
                  <a:pt x="4258159" y="3033104"/>
                  <a:pt x="4191380" y="3077964"/>
                  <a:pt x="4128523" y="3121316"/>
                </a:cubicBezTo>
                <a:cubicBezTo>
                  <a:pt x="3416510" y="3613182"/>
                  <a:pt x="2702940" y="4104035"/>
                  <a:pt x="1946719" y="4514203"/>
                </a:cubicBezTo>
                <a:cubicBezTo>
                  <a:pt x="1506382" y="4753298"/>
                  <a:pt x="872113" y="4891401"/>
                  <a:pt x="393090" y="4234003"/>
                </a:cubicBezTo>
                <a:cubicBezTo>
                  <a:pt x="73281" y="3794802"/>
                  <a:pt x="-2478" y="3209529"/>
                  <a:pt x="62" y="2727368"/>
                </a:cubicBezTo>
                <a:cubicBezTo>
                  <a:pt x="5227" y="1750794"/>
                  <a:pt x="200135" y="818862"/>
                  <a:pt x="513680" y="17175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8F00339E-AB33-4929-B7AA-611576663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3800" y="16663"/>
            <a:ext cx="4648201" cy="455533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E1445DD-95C8-954D-9E74-6A4218EC861A}"/>
              </a:ext>
            </a:extLst>
          </p:cNvPr>
          <p:cNvSpPr txBox="1"/>
          <p:nvPr/>
        </p:nvSpPr>
        <p:spPr>
          <a:xfrm>
            <a:off x="8759253" y="5981075"/>
            <a:ext cx="343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873C"/>
                </a:solidFill>
                <a:latin typeface="Comic Sans MS" panose="030F0902030302020204" pitchFamily="66" charset="0"/>
              </a:rPr>
              <a:t>AREKION Sophie</a:t>
            </a:r>
          </a:p>
        </p:txBody>
      </p:sp>
    </p:spTree>
    <p:extLst>
      <p:ext uri="{BB962C8B-B14F-4D97-AF65-F5344CB8AC3E}">
        <p14:creationId xmlns:p14="http://schemas.microsoft.com/office/powerpoint/2010/main" val="416451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87733DA8-1BFC-4737-831B-54DCFE42D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9A1125FD-7D67-D34C-B149-AF986914F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6" r="12871" b="-3"/>
          <a:stretch/>
        </p:blipFill>
        <p:spPr>
          <a:xfrm>
            <a:off x="7859090" y="1040564"/>
            <a:ext cx="4337540" cy="5817436"/>
          </a:xfrm>
          <a:custGeom>
            <a:avLst/>
            <a:gdLst/>
            <a:ahLst/>
            <a:cxnLst/>
            <a:rect l="l" t="t" r="r" b="b"/>
            <a:pathLst>
              <a:path w="433754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7540" y="181400"/>
                </a:lnTo>
                <a:lnTo>
                  <a:pt x="433754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xmlns="" id="{63165769-7A47-4E0F-825D-AF1179DF6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82642" flipH="1">
            <a:off x="7133961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7244B76B-C8B1-4B41-B465-5022D7F2F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484465"/>
              </p:ext>
            </p:extLst>
          </p:nvPr>
        </p:nvGraphicFramePr>
        <p:xfrm>
          <a:off x="-606269" y="12399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EFA7AD2-5C35-A14F-8CC5-736122A4324C}"/>
              </a:ext>
            </a:extLst>
          </p:cNvPr>
          <p:cNvSpPr txBox="1"/>
          <p:nvPr/>
        </p:nvSpPr>
        <p:spPr>
          <a:xfrm>
            <a:off x="6045664" y="330466"/>
            <a:ext cx="321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Comic Sans MS" panose="030F0902030302020204" pitchFamily="66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5194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7733DA8-1BFC-4737-831B-54DCFE42D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62D9E70-65A0-4037-A241-F8682A81C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4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3165769-7A47-4E0F-825D-AF1179DF6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17358">
            <a:off x="-800363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C33C8E-902C-B64E-A5B7-3EAE27FE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870" y="1913745"/>
            <a:ext cx="5497432" cy="1009337"/>
          </a:xfrm>
        </p:spPr>
        <p:txBody>
          <a:bodyPr anchor="t">
            <a:normAutofit fontScale="90000"/>
          </a:bodyPr>
          <a:lstStyle/>
          <a:p>
            <a:pPr marL="457200" indent="-457200">
              <a:buFont typeface=".Apple Color Emoji UI"/>
              <a:buChar char="👨🏾‍🏫"/>
            </a:pPr>
            <a:r>
              <a:rPr lang="fr-FR" sz="3200" dirty="0">
                <a:latin typeface="Comic Sans MS" panose="030F0902030302020204" pitchFamily="66" charset="0"/>
              </a:rPr>
              <a:t>6 groupes de travail de 4 élèves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615279-6167-3646-8156-67263AE8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6" y="2285317"/>
            <a:ext cx="4328565" cy="332792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945073B-ADF1-6A45-B6CB-141223D743EF}"/>
              </a:ext>
            </a:extLst>
          </p:cNvPr>
          <p:cNvSpPr txBox="1">
            <a:spLocks/>
          </p:cNvSpPr>
          <p:nvPr/>
        </p:nvSpPr>
        <p:spPr>
          <a:xfrm>
            <a:off x="4710868" y="2839312"/>
            <a:ext cx="5960148" cy="14865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.Apple Color Emoji UI"/>
              <a:buChar char="👨🏾‍🏫"/>
            </a:pPr>
            <a:r>
              <a:rPr lang="fr-FR" sz="3200" dirty="0">
                <a:latin typeface="Comic Sans MS" panose="030F0902030302020204" pitchFamily="66" charset="0"/>
              </a:rPr>
              <a:t>2 enseignants encadrants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F860B00-E039-884A-9B1A-8367546B0A92}"/>
              </a:ext>
            </a:extLst>
          </p:cNvPr>
          <p:cNvSpPr txBox="1"/>
          <p:nvPr/>
        </p:nvSpPr>
        <p:spPr>
          <a:xfrm>
            <a:off x="1963711" y="266699"/>
            <a:ext cx="308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BESOINS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33E01DA-6EFB-AD46-9A7C-02CF9A3BD4FB}"/>
              </a:ext>
            </a:extLst>
          </p:cNvPr>
          <p:cNvSpPr txBox="1"/>
          <p:nvPr/>
        </p:nvSpPr>
        <p:spPr>
          <a:xfrm>
            <a:off x="4710869" y="1260618"/>
            <a:ext cx="6895115" cy="584775"/>
          </a:xfrm>
          <a:prstGeom prst="rect">
            <a:avLst/>
          </a:prstGeom>
          <a:noFill/>
          <a:ln>
            <a:solidFill>
              <a:srgbClr val="758468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902030302020204" pitchFamily="66" charset="0"/>
              </a:rPr>
              <a:t>Conditions de travail des élèves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DCB7D3-BFB7-D846-AAC8-7AE9150A1958}"/>
              </a:ext>
            </a:extLst>
          </p:cNvPr>
          <p:cNvSpPr/>
          <p:nvPr/>
        </p:nvSpPr>
        <p:spPr>
          <a:xfrm>
            <a:off x="4710868" y="3558122"/>
            <a:ext cx="7237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DAF6CE"/>
                </a:solidFill>
                <a:latin typeface="Comic Sans MS" panose="030F0902030302020204" pitchFamily="66" charset="0"/>
              </a:rPr>
              <a:t>Conditions de travail des élèv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es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2A60BA3-9535-6C4E-A03C-EB18428E2C17}"/>
              </a:ext>
            </a:extLst>
          </p:cNvPr>
          <p:cNvSpPr txBox="1">
            <a:spLocks/>
          </p:cNvSpPr>
          <p:nvPr/>
        </p:nvSpPr>
        <p:spPr>
          <a:xfrm>
            <a:off x="4710868" y="4348041"/>
            <a:ext cx="5960148" cy="14865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.Apple Color Emoji UI"/>
              <a:buChar char="👩🏽‍💻"/>
            </a:pPr>
            <a:r>
              <a:rPr lang="fr-FR" sz="3200" dirty="0">
                <a:latin typeface="Comic Sans MS" panose="030F0902030302020204" pitchFamily="66" charset="0"/>
              </a:rPr>
              <a:t>2 salles de cours contigües</a:t>
            </a:r>
          </a:p>
          <a:p>
            <a:pPr marL="457200" indent="-457200">
              <a:buFont typeface=".Apple Color Emoji UI"/>
              <a:buChar char="👩🏽‍💻"/>
            </a:pPr>
            <a:r>
              <a:rPr lang="fr-FR" sz="3200" dirty="0">
                <a:latin typeface="Comic Sans MS" panose="030F0902030302020204" pitchFamily="66" charset="0"/>
              </a:rPr>
              <a:t>Un ordinateur par groupe</a:t>
            </a:r>
          </a:p>
          <a:p>
            <a:pPr marL="457200" indent="-457200">
              <a:buFont typeface=".Apple Color Emoji UI"/>
              <a:buChar char="👩🏽‍💻"/>
            </a:pPr>
            <a:r>
              <a:rPr lang="fr-FR" sz="3200" dirty="0">
                <a:latin typeface="Comic Sans MS" panose="030F0902030302020204" pitchFamily="66" charset="0"/>
              </a:rPr>
              <a:t>1 dossier de travail</a:t>
            </a:r>
          </a:p>
        </p:txBody>
      </p:sp>
    </p:spTree>
    <p:extLst>
      <p:ext uri="{BB962C8B-B14F-4D97-AF65-F5344CB8AC3E}">
        <p14:creationId xmlns:p14="http://schemas.microsoft.com/office/powerpoint/2010/main" val="71266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0C89F63-7DD0-3340-BAB0-03A3B6CC37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923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05AD83-CF71-D349-B23B-FD8F2182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8307"/>
            <a:ext cx="10668000" cy="1524000"/>
          </a:xfrm>
        </p:spPr>
        <p:txBody>
          <a:bodyPr/>
          <a:lstStyle/>
          <a:p>
            <a:r>
              <a:rPr lang="fr-FR" dirty="0">
                <a:solidFill>
                  <a:srgbClr val="DAF6CE"/>
                </a:solidFill>
                <a:latin typeface="Comic Sans MS" panose="030F0902030302020204" pitchFamily="66" charset="0"/>
              </a:rPr>
              <a:t>SITUATION PROFESSIONNELLE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48FE9EF-A9E3-A749-BB6B-854B87074E6B}"/>
              </a:ext>
            </a:extLst>
          </p:cNvPr>
          <p:cNvSpPr txBox="1"/>
          <p:nvPr/>
        </p:nvSpPr>
        <p:spPr>
          <a:xfrm>
            <a:off x="134911" y="5696262"/>
            <a:ext cx="271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Décathlon Guadeloupe</a:t>
            </a:r>
          </a:p>
        </p:txBody>
      </p:sp>
    </p:spTree>
    <p:extLst>
      <p:ext uri="{BB962C8B-B14F-4D97-AF65-F5344CB8AC3E}">
        <p14:creationId xmlns:p14="http://schemas.microsoft.com/office/powerpoint/2010/main" val="201260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DE9290-C0A3-2A40-912A-574ECB95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2315"/>
            <a:ext cx="10668000" cy="1524000"/>
          </a:xfrm>
        </p:spPr>
        <p:txBody>
          <a:bodyPr/>
          <a:lstStyle/>
          <a:p>
            <a:r>
              <a:rPr lang="fr-FR" dirty="0">
                <a:latin typeface="Comic Sans MS" panose="030F0902030302020204" pitchFamily="66" charset="0"/>
              </a:rPr>
              <a:t>UN CHALLENGE PAR MATIÈRE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DD5739C7-3AC2-1B49-BD1C-AE9F90A9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422872"/>
              </p:ext>
            </p:extLst>
          </p:nvPr>
        </p:nvGraphicFramePr>
        <p:xfrm>
          <a:off x="762000" y="2286000"/>
          <a:ext cx="10668000" cy="38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74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DE9290-C0A3-2A40-912A-574ECB95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2315"/>
            <a:ext cx="10668000" cy="152400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Comic Sans MS" panose="030F0902030302020204" pitchFamily="66" charset="0"/>
              </a:rPr>
              <a:t>UN CHALLENGE ÉCOLE ENTREPRISE GLOBALE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DD5739C7-3AC2-1B49-BD1C-AE9F90A9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098845"/>
              </p:ext>
            </p:extLst>
          </p:nvPr>
        </p:nvGraphicFramePr>
        <p:xfrm>
          <a:off x="762000" y="2286000"/>
          <a:ext cx="10668000" cy="38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46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0FF0E6B-B5AC-4BDB-9894-0F5599694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3765D58-9631-2B4E-9A2B-7A17E5AA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64" b="16015"/>
          <a:stretch/>
        </p:blipFill>
        <p:spPr>
          <a:xfrm>
            <a:off x="1" y="0"/>
            <a:ext cx="12191999" cy="5662047"/>
          </a:xfrm>
          <a:custGeom>
            <a:avLst/>
            <a:gdLst/>
            <a:ahLst/>
            <a:cxnLst/>
            <a:rect l="l" t="t" r="r" b="b"/>
            <a:pathLst>
              <a:path w="12191999" h="5662047">
                <a:moveTo>
                  <a:pt x="0" y="0"/>
                </a:moveTo>
                <a:lnTo>
                  <a:pt x="12191999" y="0"/>
                </a:lnTo>
                <a:lnTo>
                  <a:pt x="12191999" y="4441031"/>
                </a:lnTo>
                <a:lnTo>
                  <a:pt x="12122115" y="4466440"/>
                </a:lnTo>
                <a:cubicBezTo>
                  <a:pt x="11885683" y="4549571"/>
                  <a:pt x="11665281" y="4618943"/>
                  <a:pt x="11470288" y="4676343"/>
                </a:cubicBezTo>
                <a:cubicBezTo>
                  <a:pt x="9682688" y="5202609"/>
                  <a:pt x="7863685" y="5582544"/>
                  <a:pt x="6034815" y="5632196"/>
                </a:cubicBezTo>
                <a:cubicBezTo>
                  <a:pt x="4947994" y="5663166"/>
                  <a:pt x="3973571" y="5696346"/>
                  <a:pt x="3024777" y="5584524"/>
                </a:cubicBezTo>
                <a:cubicBezTo>
                  <a:pt x="2087147" y="5474254"/>
                  <a:pt x="1174496" y="5221993"/>
                  <a:pt x="202744" y="4684612"/>
                </a:cubicBezTo>
                <a:lnTo>
                  <a:pt x="0" y="4568423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7ACC52-C8BA-4323-9337-7AAC336EC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31194">
            <a:off x="4473133" y="-1389819"/>
            <a:ext cx="3127410" cy="11940022"/>
          </a:xfrm>
          <a:custGeom>
            <a:avLst/>
            <a:gdLst>
              <a:gd name="connsiteX0" fmla="*/ 0 w 5495909"/>
              <a:gd name="connsiteY0" fmla="*/ 439826 h 12359152"/>
              <a:gd name="connsiteX1" fmla="*/ 2368499 w 5495909"/>
              <a:gd name="connsiteY1" fmla="*/ 0 h 12359152"/>
              <a:gd name="connsiteX2" fmla="*/ 2545630 w 5495909"/>
              <a:gd name="connsiteY2" fmla="*/ 174758 h 12359152"/>
              <a:gd name="connsiteX3" fmla="*/ 3918711 w 5495909"/>
              <a:gd name="connsiteY3" fmla="*/ 1835924 h 12359152"/>
              <a:gd name="connsiteX4" fmla="*/ 5333129 w 5495909"/>
              <a:gd name="connsiteY4" fmla="*/ 9600621 h 12359152"/>
              <a:gd name="connsiteX5" fmla="*/ 4941960 w 5495909"/>
              <a:gd name="connsiteY5" fmla="*/ 11551202 h 12359152"/>
              <a:gd name="connsiteX6" fmla="*/ 4847841 w 5495909"/>
              <a:gd name="connsiteY6" fmla="*/ 11940022 h 12359152"/>
              <a:gd name="connsiteX7" fmla="*/ 2590791 w 5495909"/>
              <a:gd name="connsiteY7" fmla="*/ 12359152 h 12359152"/>
              <a:gd name="connsiteX0" fmla="*/ 0 w 5495909"/>
              <a:gd name="connsiteY0" fmla="*/ 439826 h 12450592"/>
              <a:gd name="connsiteX1" fmla="*/ 2368499 w 5495909"/>
              <a:gd name="connsiteY1" fmla="*/ 0 h 12450592"/>
              <a:gd name="connsiteX2" fmla="*/ 2545630 w 5495909"/>
              <a:gd name="connsiteY2" fmla="*/ 174758 h 12450592"/>
              <a:gd name="connsiteX3" fmla="*/ 3918711 w 5495909"/>
              <a:gd name="connsiteY3" fmla="*/ 1835924 h 12450592"/>
              <a:gd name="connsiteX4" fmla="*/ 5333129 w 5495909"/>
              <a:gd name="connsiteY4" fmla="*/ 9600621 h 12450592"/>
              <a:gd name="connsiteX5" fmla="*/ 4941960 w 5495909"/>
              <a:gd name="connsiteY5" fmla="*/ 11551202 h 12450592"/>
              <a:gd name="connsiteX6" fmla="*/ 4847841 w 5495909"/>
              <a:gd name="connsiteY6" fmla="*/ 11940022 h 12450592"/>
              <a:gd name="connsiteX7" fmla="*/ 2682231 w 5495909"/>
              <a:gd name="connsiteY7" fmla="*/ 12450592 h 12450592"/>
              <a:gd name="connsiteX0" fmla="*/ 0 w 5495909"/>
              <a:gd name="connsiteY0" fmla="*/ 439826 h 11940022"/>
              <a:gd name="connsiteX1" fmla="*/ 2368499 w 5495909"/>
              <a:gd name="connsiteY1" fmla="*/ 0 h 11940022"/>
              <a:gd name="connsiteX2" fmla="*/ 2545630 w 5495909"/>
              <a:gd name="connsiteY2" fmla="*/ 174758 h 11940022"/>
              <a:gd name="connsiteX3" fmla="*/ 3918711 w 5495909"/>
              <a:gd name="connsiteY3" fmla="*/ 1835924 h 11940022"/>
              <a:gd name="connsiteX4" fmla="*/ 5333129 w 5495909"/>
              <a:gd name="connsiteY4" fmla="*/ 9600621 h 11940022"/>
              <a:gd name="connsiteX5" fmla="*/ 4941960 w 5495909"/>
              <a:gd name="connsiteY5" fmla="*/ 11551202 h 11940022"/>
              <a:gd name="connsiteX6" fmla="*/ 4847841 w 5495909"/>
              <a:gd name="connsiteY6" fmla="*/ 11940022 h 11940022"/>
              <a:gd name="connsiteX0" fmla="*/ 0 w 3127410"/>
              <a:gd name="connsiteY0" fmla="*/ 0 h 11940022"/>
              <a:gd name="connsiteX1" fmla="*/ 177131 w 3127410"/>
              <a:gd name="connsiteY1" fmla="*/ 174758 h 11940022"/>
              <a:gd name="connsiteX2" fmla="*/ 1550212 w 3127410"/>
              <a:gd name="connsiteY2" fmla="*/ 1835924 h 11940022"/>
              <a:gd name="connsiteX3" fmla="*/ 2964630 w 3127410"/>
              <a:gd name="connsiteY3" fmla="*/ 9600621 h 11940022"/>
              <a:gd name="connsiteX4" fmla="*/ 2573461 w 3127410"/>
              <a:gd name="connsiteY4" fmla="*/ 11551202 h 11940022"/>
              <a:gd name="connsiteX5" fmla="*/ 2479342 w 3127410"/>
              <a:gd name="connsiteY5" fmla="*/ 11940022 h 1194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410" h="11940022">
                <a:moveTo>
                  <a:pt x="0" y="0"/>
                </a:moveTo>
                <a:lnTo>
                  <a:pt x="177131" y="174758"/>
                </a:lnTo>
                <a:cubicBezTo>
                  <a:pt x="708039" y="712956"/>
                  <a:pt x="1171884" y="1271588"/>
                  <a:pt x="1550212" y="1835924"/>
                </a:cubicBezTo>
                <a:cubicBezTo>
                  <a:pt x="3066625" y="4096119"/>
                  <a:pt x="3368088" y="6931448"/>
                  <a:pt x="2964630" y="9600621"/>
                </a:cubicBezTo>
                <a:cubicBezTo>
                  <a:pt x="2896028" y="10053421"/>
                  <a:pt x="2765824" y="10735195"/>
                  <a:pt x="2573461" y="11551202"/>
                </a:cubicBezTo>
                <a:lnTo>
                  <a:pt x="2479342" y="11940022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CF88D9F-F76F-5441-9E47-70C6AB0C0CF3}"/>
              </a:ext>
            </a:extLst>
          </p:cNvPr>
          <p:cNvSpPr txBox="1"/>
          <p:nvPr/>
        </p:nvSpPr>
        <p:spPr>
          <a:xfrm>
            <a:off x="789482" y="5906080"/>
            <a:ext cx="1061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DES ÉLÈVES RÉCOMPENSÉS</a:t>
            </a:r>
          </a:p>
        </p:txBody>
      </p:sp>
    </p:spTree>
    <p:extLst>
      <p:ext uri="{BB962C8B-B14F-4D97-AF65-F5344CB8AC3E}">
        <p14:creationId xmlns:p14="http://schemas.microsoft.com/office/powerpoint/2010/main" val="293522931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431"/>
      </a:dk2>
      <a:lt2>
        <a:srgbClr val="E2E8E8"/>
      </a:lt2>
      <a:accent1>
        <a:srgbClr val="E72F29"/>
      </a:accent1>
      <a:accent2>
        <a:srgbClr val="D56C17"/>
      </a:accent2>
      <a:accent3>
        <a:srgbClr val="B7A321"/>
      </a:accent3>
      <a:accent4>
        <a:srgbClr val="86B313"/>
      </a:accent4>
      <a:accent5>
        <a:srgbClr val="50BA21"/>
      </a:accent5>
      <a:accent6>
        <a:srgbClr val="15BD28"/>
      </a:accent6>
      <a:hlink>
        <a:srgbClr val="31919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125</Words>
  <Application>Microsoft Macintosh PowerPoint</Application>
  <PresentationFormat>Personnalisé</PresentationFormat>
  <Paragraphs>28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PebbleVTI</vt:lpstr>
      <vt:lpstr>CHALLENGE INTERDISCIPLINAIRE</vt:lpstr>
      <vt:lpstr>Présentation PowerPoint</vt:lpstr>
      <vt:lpstr>6 groupes de travail de 4 élèves   </vt:lpstr>
      <vt:lpstr>SITUATION PROFESSIONNELLE</vt:lpstr>
      <vt:lpstr>UN CHALLENGE PAR MATIÈRE</vt:lpstr>
      <vt:lpstr>UN CHALLENGE ÉCOLE ENTREPRISE GLOBALE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INTERDISCIPLINAIRE</dc:title>
  <dc:creator>AREKION JULIE</dc:creator>
  <cp:lastModifiedBy>Dominique AREKION</cp:lastModifiedBy>
  <cp:revision>9</cp:revision>
  <dcterms:created xsi:type="dcterms:W3CDTF">2021-01-31T22:49:59Z</dcterms:created>
  <dcterms:modified xsi:type="dcterms:W3CDTF">2021-02-01T00:11:05Z</dcterms:modified>
</cp:coreProperties>
</file>