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media1.mp3" ContentType="audio/unknown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latinLnBrk="0">
      <a:defRPr sz="1200">
        <a:solidFill>
          <a:srgbClr val="FFFFFF"/>
        </a:solidFill>
        <a:latin typeface="+mn-lt"/>
        <a:ea typeface="+mn-ea"/>
        <a:cs typeface="+mn-cs"/>
        <a:sym typeface="Calibri"/>
      </a:defRPr>
    </a:lvl1pPr>
    <a:lvl2pPr indent="228600" latinLnBrk="0">
      <a:defRPr sz="1200">
        <a:solidFill>
          <a:srgbClr val="FFFFFF"/>
        </a:solidFill>
        <a:latin typeface="+mn-lt"/>
        <a:ea typeface="+mn-ea"/>
        <a:cs typeface="+mn-cs"/>
        <a:sym typeface="Calibri"/>
      </a:defRPr>
    </a:lvl2pPr>
    <a:lvl3pPr indent="457200" latinLnBrk="0">
      <a:defRPr sz="1200">
        <a:solidFill>
          <a:srgbClr val="FFFFFF"/>
        </a:solidFill>
        <a:latin typeface="+mn-lt"/>
        <a:ea typeface="+mn-ea"/>
        <a:cs typeface="+mn-cs"/>
        <a:sym typeface="Calibri"/>
      </a:defRPr>
    </a:lvl3pPr>
    <a:lvl4pPr indent="685800" latinLnBrk="0">
      <a:defRPr sz="1200">
        <a:solidFill>
          <a:srgbClr val="FFFFFF"/>
        </a:solidFill>
        <a:latin typeface="+mn-lt"/>
        <a:ea typeface="+mn-ea"/>
        <a:cs typeface="+mn-cs"/>
        <a:sym typeface="Calibri"/>
      </a:defRPr>
    </a:lvl4pPr>
    <a:lvl5pPr indent="914400" latinLnBrk="0">
      <a:defRPr sz="1200">
        <a:solidFill>
          <a:srgbClr val="FFFFFF"/>
        </a:solidFill>
        <a:latin typeface="+mn-lt"/>
        <a:ea typeface="+mn-ea"/>
        <a:cs typeface="+mn-cs"/>
        <a:sym typeface="Calibri"/>
      </a:defRPr>
    </a:lvl5pPr>
    <a:lvl6pPr indent="1143000" latinLnBrk="0">
      <a:defRPr sz="1200">
        <a:solidFill>
          <a:srgbClr val="FFFFFF"/>
        </a:solidFill>
        <a:latin typeface="+mn-lt"/>
        <a:ea typeface="+mn-ea"/>
        <a:cs typeface="+mn-cs"/>
        <a:sym typeface="Calibri"/>
      </a:defRPr>
    </a:lvl6pPr>
    <a:lvl7pPr indent="1371600" latinLnBrk="0">
      <a:defRPr sz="1200">
        <a:solidFill>
          <a:srgbClr val="FFFFFF"/>
        </a:solidFill>
        <a:latin typeface="+mn-lt"/>
        <a:ea typeface="+mn-ea"/>
        <a:cs typeface="+mn-cs"/>
        <a:sym typeface="Calibri"/>
      </a:defRPr>
    </a:lvl7pPr>
    <a:lvl8pPr indent="1600200" latinLnBrk="0">
      <a:defRPr sz="1200">
        <a:solidFill>
          <a:srgbClr val="FFFFFF"/>
        </a:solidFill>
        <a:latin typeface="+mn-lt"/>
        <a:ea typeface="+mn-ea"/>
        <a:cs typeface="+mn-cs"/>
        <a:sym typeface="Calibri"/>
      </a:defRPr>
    </a:lvl8pPr>
    <a:lvl9pPr indent="1828800" latinLnBrk="0">
      <a:defRPr sz="1200">
        <a:solidFill>
          <a:srgbClr val="FFFFFF"/>
        </a:solidFill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du titre"/>
          <p:cNvSpPr txBox="1"/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12" name="Texte niveau 1…"/>
          <p:cNvSpPr txBox="1"/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  <a:lvl2pPr marL="0" indent="457200" algn="ctr">
              <a:buSzTx/>
              <a:buFontTx/>
              <a:buNone/>
            </a:lvl2pPr>
            <a:lvl3pPr marL="0" indent="914400" algn="ctr">
              <a:buSzTx/>
              <a:buFontTx/>
              <a:buNone/>
            </a:lvl3pPr>
            <a:lvl4pPr marL="0" indent="1371600" algn="ctr">
              <a:buSzTx/>
              <a:buFontTx/>
              <a:buNone/>
            </a:lvl4pPr>
            <a:lvl5pPr marL="0" indent="1828800" algn="ctr">
              <a:buSzTx/>
              <a:buFontTx/>
              <a:buNone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e du tit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21" name="Texte niveau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22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e du titre"/>
          <p:cNvSpPr txBox="1"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b="1" cap="all" sz="4000"/>
            </a:lvl1pPr>
          </a:lstStyle>
          <a:p>
            <a:pPr/>
            <a:r>
              <a:t>Texte du titre</a:t>
            </a:r>
          </a:p>
        </p:txBody>
      </p:sp>
      <p:sp>
        <p:nvSpPr>
          <p:cNvPr id="30" name="Texte niveau 1…"/>
          <p:cNvSpPr txBox="1"/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/>
            </a:lvl1pPr>
            <a:lvl2pPr marL="0" indent="457200">
              <a:spcBef>
                <a:spcPts val="400"/>
              </a:spcBef>
              <a:buSzTx/>
              <a:buFontTx/>
              <a:buNone/>
              <a:defRPr sz="2000"/>
            </a:lvl2pPr>
            <a:lvl3pPr marL="0" indent="914400">
              <a:spcBef>
                <a:spcPts val="400"/>
              </a:spcBef>
              <a:buSzTx/>
              <a:buFontTx/>
              <a:buNone/>
              <a:defRPr sz="2000"/>
            </a:lvl3pPr>
            <a:lvl4pPr marL="0" indent="1371600">
              <a:spcBef>
                <a:spcPts val="400"/>
              </a:spcBef>
              <a:buSzTx/>
              <a:buFontTx/>
              <a:buNone/>
              <a:defRPr sz="2000"/>
            </a:lvl4pPr>
            <a:lvl5pPr marL="0" indent="1828800">
              <a:spcBef>
                <a:spcPts val="400"/>
              </a:spcBef>
              <a:buSzTx/>
              <a:buFontTx/>
              <a:buNone/>
              <a:defRPr sz="20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3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e du tit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39" name="Texte niveau 1…"/>
          <p:cNvSpPr txBox="1"/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0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e du tit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48" name="Texte niveau 1…"/>
          <p:cNvSpPr txBox="1"/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  <a:lvl2pPr marL="0" indent="457200">
              <a:spcBef>
                <a:spcPts val="500"/>
              </a:spcBef>
              <a:buSzTx/>
              <a:buFontTx/>
              <a:buNone/>
              <a:defRPr b="1" sz="2400"/>
            </a:lvl2pPr>
            <a:lvl3pPr marL="0" indent="914400">
              <a:spcBef>
                <a:spcPts val="500"/>
              </a:spcBef>
              <a:buSzTx/>
              <a:buFontTx/>
              <a:buNone/>
              <a:defRPr b="1" sz="2400"/>
            </a:lvl3pPr>
            <a:lvl4pPr marL="0" indent="1371600">
              <a:spcBef>
                <a:spcPts val="500"/>
              </a:spcBef>
              <a:buSzTx/>
              <a:buFontTx/>
              <a:buNone/>
              <a:defRPr b="1" sz="2400"/>
            </a:lvl4pPr>
            <a:lvl5pPr marL="0" indent="1828800">
              <a:spcBef>
                <a:spcPts val="500"/>
              </a:spcBef>
              <a:buSzTx/>
              <a:buFontTx/>
              <a:buNone/>
              <a:defRPr b="1" sz="24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9" name="Text Placeholder 4"/>
          <p:cNvSpPr/>
          <p:nvPr>
            <p:ph type="body" sz="quarter" idx="13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b="1" sz="2400"/>
            </a:pPr>
          </a:p>
        </p:txBody>
      </p:sp>
      <p:sp>
        <p:nvSpPr>
          <p:cNvPr id="50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e du tit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5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e du titre"/>
          <p:cNvSpPr txBox="1"/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Texte du titre</a:t>
            </a:r>
          </a:p>
        </p:txBody>
      </p:sp>
      <p:sp>
        <p:nvSpPr>
          <p:cNvPr id="73" name="Texte niveau 1…"/>
          <p:cNvSpPr txBox="1"/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74" name="Text Placeholder 3"/>
          <p:cNvSpPr/>
          <p:nvPr>
            <p:ph type="body" sz="half" idx="13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</a:p>
        </p:txBody>
      </p:sp>
      <p:sp>
        <p:nvSpPr>
          <p:cNvPr id="7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e du titre"/>
          <p:cNvSpPr txBox="1"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Texte du titre</a:t>
            </a:r>
          </a:p>
        </p:txBody>
      </p:sp>
      <p:sp>
        <p:nvSpPr>
          <p:cNvPr id="83" name="Picture Placeholder 2"/>
          <p:cNvSpPr/>
          <p:nvPr>
            <p:ph type="pic" sz="half" idx="13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Texte niveau 1…"/>
          <p:cNvSpPr txBox="1"/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8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du titre"/>
          <p:cNvSpPr txBox="1"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3" name="Texte niveau 1…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" name="Numéro de diapositive"/>
          <p:cNvSpPr txBox="1"/>
          <p:nvPr>
            <p:ph type="sldNum" sz="quarter" idx="2"/>
          </p:nvPr>
        </p:nvSpPr>
        <p:spPr>
          <a:xfrm>
            <a:off x="8422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1.png"/><Relationship Id="rId5" Type="http://schemas.openxmlformats.org/officeDocument/2006/relationships/image" Target="../media/image1.tif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tif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tif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tif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tif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haikudeck.com/lady-tremaine-speaks-out-humor-presentation-JJm08RWS6J" TargetMode="External"/><Relationship Id="rId3" Type="http://schemas.openxmlformats.org/officeDocument/2006/relationships/hyperlink" Target="https://d23.com/a-to-z/cinderella-film/" TargetMode="External"/><Relationship Id="rId4" Type="http://schemas.openxmlformats.org/officeDocument/2006/relationships/hyperlink" Target="https://youthareawesome.com/life-happily-after-cinderella/" TargetMode="External"/><Relationship Id="rId5" Type="http://schemas.openxmlformats.org/officeDocument/2006/relationships/hyperlink" Target="https://www.pinterest.com/pin/220465344237753817/" TargetMode="External"/><Relationship Id="rId6" Type="http://schemas.openxmlformats.org/officeDocument/2006/relationships/hyperlink" Target="https://www.deviantart.com/zacharynoah92/art/Cinderella-and-Prince-Charming-Dancing-at-the-Ball-916528234" TargetMode="External"/><Relationship Id="rId7" Type="http://schemas.openxmlformats.org/officeDocument/2006/relationships/hyperlink" Target="https://ew.com/gallery/cinderella-fairy-godmothers/" TargetMode="External"/><Relationship Id="rId8" Type="http://schemas.openxmlformats.org/officeDocument/2006/relationships/hyperlink" Target="https://allears.net/2020/11/14/um-a-working-cinderella-carriage-now-exists-and-its-the-coolest-thing-weve-seen-today/" TargetMode="External"/><Relationship Id="rId9" Type="http://schemas.openxmlformats.org/officeDocument/2006/relationships/hyperlink" Target="https://www.reddit.com/r/disneyprincess/comments/1cc55jp/versions_of_cinderellas_rags_peasant_outfit/?rdt=36699" TargetMode="External"/><Relationship Id="rId10" Type="http://schemas.openxmlformats.org/officeDocument/2006/relationships/hyperlink" Target="https://disney.fandom.com/wiki/Village_(Cinderella)" TargetMode="External"/><Relationship Id="rId11" Type="http://schemas.openxmlformats.org/officeDocument/2006/relationships/hyperlink" Target="https://www.pinterest.com/pin/576179346055671754/" TargetMode="External"/><Relationship Id="rId12" Type="http://schemas.openxmlformats.org/officeDocument/2006/relationships/hyperlink" Target="https://www.flickr.com/photos/djll/3014349215" TargetMode="External"/><Relationship Id="rId13" Type="http://schemas.openxmlformats.org/officeDocument/2006/relationships/hyperlink" Target="https://notube.lol/fr/download?token=54bc8d35541587d189a13e258f58e338" TargetMode="External"/><Relationship Id="rId14" Type="http://schemas.openxmlformats.org/officeDocument/2006/relationships/hyperlink" Target="https://www.youtube.com/watch?v=KfU3pPD7YaQ&amp;list=PLh3-icSKvfhn1Pi4Oig5hPxkyQx_7kTaT&amp;index=1" TargetMode="External"/><Relationship Id="rId15" Type="http://schemas.openxmlformats.org/officeDocument/2006/relationships/hyperlink" Target="https://www.youtube.com/watch?v=I5yzmxG-1js&amp;list=PLh3-icSKvfhn1Pi4Oig5hPxkyQx_7kTaT&amp;index=2" TargetMode="External"/><Relationship Id="rId16" Type="http://schemas.openxmlformats.org/officeDocument/2006/relationships/hyperlink" Target="https://www.youtube.com/watch?v=4KNePyGv_y0&amp;list=PLh3-icSKvfhn1Pi4Oig5hPxkyQx_7kTaT&amp;index=3" TargetMode="External"/><Relationship Id="rId17" Type="http://schemas.openxmlformats.org/officeDocument/2006/relationships/hyperlink" Target="https://www.youtube.com/watch?v=Eu16yevsEq4&amp;list=PLh3-icSKvfhn1Pi4Oig5hPxkyQx_7kTaT&amp;index=6" TargetMode="External"/><Relationship Id="rId18" Type="http://schemas.openxmlformats.org/officeDocument/2006/relationships/hyperlink" Target="https://www.youtube.com/watch?v=UyKZ9OvCf4M&amp;list=PLh3-icSKvfhn1Pi4Oig5hPxkyQx_7kTaT&amp;index=7" TargetMode="External"/><Relationship Id="rId19" Type="http://schemas.openxmlformats.org/officeDocument/2006/relationships/hyperlink" Target="https://www.youtube.com/watch?v=u5asfVCJ8Lk&amp;list=PLh3-icSKvfhn1Pi4Oig5hPxkyQx_7kTaT&amp;index=8" TargetMode="External"/><Relationship Id="rId20" Type="http://schemas.openxmlformats.org/officeDocument/2006/relationships/hyperlink" Target="https://www.youtube.com/watch?v=YF5F3551XjI" TargetMode="Externa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tif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Cinderella - 01. Main Titles [Cinderella].mp3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571500" cy="571500"/>
          </a:xfrm>
          <a:prstGeom prst="rect">
            <a:avLst/>
          </a:prstGeom>
        </p:spPr>
      </p:pic>
      <p:sp>
        <p:nvSpPr>
          <p:cNvPr id="95" name="Titr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 sz="7200">
                <a:solidFill>
                  <a:srgbClr val="B040C7"/>
                </a:solidFill>
                <a:latin typeface="Marker Felt"/>
                <a:ea typeface="Marker Felt"/>
                <a:cs typeface="Marker Felt"/>
                <a:sym typeface="Marker Felt"/>
              </a:defRPr>
            </a:lvl1pPr>
          </a:lstStyle>
          <a:p>
            <a:pPr/>
            <a:r>
              <a:t>LOOK AND REACT !</a:t>
            </a:r>
          </a:p>
        </p:txBody>
      </p:sp>
      <p:sp>
        <p:nvSpPr>
          <p:cNvPr id="96" name="Sous-titre 2"/>
          <p:cNvSpPr txBox="1"/>
          <p:nvPr>
            <p:ph type="subTitle" sz="quarter" idx="1"/>
          </p:nvPr>
        </p:nvSpPr>
        <p:spPr>
          <a:xfrm>
            <a:off x="1371600" y="3683000"/>
            <a:ext cx="6400800" cy="1858037"/>
          </a:xfrm>
          <a:prstGeom prst="rect">
            <a:avLst/>
          </a:prstGeom>
        </p:spPr>
        <p:txBody>
          <a:bodyPr/>
          <a:lstStyle/>
          <a:p>
            <a:pPr defTabSz="905255">
              <a:defRPr sz="3959">
                <a:solidFill>
                  <a:schemeClr val="accent5">
                    <a:lumOff val="23235"/>
                  </a:schemeClr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r>
              <a:t>SAY AS MUCH AS YOU CAN !</a:t>
            </a:r>
          </a:p>
          <a:p>
            <a:pPr defTabSz="905255">
              <a:defRPr sz="3959">
                <a:solidFill>
                  <a:schemeClr val="accent5">
                    <a:lumOff val="23235"/>
                  </a:schemeClr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r>
              <a:t>WHO ? WHERE ? WHAT ? WHEN ? etc</a:t>
            </a:r>
          </a:p>
        </p:txBody>
      </p:sp>
      <p:pic>
        <p:nvPicPr>
          <p:cNvPr id="97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997700" y="4818260"/>
            <a:ext cx="2001640" cy="2001640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By Miss POLLION…"/>
          <p:cNvSpPr txBox="1"/>
          <p:nvPr/>
        </p:nvSpPr>
        <p:spPr>
          <a:xfrm>
            <a:off x="240042" y="5485129"/>
            <a:ext cx="2381335" cy="1259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EB91DC"/>
                </a:solidFill>
                <a:latin typeface="Apple Chancery"/>
                <a:ea typeface="Apple Chancery"/>
                <a:cs typeface="Apple Chancery"/>
                <a:sym typeface="Apple Chancery"/>
              </a:defRPr>
            </a:pPr>
            <a:r>
              <a:t>By Miss POLLION</a:t>
            </a:r>
          </a:p>
          <a:p>
            <a:pPr>
              <a:defRPr sz="1400">
                <a:solidFill>
                  <a:srgbClr val="EB91DC"/>
                </a:solidFill>
                <a:latin typeface="Apple Chancery"/>
                <a:ea typeface="Apple Chancery"/>
                <a:cs typeface="Apple Chancery"/>
                <a:sym typeface="Apple Chancery"/>
              </a:defRPr>
            </a:pPr>
            <a:r>
              <a:t>Collège Félix ÉBOUÉ</a:t>
            </a:r>
          </a:p>
          <a:p>
            <a:pPr>
              <a:defRPr sz="1400">
                <a:solidFill>
                  <a:srgbClr val="EB91DC"/>
                </a:solidFill>
                <a:latin typeface="Apple Chancery"/>
                <a:ea typeface="Apple Chancery"/>
                <a:cs typeface="Apple Chancery"/>
                <a:sym typeface="Apple Chancery"/>
              </a:defRPr>
            </a:pPr>
            <a:r>
              <a:t>PETIT BOURG</a:t>
            </a:r>
          </a:p>
          <a:p>
            <a:pPr>
              <a:defRPr sz="1400">
                <a:solidFill>
                  <a:srgbClr val="EB91DC"/>
                </a:solidFill>
                <a:latin typeface="Apple Chancery"/>
                <a:ea typeface="Apple Chancery"/>
                <a:cs typeface="Apple Chancery"/>
                <a:sym typeface="Apple Chancery"/>
              </a:defRPr>
            </a:pPr>
            <a:r>
              <a:t>Académie de GUADELOUPE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999" vol="50000">
                <p:cTn id="7" fill="hold" display="0">
                  <p:stCondLst>
                    <p:cond delay="indefinite"/>
                  </p:stCondLst>
                </p:cTn>
                <p:tgtEl>
                  <p:spTgt spid="9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advClick="1" p14:dur="1750">
        <p15:prstTrans prst="peelOff" invX="1"/>
      </p:transition>
    </mc:Choice>
    <mc:Choice xmlns:p14="http://schemas.microsoft.com/office/powerpoint/2010/main" Requires="p14">
      <p:transition spd="slow" advClick="1" p14:dur="1750">
        <p:wipe dir="l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715107"/>
            <a:ext cx="9144000" cy="54277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advClick="1" p14:dur="1500">
        <p15:prstTrans prst="peelOff" invX="1"/>
      </p:transition>
    </mc:Choice>
    <mc:Choice xmlns:p14="http://schemas.microsoft.com/office/powerpoint/2010/main" Requires="p14">
      <p:transition spd="slow" advClick="1" p14:dur="1500">
        <p:wipe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advClick="1" p14:dur="1500">
        <p15:prstTrans prst="peelOff" invX="1"/>
      </p:transition>
    </mc:Choice>
    <mc:Choice xmlns:p14="http://schemas.microsoft.com/office/powerpoint/2010/main" Requires="p14">
      <p:transition spd="slow" advClick="1" p14:dur="1500">
        <p:wipe dir="l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2581" y="0"/>
            <a:ext cx="8618838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gradFill flip="none" rotWithShape="1">
          <a:gsLst>
            <a:gs pos="0">
              <a:schemeClr val="accent4"/>
            </a:gs>
            <a:gs pos="100000">
              <a:schemeClr val="accent1">
                <a:hueOff val="418253"/>
                <a:satOff val="54545"/>
                <a:lumOff val="42493"/>
              </a:schemeClr>
            </a:gs>
          </a:gsLst>
          <a:lin ang="16200000" scaled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ources"/>
          <p:cNvSpPr txBox="1"/>
          <p:nvPr>
            <p:ph type="title"/>
          </p:nvPr>
        </p:nvSpPr>
        <p:spPr>
          <a:xfrm>
            <a:off x="457200" y="46038"/>
            <a:ext cx="8229600" cy="1143001"/>
          </a:xfrm>
          <a:prstGeom prst="rect">
            <a:avLst/>
          </a:prstGeom>
        </p:spPr>
        <p:txBody>
          <a:bodyPr/>
          <a:lstStyle/>
          <a:p>
            <a:pPr/>
            <a:r>
              <a:t>Sources</a:t>
            </a:r>
          </a:p>
        </p:txBody>
      </p:sp>
      <p:sp>
        <p:nvSpPr>
          <p:cNvPr id="125" name="IMAGES…"/>
          <p:cNvSpPr txBox="1"/>
          <p:nvPr/>
        </p:nvSpPr>
        <p:spPr>
          <a:xfrm>
            <a:off x="4772025" y="1416202"/>
            <a:ext cx="4041775" cy="49770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b="1" sz="1100">
                <a:solidFill>
                  <a:schemeClr val="accent4">
                    <a:satOff val="-1335"/>
                    <a:lumOff val="-10274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IMAGES</a:t>
            </a: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2" invalidUrl="" action="" tgtFrame="" tooltip="" history="1" highlightClick="0" endSnd="0"/>
              </a:rPr>
              <a:t>https://www.haikudeck.com/lady-tremaine-speaks-out-humor-presentation-JJm08RWS6J</a:t>
            </a: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3" invalidUrl="" action="" tgtFrame="" tooltip="" history="1" highlightClick="0" endSnd="0"/>
              </a:rPr>
              <a:t>https://d23.com/a-to-z/cinderella-film/</a:t>
            </a: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4" invalidUrl="" action="" tgtFrame="" tooltip="" history="1" highlightClick="0" endSnd="0"/>
              </a:rPr>
              <a:t>https://youthareawesome.com/life-happily-after-cinderella/</a:t>
            </a: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5" invalidUrl="" action="" tgtFrame="" tooltip="" history="1" highlightClick="0" endSnd="0"/>
              </a:rPr>
              <a:t>https://www.pinterest.com/pin/220465344237753817/</a:t>
            </a: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6" invalidUrl="" action="" tgtFrame="" tooltip="" history="1" highlightClick="0" endSnd="0"/>
              </a:rPr>
              <a:t>https://www.deviantart.com/zacharynoah92/art/Cinderella-and-Prince-Charming-Dancing-at-the-Ball-916528234</a:t>
            </a: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7" invalidUrl="" action="" tgtFrame="" tooltip="" history="1" highlightClick="0" endSnd="0"/>
              </a:rPr>
              <a:t>https://ew.com/gallery/cinderella-fairy-godmothers/</a:t>
            </a: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8" invalidUrl="" action="" tgtFrame="" tooltip="" history="1" highlightClick="0" endSnd="0"/>
              </a:rPr>
              <a:t>https://allears.net/2020/11/14/um-a-working-cinderella-carriage-now-exists-and-its-the-coolest-thing-weve-seen-today/</a:t>
            </a: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9" invalidUrl="" action="" tgtFrame="" tooltip="" history="1" highlightClick="0" endSnd="0"/>
              </a:rPr>
              <a:t>https://www.reddit.com/r/disneyprincess/comments/1cc55jp/versions_of_cinderellas_rags_peasant_outfit/?rdt=36699</a:t>
            </a: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2" invalidUrl="" action="" tgtFrame="" tooltip="" history="1" highlightClick="0" endSnd="0"/>
              </a:rPr>
              <a:t>https://www.haikudeck.com/lady-tremaine-speaks-out-humor-presentation-JJm08RWS6J</a:t>
            </a: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10" invalidUrl="" action="" tgtFrame="" tooltip="" history="1" highlightClick="0" endSnd="0"/>
              </a:rPr>
              <a:t>https://disney.fandom.com/wiki/Village_(Cinderella)</a:t>
            </a: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11" invalidUrl="" action="" tgtFrame="" tooltip="" history="1" highlightClick="0" endSnd="0"/>
              </a:rPr>
              <a:t>https://www.pinterest.com/pin/576179346055671754/</a:t>
            </a: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1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uFill>
                  <a:solidFill>
                    <a:srgbClr val="0000FF"/>
                  </a:solidFill>
                </a:uFill>
                <a:hlinkClick r:id="rId12" invalidUrl="" action="" tgtFrame="" tooltip="" history="1" highlightClick="0" endSnd="0"/>
              </a:rPr>
              <a:t>https://www.flickr.com/photos/djll/3014349215</a:t>
            </a:r>
          </a:p>
        </p:txBody>
      </p:sp>
      <p:sp>
        <p:nvSpPr>
          <p:cNvPr id="126" name="CONVERTISSEUR…"/>
          <p:cNvSpPr txBox="1"/>
          <p:nvPr/>
        </p:nvSpPr>
        <p:spPr>
          <a:xfrm>
            <a:off x="191344" y="1366196"/>
            <a:ext cx="4040189" cy="57266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b="1" sz="1000">
                <a:solidFill>
                  <a:schemeClr val="accent4">
                    <a:satOff val="-1335"/>
                    <a:lumOff val="-10274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CONVERTISSEUR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13" invalidUrl="" action="" tgtFrame="" tooltip="" history="1" highlightClick="0" endSnd="0"/>
              </a:rPr>
              <a:t>https://notube.lol/fr/download?token=54bc8d35541587d189a13e258f58e338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b="1" sz="1000">
                <a:solidFill>
                  <a:schemeClr val="accent4">
                    <a:satOff val="-1335"/>
                    <a:lumOff val="-10274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VIDÉOS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opening theme :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14" invalidUrl="" action="" tgtFrame="" tooltip="" history="1" highlightClick="0" endSnd="0"/>
              </a:rPr>
              <a:t>https://www.youtube.com/watch?v=KfU3pPD7YaQ&amp;list=PLh3-icSKvfhn1Pi4Oig5hPxkyQx_7kTaT&amp;index=1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 wish is…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15" invalidUrl="" action="" tgtFrame="" tooltip="" history="1" highlightClick="0" endSnd="0"/>
              </a:rPr>
              <a:t>https://www.youtube.com/watch?v=I5yzmxG-1js&amp;list=PLh3-icSKvfhn1Pi4Oig5hPxkyQx_7kTaT&amp;index=2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visitor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16" invalidUrl="" action="" tgtFrame="" tooltip="" history="1" highlightClick="0" endSnd="0"/>
              </a:rPr>
              <a:t>https://www.youtube.com/watch?v=4KNePyGv_y0&amp;list=PLh3-icSKvfhn1Pi4Oig5hPxkyQx_7kTaT&amp;index=3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chores (mice)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17" invalidUrl="" action="" tgtFrame="" tooltip="" history="1" highlightClick="0" endSnd="0"/>
              </a:rPr>
              <a:t>https://www.youtube.com/watch?v=Eu16yevsEq4&amp;list=PLh3-icSKvfhn1Pi4Oig5hPxkyQx_7kTaT&amp;index=6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fairy song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18" invalidUrl="" action="" tgtFrame="" tooltip="" history="1" highlightClick="0" endSnd="0"/>
              </a:rPr>
              <a:t>https://www.youtube.com/watch?v=UyKZ9OvCf4M&amp;list=PLh3-icSKvfhn1Pi4Oig5hPxkyQx_7kTaT&amp;index=7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the ball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19" invalidUrl="" action="" tgtFrame="" tooltip="" history="1" highlightClick="0" endSnd="0"/>
              </a:rPr>
              <a:t>https://www.youtube.com/watch?v=u5asfVCJ8Lk&amp;list=PLh3-icSKvfhn1Pi4Oig5hPxkyQx_7kTaT&amp;index=8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final song 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u="sng">
                <a:hlinkClick r:id="rId20" invalidUrl="" action="" tgtFrame="" tooltip="" history="1" highlightClick="0" endSnd="0"/>
              </a:rPr>
              <a:t>https://www.youtube.com/watch?v=YF5F3551XjI</a:t>
            </a: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defTabSz="457200">
              <a:defRPr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48478"/>
            <a:ext cx="9144000" cy="63610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-93416"/>
            <a:ext cx="9144001" cy="67722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advClick="1" p14:dur="1750">
        <p15:prstTrans prst="peelOff" invX="1"/>
      </p:transition>
    </mc:Choice>
    <mc:Choice xmlns:p14="http://schemas.microsoft.com/office/powerpoint/2010/main" Requires="p14">
      <p:transition spd="slow" advClick="1" p14:dur="1750">
        <p:wipe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il_fi" descr="il_fi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93545" y="1127125"/>
            <a:ext cx="5756910" cy="46037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advClick="1" p14:dur="1750">
        <p15:prstTrans prst="peelOff" invX="1"/>
      </p:transition>
    </mc:Choice>
    <mc:Choice xmlns:p14="http://schemas.microsoft.com/office/powerpoint/2010/main" Requires="p14">
      <p:transition spd="slow" advClick="1" p14:dur="1750">
        <p:wipe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3820" y="-2516561"/>
            <a:ext cx="8916360" cy="118911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advClick="1" p14:dur="1750">
        <p15:prstTrans prst="peelOff" invX="1"/>
      </p:transition>
    </mc:Choice>
    <mc:Choice xmlns:p14="http://schemas.microsoft.com/office/powerpoint/2010/main" Requires="p14">
      <p:transition spd="slow" advClick="1" p14:dur="1750">
        <p:wipe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541054"/>
            <a:ext cx="9144000" cy="57758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advClick="1" p14:dur="1750">
        <p15:prstTrans prst="peelOff" invX="1"/>
      </p:transition>
    </mc:Choice>
    <mc:Choice xmlns:p14="http://schemas.microsoft.com/office/powerpoint/2010/main" Requires="p14">
      <p:transition spd="slow" advClick="1" p14:dur="1750">
        <p:wipe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advClick="1" p14:dur="1750">
        <p15:prstTrans prst="peelOff" invX="1"/>
      </p:transition>
    </mc:Choice>
    <mc:Choice xmlns:p14="http://schemas.microsoft.com/office/powerpoint/2010/main" Requires="p14">
      <p:transition spd="slow" advClick="1" p14:dur="1750">
        <p:wipe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fast" advClick="1" p14:dur="750">
        <p15:prstTrans prst="peelOff" invX="1"/>
      </p:transition>
    </mc:Choice>
    <mc:Choice xmlns:p14="http://schemas.microsoft.com/office/powerpoint/2010/main" Requires="p14">
      <p:transition spd="fast" advClick="1" p14:dur="750">
        <p:wipe dir="l"/>
      </p:transition>
    </mc:Choice>
    <mc:Fallback>
      <p:transition spd="fast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advClick="1" p14:dur="1750">
        <p15:prstTrans prst="peelOff" invX="1"/>
      </p:transition>
    </mc:Choice>
    <mc:Choice xmlns:p14="http://schemas.microsoft.com/office/powerpoint/2010/main" Requires="p14">
      <p:transition spd="slow" advClick="1" p14:dur="1750">
        <p:wipe dir="l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 Noir ">
  <a:themeElements>
    <a:clrScheme name=" Noir ">
      <a:dk1>
        <a:srgbClr val="000000"/>
      </a:dk1>
      <a:lt1>
        <a:srgbClr val="000000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 Noir 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 Noir 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 Noir ">
  <a:themeElements>
    <a:clrScheme name=" Noir 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 Noir 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 Noir 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