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7556500" cx="10693400"/>
  <p:notesSz cx="6858000" cy="9144000"/>
  <p:embeddedFontLst>
    <p:embeddedFont>
      <p:font typeface="League Spartan"/>
      <p:regular r:id="rId19"/>
      <p:bold r:id="rId20"/>
    </p:embeddedFont>
    <p:embeddedFont>
      <p:font typeface="Arimo"/>
      <p:bold r:id="rId21"/>
      <p:boldItalic r:id="rId22"/>
    </p:embeddedFont>
    <p:embeddedFont>
      <p:font typeface="Alic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hz+K4/PFXOgvOpwKjGPnK9Uu2N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agueSpartan-bold.fntdata"/><Relationship Id="rId11" Type="http://schemas.openxmlformats.org/officeDocument/2006/relationships/slide" Target="slides/slide6.xml"/><Relationship Id="rId22" Type="http://schemas.openxmlformats.org/officeDocument/2006/relationships/font" Target="fonts/Arimo-boldItalic.fntdata"/><Relationship Id="rId10" Type="http://schemas.openxmlformats.org/officeDocument/2006/relationships/slide" Target="slides/slide5.xml"/><Relationship Id="rId21" Type="http://schemas.openxmlformats.org/officeDocument/2006/relationships/font" Target="fonts/Arimo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Alic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eagueSpartan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1" Type="http://schemas.openxmlformats.org/officeDocument/2006/relationships/image" Target="../media/image1.png"/><Relationship Id="rId10" Type="http://schemas.openxmlformats.org/officeDocument/2006/relationships/image" Target="../media/image16.png"/><Relationship Id="rId9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png"/><Relationship Id="rId4" Type="http://schemas.openxmlformats.org/officeDocument/2006/relationships/image" Target="../media/image51.png"/><Relationship Id="rId5" Type="http://schemas.openxmlformats.org/officeDocument/2006/relationships/image" Target="../media/image57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8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10" Type="http://schemas.openxmlformats.org/officeDocument/2006/relationships/image" Target="../media/image61.png"/><Relationship Id="rId9" Type="http://schemas.openxmlformats.org/officeDocument/2006/relationships/image" Target="../media/image73.png"/><Relationship Id="rId5" Type="http://schemas.openxmlformats.org/officeDocument/2006/relationships/image" Target="../media/image59.png"/><Relationship Id="rId6" Type="http://schemas.openxmlformats.org/officeDocument/2006/relationships/image" Target="../media/image66.png"/><Relationship Id="rId7" Type="http://schemas.openxmlformats.org/officeDocument/2006/relationships/image" Target="../media/image63.jpg"/><Relationship Id="rId8" Type="http://schemas.openxmlformats.org/officeDocument/2006/relationships/image" Target="../media/image7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Relationship Id="rId4" Type="http://schemas.openxmlformats.org/officeDocument/2006/relationships/image" Target="../media/image21.png"/><Relationship Id="rId5" Type="http://schemas.openxmlformats.org/officeDocument/2006/relationships/image" Target="../media/image67.png"/><Relationship Id="rId6" Type="http://schemas.openxmlformats.org/officeDocument/2006/relationships/image" Target="../media/image75.png"/><Relationship Id="rId7" Type="http://schemas.openxmlformats.org/officeDocument/2006/relationships/image" Target="../media/image71.png"/><Relationship Id="rId8" Type="http://schemas.openxmlformats.org/officeDocument/2006/relationships/image" Target="../media/image6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5.png"/><Relationship Id="rId6" Type="http://schemas.openxmlformats.org/officeDocument/2006/relationships/image" Target="../media/image17.png"/><Relationship Id="rId7" Type="http://schemas.openxmlformats.org/officeDocument/2006/relationships/image" Target="../media/image78.gif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47.png"/><Relationship Id="rId6" Type="http://schemas.openxmlformats.org/officeDocument/2006/relationships/image" Target="../media/image14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11" Type="http://schemas.openxmlformats.org/officeDocument/2006/relationships/image" Target="../media/image32.png"/><Relationship Id="rId10" Type="http://schemas.openxmlformats.org/officeDocument/2006/relationships/image" Target="../media/image24.png"/><Relationship Id="rId12" Type="http://schemas.openxmlformats.org/officeDocument/2006/relationships/image" Target="../media/image1.png"/><Relationship Id="rId9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43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38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10" Type="http://schemas.openxmlformats.org/officeDocument/2006/relationships/image" Target="../media/image45.png"/><Relationship Id="rId9" Type="http://schemas.openxmlformats.org/officeDocument/2006/relationships/image" Target="../media/image39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40.pn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44.jpg"/><Relationship Id="rId5" Type="http://schemas.openxmlformats.org/officeDocument/2006/relationships/image" Target="../media/image42.jpg"/><Relationship Id="rId6" Type="http://schemas.openxmlformats.org/officeDocument/2006/relationships/image" Target="../media/image50.png"/><Relationship Id="rId7" Type="http://schemas.openxmlformats.org/officeDocument/2006/relationships/image" Target="../media/image68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10" Type="http://schemas.openxmlformats.org/officeDocument/2006/relationships/image" Target="../media/image54.png"/><Relationship Id="rId9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7" Type="http://schemas.openxmlformats.org/officeDocument/2006/relationships/image" Target="../media/image77.png"/><Relationship Id="rId8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0" y="-41384"/>
            <a:ext cx="10764542" cy="7601384"/>
            <a:chOff x="0" y="-19050"/>
            <a:chExt cx="4955112" cy="3499054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4955112" cy="3480004"/>
            </a:xfrm>
            <a:custGeom>
              <a:rect b="b" l="l" r="r" t="t"/>
              <a:pathLst>
                <a:path extrusionOk="0" h="3480004" w="4955112">
                  <a:moveTo>
                    <a:pt x="0" y="0"/>
                  </a:moveTo>
                  <a:lnTo>
                    <a:pt x="4955112" y="0"/>
                  </a:lnTo>
                  <a:lnTo>
                    <a:pt x="4955112" y="3480004"/>
                  </a:lnTo>
                  <a:lnTo>
                    <a:pt x="0" y="3480004"/>
                  </a:lnTo>
                  <a:close/>
                </a:path>
              </a:pathLst>
            </a:custGeom>
            <a:solidFill>
              <a:srgbClr val="143073"/>
            </a:solidFill>
            <a:ln>
              <a:noFill/>
            </a:ln>
          </p:spPr>
        </p:sp>
        <p:sp>
          <p:nvSpPr>
            <p:cNvPr id="86" name="Google Shape;86;p1"/>
            <p:cNvSpPr txBox="1"/>
            <p:nvPr/>
          </p:nvSpPr>
          <p:spPr>
            <a:xfrm>
              <a:off x="0" y="-19050"/>
              <a:ext cx="4955112" cy="3499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050" lIns="29050" spcFirstLastPara="1" rIns="29050" wrap="square" tIns="29050">
              <a:noAutofit/>
            </a:bodyPr>
            <a:lstStyle/>
            <a:p>
              <a:pPr indent="0" lvl="0" marL="0" marR="0" rtl="0" algn="ctr">
                <a:lnSpc>
                  <a:spcPct val="84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"/>
          <p:cNvSpPr txBox="1"/>
          <p:nvPr/>
        </p:nvSpPr>
        <p:spPr>
          <a:xfrm>
            <a:off x="156388" y="533095"/>
            <a:ext cx="5189612" cy="2994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328" u="none" cap="none" strike="noStrike">
                <a:solidFill>
                  <a:srgbClr val="F5F5F5"/>
                </a:solidFill>
                <a:latin typeface="Bebas Neue"/>
                <a:ea typeface="Bebas Neue"/>
                <a:cs typeface="Bebas Neue"/>
                <a:sym typeface="Bebas Neue"/>
              </a:rPr>
              <a:t>America CUP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333043" y="4064114"/>
            <a:ext cx="1173170" cy="749363"/>
          </a:xfrm>
          <a:custGeom>
            <a:rect b="b" l="l" r="r" t="t"/>
            <a:pathLst>
              <a:path extrusionOk="0" h="749363" w="1173170">
                <a:moveTo>
                  <a:pt x="0" y="0"/>
                </a:moveTo>
                <a:lnTo>
                  <a:pt x="1173170" y="0"/>
                </a:lnTo>
                <a:lnTo>
                  <a:pt x="1173170" y="749363"/>
                </a:lnTo>
                <a:lnTo>
                  <a:pt x="0" y="749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677488" y="4064114"/>
            <a:ext cx="1070518" cy="749363"/>
          </a:xfrm>
          <a:custGeom>
            <a:rect b="b" l="l" r="r" t="t"/>
            <a:pathLst>
              <a:path extrusionOk="0" h="749363" w="1070518">
                <a:moveTo>
                  <a:pt x="0" y="0"/>
                </a:moveTo>
                <a:lnTo>
                  <a:pt x="1070518" y="0"/>
                </a:lnTo>
                <a:lnTo>
                  <a:pt x="1070518" y="749363"/>
                </a:lnTo>
                <a:lnTo>
                  <a:pt x="0" y="749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2212747" y="1921375"/>
            <a:ext cx="3205795" cy="937695"/>
          </a:xfrm>
          <a:custGeom>
            <a:rect b="b" l="l" r="r" t="t"/>
            <a:pathLst>
              <a:path extrusionOk="0" h="937695" w="3205795">
                <a:moveTo>
                  <a:pt x="0" y="0"/>
                </a:moveTo>
                <a:lnTo>
                  <a:pt x="3205795" y="0"/>
                </a:lnTo>
                <a:lnTo>
                  <a:pt x="3205795" y="937695"/>
                </a:lnTo>
                <a:lnTo>
                  <a:pt x="0" y="937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1" name="Google Shape;91;p1"/>
          <p:cNvGrpSpPr/>
          <p:nvPr/>
        </p:nvGrpSpPr>
        <p:grpSpPr>
          <a:xfrm rot="-3944168">
            <a:off x="4233379" y="1321677"/>
            <a:ext cx="9986952" cy="4410926"/>
            <a:chOff x="0" y="0"/>
            <a:chExt cx="13315937" cy="5881234"/>
          </a:xfrm>
        </p:grpSpPr>
        <p:sp>
          <p:nvSpPr>
            <p:cNvPr id="92" name="Google Shape;92;p1"/>
            <p:cNvSpPr/>
            <p:nvPr/>
          </p:nvSpPr>
          <p:spPr>
            <a:xfrm>
              <a:off x="0" y="3072309"/>
              <a:ext cx="13035641" cy="2808925"/>
            </a:xfrm>
            <a:custGeom>
              <a:rect b="b" l="l" r="r" t="t"/>
              <a:pathLst>
                <a:path extrusionOk="0" h="2808925" w="13035641">
                  <a:moveTo>
                    <a:pt x="0" y="0"/>
                  </a:moveTo>
                  <a:lnTo>
                    <a:pt x="13035641" y="0"/>
                  </a:lnTo>
                  <a:lnTo>
                    <a:pt x="13035641" y="2808924"/>
                  </a:lnTo>
                  <a:lnTo>
                    <a:pt x="0" y="28089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81000"/>
              </a:blip>
              <a:stretch>
                <a:fillRect b="-14971" l="0" r="0" t="-14971"/>
              </a:stretch>
            </a:blipFill>
            <a:ln>
              <a:noFill/>
            </a:ln>
          </p:spPr>
        </p:sp>
        <p:sp>
          <p:nvSpPr>
            <p:cNvPr id="93" name="Google Shape;93;p1"/>
            <p:cNvSpPr/>
            <p:nvPr/>
          </p:nvSpPr>
          <p:spPr>
            <a:xfrm>
              <a:off x="280296" y="1617687"/>
              <a:ext cx="13035641" cy="2859084"/>
            </a:xfrm>
            <a:custGeom>
              <a:rect b="b" l="l" r="r" t="t"/>
              <a:pathLst>
                <a:path extrusionOk="0" h="2859084" w="13035641">
                  <a:moveTo>
                    <a:pt x="0" y="0"/>
                  </a:moveTo>
                  <a:lnTo>
                    <a:pt x="13035642" y="0"/>
                  </a:lnTo>
                  <a:lnTo>
                    <a:pt x="13035642" y="2859084"/>
                  </a:lnTo>
                  <a:lnTo>
                    <a:pt x="0" y="28590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81000"/>
              </a:blip>
              <a:stretch>
                <a:fillRect b="-14971" l="0" r="0" t="-14971"/>
              </a:stretch>
            </a:blipFill>
            <a:ln>
              <a:noFill/>
            </a:ln>
          </p:spPr>
        </p:sp>
        <p:sp>
          <p:nvSpPr>
            <p:cNvPr id="94" name="Google Shape;94;p1"/>
            <p:cNvSpPr/>
            <p:nvPr/>
          </p:nvSpPr>
          <p:spPr>
            <a:xfrm>
              <a:off x="0" y="0"/>
              <a:ext cx="13035641" cy="2783845"/>
            </a:xfrm>
            <a:custGeom>
              <a:rect b="b" l="l" r="r" t="t"/>
              <a:pathLst>
                <a:path extrusionOk="0" h="2783845" w="13035641">
                  <a:moveTo>
                    <a:pt x="0" y="0"/>
                  </a:moveTo>
                  <a:lnTo>
                    <a:pt x="13035641" y="0"/>
                  </a:lnTo>
                  <a:lnTo>
                    <a:pt x="13035641" y="2783845"/>
                  </a:lnTo>
                  <a:lnTo>
                    <a:pt x="0" y="27838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 amt="81000"/>
              </a:blip>
              <a:stretch>
                <a:fillRect b="-14971" l="0" r="0" t="-14971"/>
              </a:stretch>
            </a:blipFill>
            <a:ln>
              <a:noFill/>
            </a:ln>
          </p:spPr>
        </p:sp>
      </p:grpSp>
      <p:sp>
        <p:nvSpPr>
          <p:cNvPr id="95" name="Google Shape;95;p1"/>
          <p:cNvSpPr/>
          <p:nvPr/>
        </p:nvSpPr>
        <p:spPr>
          <a:xfrm>
            <a:off x="7115930" y="916481"/>
            <a:ext cx="3973133" cy="5727039"/>
          </a:xfrm>
          <a:custGeom>
            <a:rect b="b" l="l" r="r" t="t"/>
            <a:pathLst>
              <a:path extrusionOk="0" h="5727039" w="3973133">
                <a:moveTo>
                  <a:pt x="0" y="0"/>
                </a:moveTo>
                <a:lnTo>
                  <a:pt x="3973133" y="0"/>
                </a:lnTo>
                <a:lnTo>
                  <a:pt x="3973133" y="5727038"/>
                </a:lnTo>
                <a:lnTo>
                  <a:pt x="0" y="5727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"/>
          <p:cNvSpPr txBox="1"/>
          <p:nvPr/>
        </p:nvSpPr>
        <p:spPr>
          <a:xfrm>
            <a:off x="333043" y="5018914"/>
            <a:ext cx="3759407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5F5F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r>
              <a:rPr b="1" i="0" lang="en-US" sz="2000" u="none" cap="none" strike="noStrike">
                <a:solidFill>
                  <a:srgbClr val="F5F5F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COUNTRIES. 16 CITIES. 104 MATCHES. </a:t>
            </a:r>
            <a:r>
              <a:rPr b="1" i="0" lang="en-US" sz="2000" u="none" cap="none" strike="noStrike">
                <a:solidFill>
                  <a:srgbClr val="FFC72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CHAMPION.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2919456" y="4064114"/>
            <a:ext cx="1283479" cy="749363"/>
          </a:xfrm>
          <a:custGeom>
            <a:rect b="b" l="l" r="r" t="t"/>
            <a:pathLst>
              <a:path extrusionOk="0" h="749363" w="1283479">
                <a:moveTo>
                  <a:pt x="0" y="0"/>
                </a:moveTo>
                <a:lnTo>
                  <a:pt x="1283479" y="0"/>
                </a:lnTo>
                <a:lnTo>
                  <a:pt x="1283479" y="749363"/>
                </a:lnTo>
                <a:lnTo>
                  <a:pt x="0" y="749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9946" l="0" r="0" t="-9946"/>
            </a:stretch>
          </a:blipFill>
          <a:ln>
            <a:noFill/>
          </a:ln>
        </p:spPr>
      </p:sp>
      <p:sp>
        <p:nvSpPr>
          <p:cNvPr id="98" name="Google Shape;98;p1"/>
          <p:cNvSpPr/>
          <p:nvPr/>
        </p:nvSpPr>
        <p:spPr>
          <a:xfrm>
            <a:off x="333043" y="5911553"/>
            <a:ext cx="1637856" cy="1228392"/>
          </a:xfrm>
          <a:custGeom>
            <a:rect b="b" l="l" r="r" t="t"/>
            <a:pathLst>
              <a:path extrusionOk="0" h="1228392" w="1637856">
                <a:moveTo>
                  <a:pt x="0" y="0"/>
                </a:moveTo>
                <a:lnTo>
                  <a:pt x="1637856" y="0"/>
                </a:lnTo>
                <a:lnTo>
                  <a:pt x="1637856" y="1228392"/>
                </a:lnTo>
                <a:lnTo>
                  <a:pt x="0" y="1228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"/>
          <p:cNvSpPr txBox="1"/>
          <p:nvPr/>
        </p:nvSpPr>
        <p:spPr>
          <a:xfrm>
            <a:off x="1677488" y="7311395"/>
            <a:ext cx="657091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lice"/>
                <a:ea typeface="Alice"/>
                <a:cs typeface="Alice"/>
                <a:sym typeface="Alice"/>
              </a:rPr>
              <a:t>SAINT-FLEUR  Jéda - Lycée JARDIN D'ESSAI  - Région Académique de Guadeloupe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0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765" name="Google Shape;765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10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768" name="Google Shape;768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769" name="Google Shape;769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772" name="Google Shape;772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773" name="Google Shape;773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4" name="Google Shape;774;p10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775" name="Google Shape;775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776" name="Google Shape;776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779" name="Google Shape;779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780" name="Google Shape;780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1" name="Google Shape;781;p10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782" name="Google Shape;782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783" name="Google Shape;783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786" name="Google Shape;786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787" name="Google Shape;787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8" name="Google Shape;788;p10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789" name="Google Shape;789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790" name="Google Shape;790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793" name="Google Shape;793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794" name="Google Shape;794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5" name="Google Shape;795;p10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796" name="Google Shape;796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797" name="Google Shape;797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8" name="Google Shape;798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00" name="Google Shape;800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01" name="Google Shape;801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2" name="Google Shape;802;p10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803" name="Google Shape;803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804" name="Google Shape;804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6" name="Google Shape;806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07" name="Google Shape;807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08" name="Google Shape;808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9" name="Google Shape;809;p10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810" name="Google Shape;810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811" name="Google Shape;811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14" name="Google Shape;814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15" name="Google Shape;815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6" name="Google Shape;816;p10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817" name="Google Shape;817;p10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818" name="Google Shape;818;p10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10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0" name="Google Shape;820;p10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21" name="Google Shape;821;p10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22" name="Google Shape;822;p10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23" name="Google Shape;823;p10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824" name="Google Shape;824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10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827" name="Google Shape;827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9" name="Google Shape;829;p10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830" name="Google Shape;830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2" name="Google Shape;832;p10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833" name="Google Shape;833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10"/>
          <p:cNvGrpSpPr/>
          <p:nvPr/>
        </p:nvGrpSpPr>
        <p:grpSpPr>
          <a:xfrm>
            <a:off x="2933207" y="3815001"/>
            <a:ext cx="2431848" cy="3557278"/>
            <a:chOff x="0" y="-19050"/>
            <a:chExt cx="871520" cy="1274848"/>
          </a:xfrm>
        </p:grpSpPr>
        <p:sp>
          <p:nvSpPr>
            <p:cNvPr id="836" name="Google Shape;836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8" name="Google Shape;838;p10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839" name="Google Shape;839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841;p10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842" name="Google Shape;842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10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845" name="Google Shape;845;p10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0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7" name="Google Shape;847;p10"/>
          <p:cNvSpPr/>
          <p:nvPr/>
        </p:nvSpPr>
        <p:spPr>
          <a:xfrm>
            <a:off x="597468" y="1600391"/>
            <a:ext cx="1561572" cy="2057821"/>
          </a:xfrm>
          <a:custGeom>
            <a:rect b="b" l="l" r="r" t="t"/>
            <a:pathLst>
              <a:path extrusionOk="0" h="2057821" w="1561572">
                <a:moveTo>
                  <a:pt x="0" y="0"/>
                </a:moveTo>
                <a:lnTo>
                  <a:pt x="1561572" y="0"/>
                </a:lnTo>
                <a:lnTo>
                  <a:pt x="1561572" y="2057821"/>
                </a:lnTo>
                <a:lnTo>
                  <a:pt x="0" y="2057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630" l="0" r="0" t="0"/>
            </a:stretch>
          </a:blipFill>
          <a:ln>
            <a:noFill/>
          </a:ln>
        </p:spPr>
      </p:sp>
      <p:sp>
        <p:nvSpPr>
          <p:cNvPr id="848" name="Google Shape;848;p10"/>
          <p:cNvSpPr/>
          <p:nvPr/>
        </p:nvSpPr>
        <p:spPr>
          <a:xfrm>
            <a:off x="8064651" y="1604539"/>
            <a:ext cx="2251587" cy="1722464"/>
          </a:xfrm>
          <a:custGeom>
            <a:rect b="b" l="l" r="r" t="t"/>
            <a:pathLst>
              <a:path extrusionOk="0" h="1722464" w="2251587">
                <a:moveTo>
                  <a:pt x="0" y="0"/>
                </a:moveTo>
                <a:lnTo>
                  <a:pt x="2251587" y="0"/>
                </a:lnTo>
                <a:lnTo>
                  <a:pt x="2251587" y="1722464"/>
                </a:lnTo>
                <a:lnTo>
                  <a:pt x="0" y="172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9" name="Google Shape;849;p10"/>
          <p:cNvSpPr/>
          <p:nvPr/>
        </p:nvSpPr>
        <p:spPr>
          <a:xfrm>
            <a:off x="393275" y="5176713"/>
            <a:ext cx="2208632" cy="2065071"/>
          </a:xfrm>
          <a:custGeom>
            <a:rect b="b" l="l" r="r" t="t"/>
            <a:pathLst>
              <a:path extrusionOk="0" h="2065071" w="2208632">
                <a:moveTo>
                  <a:pt x="0" y="0"/>
                </a:moveTo>
                <a:lnTo>
                  <a:pt x="2208632" y="0"/>
                </a:lnTo>
                <a:lnTo>
                  <a:pt x="2208632" y="2065071"/>
                </a:lnTo>
                <a:lnTo>
                  <a:pt x="0" y="2065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10"/>
          <p:cNvSpPr/>
          <p:nvPr/>
        </p:nvSpPr>
        <p:spPr>
          <a:xfrm>
            <a:off x="3080407" y="5119530"/>
            <a:ext cx="1866557" cy="1926769"/>
          </a:xfrm>
          <a:custGeom>
            <a:rect b="b" l="l" r="r" t="t"/>
            <a:pathLst>
              <a:path extrusionOk="0" h="1926769" w="1866557">
                <a:moveTo>
                  <a:pt x="0" y="0"/>
                </a:moveTo>
                <a:lnTo>
                  <a:pt x="1866557" y="0"/>
                </a:lnTo>
                <a:lnTo>
                  <a:pt x="1866557" y="1926769"/>
                </a:lnTo>
                <a:lnTo>
                  <a:pt x="0" y="1926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1" name="Google Shape;851;p10"/>
          <p:cNvSpPr/>
          <p:nvPr/>
        </p:nvSpPr>
        <p:spPr>
          <a:xfrm>
            <a:off x="3080407" y="1637760"/>
            <a:ext cx="1864107" cy="2020451"/>
          </a:xfrm>
          <a:custGeom>
            <a:rect b="b" l="l" r="r" t="t"/>
            <a:pathLst>
              <a:path extrusionOk="0" h="2020451" w="1864107">
                <a:moveTo>
                  <a:pt x="0" y="0"/>
                </a:moveTo>
                <a:lnTo>
                  <a:pt x="1864107" y="0"/>
                </a:lnTo>
                <a:lnTo>
                  <a:pt x="1864107" y="2020452"/>
                </a:lnTo>
                <a:lnTo>
                  <a:pt x="0" y="2020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10"/>
          <p:cNvSpPr/>
          <p:nvPr/>
        </p:nvSpPr>
        <p:spPr>
          <a:xfrm>
            <a:off x="5495640" y="1717366"/>
            <a:ext cx="2261844" cy="1496809"/>
          </a:xfrm>
          <a:custGeom>
            <a:rect b="b" l="l" r="r" t="t"/>
            <a:pathLst>
              <a:path extrusionOk="0" h="1496809" w="2261844">
                <a:moveTo>
                  <a:pt x="0" y="0"/>
                </a:moveTo>
                <a:lnTo>
                  <a:pt x="2261844" y="0"/>
                </a:lnTo>
                <a:lnTo>
                  <a:pt x="2261844" y="1496809"/>
                </a:lnTo>
                <a:lnTo>
                  <a:pt x="0" y="1496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3" name="Google Shape;853;p10"/>
          <p:cNvGrpSpPr/>
          <p:nvPr/>
        </p:nvGrpSpPr>
        <p:grpSpPr>
          <a:xfrm>
            <a:off x="453693" y="3987379"/>
            <a:ext cx="2112830" cy="680612"/>
            <a:chOff x="0" y="-19050"/>
            <a:chExt cx="2817107" cy="907483"/>
          </a:xfrm>
        </p:grpSpPr>
        <p:sp>
          <p:nvSpPr>
            <p:cNvPr id="854" name="Google Shape;854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55" name="Google Shape;855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VAR</a:t>
              </a:r>
              <a:endParaRPr/>
            </a:p>
          </p:txBody>
        </p:sp>
      </p:grpSp>
      <p:grpSp>
        <p:nvGrpSpPr>
          <p:cNvPr id="856" name="Google Shape;856;p10"/>
          <p:cNvGrpSpPr/>
          <p:nvPr/>
        </p:nvGrpSpPr>
        <p:grpSpPr>
          <a:xfrm>
            <a:off x="5609838" y="3987320"/>
            <a:ext cx="2112830" cy="680612"/>
            <a:chOff x="0" y="-19050"/>
            <a:chExt cx="2817107" cy="907483"/>
          </a:xfrm>
        </p:grpSpPr>
        <p:sp>
          <p:nvSpPr>
            <p:cNvPr id="857" name="Google Shape;857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58" name="Google Shape;858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----------</a:t>
              </a:r>
              <a:endParaRPr/>
            </a:p>
          </p:txBody>
        </p:sp>
      </p:grpSp>
      <p:grpSp>
        <p:nvGrpSpPr>
          <p:cNvPr id="859" name="Google Shape;859;p10"/>
          <p:cNvGrpSpPr/>
          <p:nvPr/>
        </p:nvGrpSpPr>
        <p:grpSpPr>
          <a:xfrm>
            <a:off x="3006603" y="3984565"/>
            <a:ext cx="2116607" cy="682062"/>
            <a:chOff x="1607" y="-20983"/>
            <a:chExt cx="2822143" cy="909416"/>
          </a:xfrm>
        </p:grpSpPr>
        <p:sp>
          <p:nvSpPr>
            <p:cNvPr id="860" name="Google Shape;860;p10"/>
            <p:cNvSpPr txBox="1"/>
            <p:nvPr/>
          </p:nvSpPr>
          <p:spPr>
            <a:xfrm>
              <a:off x="8250" y="-20983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61" name="Google Shape;861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WHISTLE </a:t>
              </a:r>
              <a:endParaRPr/>
            </a:p>
          </p:txBody>
        </p:sp>
      </p:grpSp>
      <p:grpSp>
        <p:nvGrpSpPr>
          <p:cNvPr id="862" name="Google Shape;862;p10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863" name="Google Shape;863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64" name="Google Shape;864;p10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</a:t>
              </a:r>
              <a:endParaRPr/>
            </a:p>
          </p:txBody>
        </p:sp>
      </p:grpSp>
      <p:grpSp>
        <p:nvGrpSpPr>
          <p:cNvPr id="865" name="Google Shape;865;p10"/>
          <p:cNvGrpSpPr/>
          <p:nvPr/>
        </p:nvGrpSpPr>
        <p:grpSpPr>
          <a:xfrm>
            <a:off x="453693" y="392768"/>
            <a:ext cx="2112830" cy="680613"/>
            <a:chOff x="0" y="-19050"/>
            <a:chExt cx="2817107" cy="907483"/>
          </a:xfrm>
        </p:grpSpPr>
        <p:sp>
          <p:nvSpPr>
            <p:cNvPr id="866" name="Google Shape;866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67" name="Google Shape;867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YELLOW CARD</a:t>
              </a:r>
              <a:endParaRPr/>
            </a:p>
          </p:txBody>
        </p:sp>
      </p:grpSp>
      <p:grpSp>
        <p:nvGrpSpPr>
          <p:cNvPr id="868" name="Google Shape;868;p10"/>
          <p:cNvGrpSpPr/>
          <p:nvPr/>
        </p:nvGrpSpPr>
        <p:grpSpPr>
          <a:xfrm>
            <a:off x="3011255" y="392768"/>
            <a:ext cx="2112830" cy="658169"/>
            <a:chOff x="0" y="-19050"/>
            <a:chExt cx="2817107" cy="877558"/>
          </a:xfrm>
        </p:grpSpPr>
        <p:sp>
          <p:nvSpPr>
            <p:cNvPr id="869" name="Google Shape;869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70" name="Google Shape;870;p10"/>
            <p:cNvSpPr txBox="1"/>
            <p:nvPr/>
          </p:nvSpPr>
          <p:spPr>
            <a:xfrm>
              <a:off x="1607" y="571108"/>
              <a:ext cx="2815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</a:rPr>
                <a:t>CORNER FLAG</a:t>
              </a:r>
              <a:endParaRPr/>
            </a:p>
          </p:txBody>
        </p:sp>
      </p:grpSp>
      <p:grpSp>
        <p:nvGrpSpPr>
          <p:cNvPr id="871" name="Google Shape;871;p10"/>
          <p:cNvGrpSpPr/>
          <p:nvPr/>
        </p:nvGrpSpPr>
        <p:grpSpPr>
          <a:xfrm>
            <a:off x="5568817" y="392768"/>
            <a:ext cx="2112830" cy="680613"/>
            <a:chOff x="0" y="-19050"/>
            <a:chExt cx="2817107" cy="907483"/>
          </a:xfrm>
        </p:grpSpPr>
        <p:sp>
          <p:nvSpPr>
            <p:cNvPr id="872" name="Google Shape;872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73" name="Google Shape;873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SCOREBOARD</a:t>
              </a:r>
              <a:endParaRPr/>
            </a:p>
          </p:txBody>
        </p:sp>
      </p:grpSp>
      <p:grpSp>
        <p:nvGrpSpPr>
          <p:cNvPr id="874" name="Google Shape;874;p10"/>
          <p:cNvGrpSpPr/>
          <p:nvPr/>
        </p:nvGrpSpPr>
        <p:grpSpPr>
          <a:xfrm>
            <a:off x="8127889" y="374480"/>
            <a:ext cx="2112830" cy="680613"/>
            <a:chOff x="0" y="-19050"/>
            <a:chExt cx="2817107" cy="907483"/>
          </a:xfrm>
        </p:grpSpPr>
        <p:sp>
          <p:nvSpPr>
            <p:cNvPr id="875" name="Google Shape;875;p10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876" name="Google Shape;876;p10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TICKET</a:t>
              </a:r>
              <a:endParaRPr/>
            </a:p>
          </p:txBody>
        </p:sp>
      </p:grpSp>
      <p:sp>
        <p:nvSpPr>
          <p:cNvPr id="877" name="Google Shape;877;p10"/>
          <p:cNvSpPr txBox="1"/>
          <p:nvPr/>
        </p:nvSpPr>
        <p:spPr>
          <a:xfrm>
            <a:off x="286756" y="4811689"/>
            <a:ext cx="2431848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Video Assistant Referee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1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883" name="Google Shape;883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5" name="Google Shape;885;p11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886" name="Google Shape;886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887" name="Google Shape;887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90" name="Google Shape;890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91" name="Google Shape;891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2" name="Google Shape;892;p11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893" name="Google Shape;893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894" name="Google Shape;894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6" name="Google Shape;896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897" name="Google Shape;897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898" name="Google Shape;898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9" name="Google Shape;899;p11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900" name="Google Shape;900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3" name="Google Shape;903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04" name="Google Shape;904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05" name="Google Shape;905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06" name="Google Shape;906;p11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907" name="Google Shape;907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08" name="Google Shape;908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910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11" name="Google Shape;911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12" name="Google Shape;912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3" name="Google Shape;913;p11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914" name="Google Shape;914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15" name="Google Shape;915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7" name="Google Shape;917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18" name="Google Shape;918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19" name="Google Shape;919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0" name="Google Shape;920;p11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921" name="Google Shape;921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22" name="Google Shape;922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4" name="Google Shape;924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25" name="Google Shape;925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26" name="Google Shape;926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7" name="Google Shape;927;p11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928" name="Google Shape;928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29" name="Google Shape;929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1" name="Google Shape;931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32" name="Google Shape;932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33" name="Google Shape;933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4" name="Google Shape;934;p11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935" name="Google Shape;935;p11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936" name="Google Shape;936;p11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11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8" name="Google Shape;938;p11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939" name="Google Shape;939;p11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940" name="Google Shape;940;p11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1" name="Google Shape;941;p11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942" name="Google Shape;942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1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945" name="Google Shape;945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7" name="Google Shape;947;p11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948" name="Google Shape;948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0" name="Google Shape;950;p11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951" name="Google Shape;951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3" name="Google Shape;953;p11"/>
          <p:cNvGrpSpPr/>
          <p:nvPr/>
        </p:nvGrpSpPr>
        <p:grpSpPr>
          <a:xfrm>
            <a:off x="2933207" y="3815001"/>
            <a:ext cx="2431848" cy="3557278"/>
            <a:chOff x="0" y="-19050"/>
            <a:chExt cx="871520" cy="1274848"/>
          </a:xfrm>
        </p:grpSpPr>
        <p:sp>
          <p:nvSpPr>
            <p:cNvPr id="954" name="Google Shape;954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6" name="Google Shape;956;p11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957" name="Google Shape;957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9" name="Google Shape;959;p11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960" name="Google Shape;960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2" name="Google Shape;962;p11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963" name="Google Shape;963;p11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1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5" name="Google Shape;965;p11"/>
          <p:cNvSpPr/>
          <p:nvPr/>
        </p:nvSpPr>
        <p:spPr>
          <a:xfrm>
            <a:off x="298692" y="1619931"/>
            <a:ext cx="2267859" cy="1876138"/>
          </a:xfrm>
          <a:custGeom>
            <a:rect b="b" l="l" r="r" t="t"/>
            <a:pathLst>
              <a:path extrusionOk="0" h="1876138" w="2267859">
                <a:moveTo>
                  <a:pt x="0" y="0"/>
                </a:moveTo>
                <a:lnTo>
                  <a:pt x="2267859" y="0"/>
                </a:lnTo>
                <a:lnTo>
                  <a:pt x="2267859" y="1876138"/>
                </a:lnTo>
                <a:lnTo>
                  <a:pt x="0" y="1876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6" name="Google Shape;966;p11"/>
          <p:cNvSpPr/>
          <p:nvPr/>
        </p:nvSpPr>
        <p:spPr>
          <a:xfrm>
            <a:off x="2934210" y="1928110"/>
            <a:ext cx="2272159" cy="1493944"/>
          </a:xfrm>
          <a:custGeom>
            <a:rect b="b" l="l" r="r" t="t"/>
            <a:pathLst>
              <a:path extrusionOk="0" h="1493944" w="2272159">
                <a:moveTo>
                  <a:pt x="0" y="0"/>
                </a:moveTo>
                <a:lnTo>
                  <a:pt x="2272159" y="0"/>
                </a:lnTo>
                <a:lnTo>
                  <a:pt x="2272159" y="1493944"/>
                </a:lnTo>
                <a:lnTo>
                  <a:pt x="0" y="1493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7" name="Google Shape;967;p11"/>
          <p:cNvSpPr/>
          <p:nvPr/>
        </p:nvSpPr>
        <p:spPr>
          <a:xfrm>
            <a:off x="5418488" y="1619931"/>
            <a:ext cx="2263187" cy="1923709"/>
          </a:xfrm>
          <a:custGeom>
            <a:rect b="b" l="l" r="r" t="t"/>
            <a:pathLst>
              <a:path extrusionOk="0" h="1923709" w="2263187">
                <a:moveTo>
                  <a:pt x="0" y="0"/>
                </a:moveTo>
                <a:lnTo>
                  <a:pt x="2263187" y="0"/>
                </a:lnTo>
                <a:lnTo>
                  <a:pt x="2263187" y="1923709"/>
                </a:lnTo>
                <a:lnTo>
                  <a:pt x="0" y="1923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8" name="Google Shape;968;p11"/>
          <p:cNvSpPr/>
          <p:nvPr/>
        </p:nvSpPr>
        <p:spPr>
          <a:xfrm>
            <a:off x="756000" y="5239890"/>
            <a:ext cx="1700581" cy="2132390"/>
          </a:xfrm>
          <a:custGeom>
            <a:rect b="b" l="l" r="r" t="t"/>
            <a:pathLst>
              <a:path extrusionOk="0" h="2132390" w="1700581">
                <a:moveTo>
                  <a:pt x="0" y="0"/>
                </a:moveTo>
                <a:lnTo>
                  <a:pt x="1700581" y="0"/>
                </a:lnTo>
                <a:lnTo>
                  <a:pt x="1700581" y="2132390"/>
                </a:lnTo>
                <a:lnTo>
                  <a:pt x="0" y="2132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9" name="Google Shape;969;p11"/>
          <p:cNvSpPr/>
          <p:nvPr/>
        </p:nvSpPr>
        <p:spPr>
          <a:xfrm>
            <a:off x="5491675" y="5620219"/>
            <a:ext cx="2269774" cy="1250057"/>
          </a:xfrm>
          <a:custGeom>
            <a:rect b="b" l="l" r="r" t="t"/>
            <a:pathLst>
              <a:path extrusionOk="0" h="1250057" w="2269774">
                <a:moveTo>
                  <a:pt x="0" y="0"/>
                </a:moveTo>
                <a:lnTo>
                  <a:pt x="2269774" y="0"/>
                </a:lnTo>
                <a:lnTo>
                  <a:pt x="2269774" y="1250057"/>
                </a:lnTo>
                <a:lnTo>
                  <a:pt x="0" y="125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690" l="0" r="0" t="-4690"/>
            </a:stretch>
          </a:blipFill>
          <a:ln>
            <a:noFill/>
          </a:ln>
        </p:spPr>
      </p:sp>
      <p:sp>
        <p:nvSpPr>
          <p:cNvPr id="970" name="Google Shape;970;p11"/>
          <p:cNvSpPr/>
          <p:nvPr/>
        </p:nvSpPr>
        <p:spPr>
          <a:xfrm>
            <a:off x="8238534" y="5119530"/>
            <a:ext cx="2000703" cy="2180044"/>
          </a:xfrm>
          <a:custGeom>
            <a:rect b="b" l="l" r="r" t="t"/>
            <a:pathLst>
              <a:path extrusionOk="0" h="2180044" w="2000703">
                <a:moveTo>
                  <a:pt x="0" y="0"/>
                </a:moveTo>
                <a:lnTo>
                  <a:pt x="2000703" y="0"/>
                </a:lnTo>
                <a:lnTo>
                  <a:pt x="2000703" y="2180044"/>
                </a:lnTo>
                <a:lnTo>
                  <a:pt x="0" y="2180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1" name="Google Shape;971;p11"/>
          <p:cNvSpPr/>
          <p:nvPr/>
        </p:nvSpPr>
        <p:spPr>
          <a:xfrm>
            <a:off x="7954478" y="1619238"/>
            <a:ext cx="2441869" cy="2106112"/>
          </a:xfrm>
          <a:custGeom>
            <a:rect b="b" l="l" r="r" t="t"/>
            <a:pathLst>
              <a:path extrusionOk="0" h="2106112" w="2441869">
                <a:moveTo>
                  <a:pt x="0" y="0"/>
                </a:moveTo>
                <a:lnTo>
                  <a:pt x="2441869" y="0"/>
                </a:lnTo>
                <a:lnTo>
                  <a:pt x="2441869" y="2106112"/>
                </a:lnTo>
                <a:lnTo>
                  <a:pt x="0" y="210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2" name="Google Shape;972;p11"/>
          <p:cNvSpPr/>
          <p:nvPr/>
        </p:nvSpPr>
        <p:spPr>
          <a:xfrm>
            <a:off x="2972732" y="5455167"/>
            <a:ext cx="2233636" cy="1535249"/>
          </a:xfrm>
          <a:custGeom>
            <a:rect b="b" l="l" r="r" t="t"/>
            <a:pathLst>
              <a:path extrusionOk="0" h="1535249" w="2233636">
                <a:moveTo>
                  <a:pt x="0" y="0"/>
                </a:moveTo>
                <a:lnTo>
                  <a:pt x="2233637" y="0"/>
                </a:lnTo>
                <a:lnTo>
                  <a:pt x="2233637" y="1535249"/>
                </a:lnTo>
                <a:lnTo>
                  <a:pt x="0" y="1535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73" name="Google Shape;973;p11"/>
          <p:cNvGrpSpPr/>
          <p:nvPr/>
        </p:nvGrpSpPr>
        <p:grpSpPr>
          <a:xfrm>
            <a:off x="453693" y="3987378"/>
            <a:ext cx="2112857" cy="914583"/>
            <a:chOff x="0" y="-19050"/>
            <a:chExt cx="2817143" cy="1219443"/>
          </a:xfrm>
        </p:grpSpPr>
        <p:sp>
          <p:nvSpPr>
            <p:cNvPr id="974" name="Google Shape;974;p11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75" name="Google Shape;975;p11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CELEBRATE A GOAL </a:t>
              </a:r>
              <a:endParaRPr/>
            </a:p>
          </p:txBody>
        </p:sp>
      </p:grpSp>
      <p:grpSp>
        <p:nvGrpSpPr>
          <p:cNvPr id="976" name="Google Shape;976;p11"/>
          <p:cNvGrpSpPr/>
          <p:nvPr/>
        </p:nvGrpSpPr>
        <p:grpSpPr>
          <a:xfrm>
            <a:off x="5568338" y="3955727"/>
            <a:ext cx="2111630" cy="658662"/>
            <a:chOff x="29950" y="-247433"/>
            <a:chExt cx="2815507" cy="878216"/>
          </a:xfrm>
        </p:grpSpPr>
        <p:sp>
          <p:nvSpPr>
            <p:cNvPr id="977" name="Google Shape;977;p11"/>
            <p:cNvSpPr txBox="1"/>
            <p:nvPr/>
          </p:nvSpPr>
          <p:spPr>
            <a:xfrm>
              <a:off x="29950" y="-247433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78" name="Google Shape;978;p11"/>
            <p:cNvSpPr txBox="1"/>
            <p:nvPr/>
          </p:nvSpPr>
          <p:spPr>
            <a:xfrm>
              <a:off x="29957" y="32298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KICK OFF</a:t>
              </a:r>
              <a:endParaRPr/>
            </a:p>
          </p:txBody>
        </p:sp>
      </p:grpSp>
      <p:grpSp>
        <p:nvGrpSpPr>
          <p:cNvPr id="979" name="Google Shape;979;p11"/>
          <p:cNvGrpSpPr/>
          <p:nvPr/>
        </p:nvGrpSpPr>
        <p:grpSpPr>
          <a:xfrm>
            <a:off x="3009090" y="3951027"/>
            <a:ext cx="2116857" cy="754663"/>
            <a:chOff x="1274" y="-253700"/>
            <a:chExt cx="2822476" cy="1006216"/>
          </a:xfrm>
        </p:grpSpPr>
        <p:sp>
          <p:nvSpPr>
            <p:cNvPr id="980" name="Google Shape;980;p11"/>
            <p:cNvSpPr txBox="1"/>
            <p:nvPr/>
          </p:nvSpPr>
          <p:spPr>
            <a:xfrm>
              <a:off x="8250" y="-25370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81" name="Google Shape;981;p11"/>
            <p:cNvSpPr txBox="1"/>
            <p:nvPr/>
          </p:nvSpPr>
          <p:spPr>
            <a:xfrm>
              <a:off x="1274" y="444716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W</a:t>
              </a: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ARM UP</a:t>
              </a: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8124554" y="3881228"/>
            <a:ext cx="2114682" cy="1020733"/>
            <a:chOff x="-2433" y="-160583"/>
            <a:chExt cx="2819576" cy="1360976"/>
          </a:xfrm>
        </p:grpSpPr>
        <p:sp>
          <p:nvSpPr>
            <p:cNvPr id="983" name="Google Shape;983;p11"/>
            <p:cNvSpPr txBox="1"/>
            <p:nvPr/>
          </p:nvSpPr>
          <p:spPr>
            <a:xfrm>
              <a:off x="-2433" y="-160583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84" name="Google Shape;984;p11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LIFT THE TROPHY</a:t>
              </a: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453693" y="392768"/>
            <a:ext cx="2112830" cy="680613"/>
            <a:chOff x="0" y="-19050"/>
            <a:chExt cx="2817107" cy="907483"/>
          </a:xfrm>
        </p:grpSpPr>
        <p:sp>
          <p:nvSpPr>
            <p:cNvPr id="986" name="Google Shape;986;p11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87" name="Google Shape;987;p11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DRIBBLE</a:t>
              </a:r>
              <a:endParaRPr/>
            </a:p>
          </p:txBody>
        </p:sp>
      </p:grpSp>
      <p:grpSp>
        <p:nvGrpSpPr>
          <p:cNvPr id="988" name="Google Shape;988;p11"/>
          <p:cNvGrpSpPr/>
          <p:nvPr/>
        </p:nvGrpSpPr>
        <p:grpSpPr>
          <a:xfrm>
            <a:off x="3011255" y="392768"/>
            <a:ext cx="2112830" cy="658169"/>
            <a:chOff x="0" y="-19050"/>
            <a:chExt cx="2817107" cy="877558"/>
          </a:xfrm>
        </p:grpSpPr>
        <p:sp>
          <p:nvSpPr>
            <p:cNvPr id="989" name="Google Shape;989;p11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90" name="Google Shape;990;p11"/>
            <p:cNvSpPr txBox="1"/>
            <p:nvPr/>
          </p:nvSpPr>
          <p:spPr>
            <a:xfrm>
              <a:off x="1607" y="571108"/>
              <a:ext cx="2815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</a:rPr>
                <a:t>TACKLE</a:t>
              </a:r>
              <a:endParaRPr/>
            </a:p>
          </p:txBody>
        </p:sp>
      </p:grpSp>
      <p:grpSp>
        <p:nvGrpSpPr>
          <p:cNvPr id="991" name="Google Shape;991;p11"/>
          <p:cNvGrpSpPr/>
          <p:nvPr/>
        </p:nvGrpSpPr>
        <p:grpSpPr>
          <a:xfrm>
            <a:off x="5568817" y="392768"/>
            <a:ext cx="2112857" cy="676458"/>
            <a:chOff x="0" y="-19050"/>
            <a:chExt cx="2817143" cy="901943"/>
          </a:xfrm>
        </p:grpSpPr>
        <p:sp>
          <p:nvSpPr>
            <p:cNvPr id="992" name="Google Shape;992;p11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93" name="Google Shape;993;p11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SHAKE HANDS</a:t>
              </a:r>
              <a:endParaRPr/>
            </a:p>
          </p:txBody>
        </p:sp>
      </p:grpSp>
      <p:grpSp>
        <p:nvGrpSpPr>
          <p:cNvPr id="994" name="Google Shape;994;p11"/>
          <p:cNvGrpSpPr/>
          <p:nvPr/>
        </p:nvGrpSpPr>
        <p:grpSpPr>
          <a:xfrm>
            <a:off x="8127889" y="374480"/>
            <a:ext cx="2112857" cy="676458"/>
            <a:chOff x="0" y="-19050"/>
            <a:chExt cx="2817143" cy="901943"/>
          </a:xfrm>
        </p:grpSpPr>
        <p:sp>
          <p:nvSpPr>
            <p:cNvPr id="995" name="Google Shape;995;p11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996" name="Google Shape;996;p11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HEAD THE BALL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12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1002" name="Google Shape;1002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2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1005" name="Google Shape;1005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06" name="Google Shape;1006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8" name="Google Shape;1008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09" name="Google Shape;1009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10" name="Google Shape;1010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1" name="Google Shape;1011;p12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1012" name="Google Shape;1012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13" name="Google Shape;1013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1015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16" name="Google Shape;1016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17" name="Google Shape;1017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8" name="Google Shape;1018;p12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1019" name="Google Shape;1019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20" name="Google Shape;1020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2" name="Google Shape;1022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23" name="Google Shape;1023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24" name="Google Shape;1024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5" name="Google Shape;1025;p12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1026" name="Google Shape;1026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27" name="Google Shape;1027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9" name="Google Shape;1029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30" name="Google Shape;1030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31" name="Google Shape;1031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32" name="Google Shape;1032;p12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1033" name="Google Shape;1033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34" name="Google Shape;1034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1036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37" name="Google Shape;1037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38" name="Google Shape;1038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39" name="Google Shape;1039;p12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1040" name="Google Shape;1040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41" name="Google Shape;1041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44" name="Google Shape;1044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45" name="Google Shape;1045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46" name="Google Shape;1046;p12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1047" name="Google Shape;1047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48" name="Google Shape;1048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0" name="Google Shape;1050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51" name="Google Shape;1051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52" name="Google Shape;1052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53" name="Google Shape;1053;p12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1054" name="Google Shape;1054;p12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055" name="Google Shape;1055;p12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12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7" name="Google Shape;1057;p12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058" name="Google Shape;1058;p12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059" name="Google Shape;1059;p12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0" name="Google Shape;1060;p12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1061" name="Google Shape;1061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3" name="Google Shape;1063;p12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1064" name="Google Shape;1064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6" name="Google Shape;1066;p12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1067" name="Google Shape;1067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9" name="Google Shape;1069;p12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1070" name="Google Shape;1070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2" name="Google Shape;1072;p12"/>
          <p:cNvGrpSpPr/>
          <p:nvPr/>
        </p:nvGrpSpPr>
        <p:grpSpPr>
          <a:xfrm>
            <a:off x="2933207" y="3815001"/>
            <a:ext cx="2431848" cy="3557278"/>
            <a:chOff x="0" y="-19050"/>
            <a:chExt cx="871520" cy="1274848"/>
          </a:xfrm>
        </p:grpSpPr>
        <p:sp>
          <p:nvSpPr>
            <p:cNvPr id="1073" name="Google Shape;1073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5" name="Google Shape;1075;p12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1076" name="Google Shape;1076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8" name="Google Shape;1078;p12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1079" name="Google Shape;1079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1" name="Google Shape;1081;p12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1082" name="Google Shape;1082;p12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2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4" name="Google Shape;1084;p12"/>
          <p:cNvSpPr/>
          <p:nvPr/>
        </p:nvSpPr>
        <p:spPr>
          <a:xfrm>
            <a:off x="451674" y="1524920"/>
            <a:ext cx="2192016" cy="1907705"/>
          </a:xfrm>
          <a:custGeom>
            <a:rect b="b" l="l" r="r" t="t"/>
            <a:pathLst>
              <a:path extrusionOk="0" h="1907705" w="2192016">
                <a:moveTo>
                  <a:pt x="0" y="0"/>
                </a:moveTo>
                <a:lnTo>
                  <a:pt x="2192016" y="0"/>
                </a:lnTo>
                <a:lnTo>
                  <a:pt x="2192016" y="1907705"/>
                </a:lnTo>
                <a:lnTo>
                  <a:pt x="0" y="1907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5" name="Google Shape;1085;p12"/>
          <p:cNvSpPr/>
          <p:nvPr/>
        </p:nvSpPr>
        <p:spPr>
          <a:xfrm>
            <a:off x="2851954" y="1762336"/>
            <a:ext cx="2386265" cy="1825492"/>
          </a:xfrm>
          <a:custGeom>
            <a:rect b="b" l="l" r="r" t="t"/>
            <a:pathLst>
              <a:path extrusionOk="0" h="1825492" w="2386265">
                <a:moveTo>
                  <a:pt x="0" y="0"/>
                </a:moveTo>
                <a:lnTo>
                  <a:pt x="2386264" y="0"/>
                </a:lnTo>
                <a:lnTo>
                  <a:pt x="2386264" y="1825492"/>
                </a:lnTo>
                <a:lnTo>
                  <a:pt x="0" y="1825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6" name="Google Shape;1086;p12"/>
          <p:cNvSpPr/>
          <p:nvPr/>
        </p:nvSpPr>
        <p:spPr>
          <a:xfrm>
            <a:off x="5698882" y="1595265"/>
            <a:ext cx="1959851" cy="1837360"/>
          </a:xfrm>
          <a:custGeom>
            <a:rect b="b" l="l" r="r" t="t"/>
            <a:pathLst>
              <a:path extrusionOk="0" h="1837360" w="1959851">
                <a:moveTo>
                  <a:pt x="0" y="0"/>
                </a:moveTo>
                <a:lnTo>
                  <a:pt x="1959850" y="0"/>
                </a:lnTo>
                <a:lnTo>
                  <a:pt x="1959850" y="1837360"/>
                </a:lnTo>
                <a:lnTo>
                  <a:pt x="0" y="1837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7" name="Google Shape;1087;p12"/>
          <p:cNvSpPr/>
          <p:nvPr/>
        </p:nvSpPr>
        <p:spPr>
          <a:xfrm>
            <a:off x="8696114" y="1595265"/>
            <a:ext cx="988660" cy="1952909"/>
          </a:xfrm>
          <a:custGeom>
            <a:rect b="b" l="l" r="r" t="t"/>
            <a:pathLst>
              <a:path extrusionOk="0" h="1952909" w="988660">
                <a:moveTo>
                  <a:pt x="0" y="0"/>
                </a:moveTo>
                <a:lnTo>
                  <a:pt x="988660" y="0"/>
                </a:lnTo>
                <a:lnTo>
                  <a:pt x="988660" y="1952909"/>
                </a:lnTo>
                <a:lnTo>
                  <a:pt x="0" y="1952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8" name="Google Shape;1088;p12"/>
          <p:cNvSpPr/>
          <p:nvPr/>
        </p:nvSpPr>
        <p:spPr>
          <a:xfrm>
            <a:off x="3636811" y="5092059"/>
            <a:ext cx="866956" cy="2237307"/>
          </a:xfrm>
          <a:custGeom>
            <a:rect b="b" l="l" r="r" t="t"/>
            <a:pathLst>
              <a:path extrusionOk="0" h="2237307" w="866956">
                <a:moveTo>
                  <a:pt x="0" y="0"/>
                </a:moveTo>
                <a:lnTo>
                  <a:pt x="866956" y="0"/>
                </a:lnTo>
                <a:lnTo>
                  <a:pt x="866956" y="2237307"/>
                </a:lnTo>
                <a:lnTo>
                  <a:pt x="0" y="2237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9" name="Google Shape;1089;p12"/>
          <p:cNvSpPr/>
          <p:nvPr/>
        </p:nvSpPr>
        <p:spPr>
          <a:xfrm>
            <a:off x="504826" y="5195730"/>
            <a:ext cx="2012446" cy="2012446"/>
          </a:xfrm>
          <a:custGeom>
            <a:rect b="b" l="l" r="r" t="t"/>
            <a:pathLst>
              <a:path extrusionOk="0" h="2012446" w="2012446">
                <a:moveTo>
                  <a:pt x="0" y="0"/>
                </a:moveTo>
                <a:lnTo>
                  <a:pt x="2012446" y="0"/>
                </a:lnTo>
                <a:lnTo>
                  <a:pt x="2012446" y="2012446"/>
                </a:lnTo>
                <a:lnTo>
                  <a:pt x="0" y="2012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0" name="Google Shape;1090;p12"/>
          <p:cNvGrpSpPr/>
          <p:nvPr/>
        </p:nvGrpSpPr>
        <p:grpSpPr>
          <a:xfrm>
            <a:off x="453693" y="3987378"/>
            <a:ext cx="2112857" cy="914583"/>
            <a:chOff x="0" y="-19050"/>
            <a:chExt cx="2817143" cy="1219443"/>
          </a:xfrm>
        </p:grpSpPr>
        <p:sp>
          <p:nvSpPr>
            <p:cNvPr id="1091" name="Google Shape;1091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092" name="Google Shape;1092;p12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TAKE A FREE KICK</a:t>
              </a:r>
              <a:endParaRPr/>
            </a:p>
          </p:txBody>
        </p:sp>
      </p:grpSp>
      <p:grpSp>
        <p:nvGrpSpPr>
          <p:cNvPr id="1093" name="Google Shape;1093;p12"/>
          <p:cNvGrpSpPr/>
          <p:nvPr/>
        </p:nvGrpSpPr>
        <p:grpSpPr>
          <a:xfrm>
            <a:off x="5545875" y="4127014"/>
            <a:ext cx="2112857" cy="676458"/>
            <a:chOff x="0" y="-19050"/>
            <a:chExt cx="2817143" cy="901943"/>
          </a:xfrm>
        </p:grpSpPr>
        <p:sp>
          <p:nvSpPr>
            <p:cNvPr id="1094" name="Google Shape;1094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095" name="Google Shape;1095;p12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----------</a:t>
              </a:r>
              <a:endParaRPr/>
            </a:p>
          </p:txBody>
        </p:sp>
      </p:grpSp>
      <p:grpSp>
        <p:nvGrpSpPr>
          <p:cNvPr id="1096" name="Google Shape;1096;p12"/>
          <p:cNvGrpSpPr/>
          <p:nvPr/>
        </p:nvGrpSpPr>
        <p:grpSpPr>
          <a:xfrm>
            <a:off x="3009097" y="3951039"/>
            <a:ext cx="2115355" cy="634363"/>
            <a:chOff x="1283" y="-253683"/>
            <a:chExt cx="2820474" cy="845816"/>
          </a:xfrm>
        </p:grpSpPr>
        <p:sp>
          <p:nvSpPr>
            <p:cNvPr id="1097" name="Google Shape;1097;p12"/>
            <p:cNvSpPr txBox="1"/>
            <p:nvPr/>
          </p:nvSpPr>
          <p:spPr>
            <a:xfrm>
              <a:off x="1283" y="-253683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098" name="Google Shape;1098;p12"/>
            <p:cNvSpPr txBox="1"/>
            <p:nvPr/>
          </p:nvSpPr>
          <p:spPr>
            <a:xfrm>
              <a:off x="6257" y="2843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THROW IN</a:t>
              </a:r>
              <a:endParaRPr/>
            </a:p>
          </p:txBody>
        </p:sp>
      </p:grpSp>
      <p:grpSp>
        <p:nvGrpSpPr>
          <p:cNvPr id="1099" name="Google Shape;1099;p12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1100" name="Google Shape;1100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101" name="Google Shape;1101;p12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</a:t>
              </a:r>
              <a:endParaRPr/>
            </a:p>
          </p:txBody>
        </p:sp>
      </p:grpSp>
      <p:grpSp>
        <p:nvGrpSpPr>
          <p:cNvPr id="1102" name="Google Shape;1102;p12"/>
          <p:cNvGrpSpPr/>
          <p:nvPr/>
        </p:nvGrpSpPr>
        <p:grpSpPr>
          <a:xfrm>
            <a:off x="87229" y="294279"/>
            <a:ext cx="2920906" cy="1152708"/>
            <a:chOff x="0" y="-19050"/>
            <a:chExt cx="3894541" cy="1536943"/>
          </a:xfrm>
        </p:grpSpPr>
        <p:sp>
          <p:nvSpPr>
            <p:cNvPr id="1103" name="Google Shape;1103;p12"/>
            <p:cNvSpPr txBox="1"/>
            <p:nvPr/>
          </p:nvSpPr>
          <p:spPr>
            <a:xfrm>
              <a:off x="594685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104" name="Google Shape;1104;p12"/>
            <p:cNvSpPr txBox="1"/>
            <p:nvPr/>
          </p:nvSpPr>
          <p:spPr>
            <a:xfrm>
              <a:off x="0" y="580633"/>
              <a:ext cx="3894541" cy="937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SING </a:t>
              </a:r>
              <a:endParaRPr/>
            </a:p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NATIONAL ANTHEM </a:t>
              </a:r>
              <a:endParaRPr/>
            </a:p>
          </p:txBody>
        </p:sp>
      </p:grpSp>
      <p:grpSp>
        <p:nvGrpSpPr>
          <p:cNvPr id="1105" name="Google Shape;1105;p12"/>
          <p:cNvGrpSpPr/>
          <p:nvPr/>
        </p:nvGrpSpPr>
        <p:grpSpPr>
          <a:xfrm>
            <a:off x="3092702" y="419771"/>
            <a:ext cx="2112857" cy="658170"/>
            <a:chOff x="0" y="-19050"/>
            <a:chExt cx="2817143" cy="877559"/>
          </a:xfrm>
        </p:grpSpPr>
        <p:sp>
          <p:nvSpPr>
            <p:cNvPr id="1106" name="Google Shape;1106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107" name="Google Shape;1107;p12"/>
            <p:cNvSpPr txBox="1"/>
            <p:nvPr/>
          </p:nvSpPr>
          <p:spPr>
            <a:xfrm>
              <a:off x="1607" y="571108"/>
              <a:ext cx="2815536" cy="287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SAVE A GOAL</a:t>
              </a:r>
              <a:endParaRPr/>
            </a:p>
          </p:txBody>
        </p:sp>
      </p:grpSp>
      <p:grpSp>
        <p:nvGrpSpPr>
          <p:cNvPr id="1108" name="Google Shape;1108;p12"/>
          <p:cNvGrpSpPr/>
          <p:nvPr/>
        </p:nvGrpSpPr>
        <p:grpSpPr>
          <a:xfrm>
            <a:off x="5568817" y="392768"/>
            <a:ext cx="2112857" cy="914583"/>
            <a:chOff x="0" y="-19050"/>
            <a:chExt cx="2817143" cy="1219443"/>
          </a:xfrm>
        </p:grpSpPr>
        <p:sp>
          <p:nvSpPr>
            <p:cNvPr id="1109" name="Google Shape;1109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110" name="Google Shape;1110;p12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WATCH A MATCH</a:t>
              </a:r>
              <a:endParaRPr/>
            </a:p>
          </p:txBody>
        </p:sp>
      </p:grpSp>
      <p:grpSp>
        <p:nvGrpSpPr>
          <p:cNvPr id="1111" name="Google Shape;1111;p12"/>
          <p:cNvGrpSpPr/>
          <p:nvPr/>
        </p:nvGrpSpPr>
        <p:grpSpPr>
          <a:xfrm>
            <a:off x="8127889" y="374480"/>
            <a:ext cx="2112857" cy="914583"/>
            <a:chOff x="0" y="-19050"/>
            <a:chExt cx="2817143" cy="1219443"/>
          </a:xfrm>
        </p:grpSpPr>
        <p:sp>
          <p:nvSpPr>
            <p:cNvPr id="1112" name="Google Shape;1112;p12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ACTION</a:t>
              </a:r>
              <a:endParaRPr/>
            </a:p>
          </p:txBody>
        </p:sp>
        <p:sp>
          <p:nvSpPr>
            <p:cNvPr id="1113" name="Google Shape;1113;p12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BLOW THE WHISTLE</a:t>
              </a:r>
              <a:endParaRPr/>
            </a:p>
          </p:txBody>
        </p:sp>
      </p:grpSp>
      <p:sp>
        <p:nvSpPr>
          <p:cNvPr id="1114" name="Google Shape;1114;p12"/>
          <p:cNvSpPr txBox="1"/>
          <p:nvPr/>
        </p:nvSpPr>
        <p:spPr>
          <a:xfrm>
            <a:off x="2730540" y="7361880"/>
            <a:ext cx="6301103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SAINT-FLEUR Jéda - Lycée JARDIN D'ESSAI - Région Académique de Guadeloupe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3"/>
          <p:cNvSpPr/>
          <p:nvPr/>
        </p:nvSpPr>
        <p:spPr>
          <a:xfrm>
            <a:off x="9768400" y="6901958"/>
            <a:ext cx="715768" cy="536826"/>
          </a:xfrm>
          <a:custGeom>
            <a:rect b="b" l="l" r="r" t="t"/>
            <a:pathLst>
              <a:path extrusionOk="0" h="536826" w="715768">
                <a:moveTo>
                  <a:pt x="0" y="0"/>
                </a:moveTo>
                <a:lnTo>
                  <a:pt x="715768" y="0"/>
                </a:lnTo>
                <a:lnTo>
                  <a:pt x="715768" y="536826"/>
                </a:lnTo>
                <a:lnTo>
                  <a:pt x="0" y="5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0" name="Google Shape;1120;p13"/>
          <p:cNvSpPr/>
          <p:nvPr/>
        </p:nvSpPr>
        <p:spPr>
          <a:xfrm>
            <a:off x="222950" y="1461642"/>
            <a:ext cx="9713050" cy="5241051"/>
          </a:xfrm>
          <a:custGeom>
            <a:rect b="b" l="l" r="r" t="t"/>
            <a:pathLst>
              <a:path extrusionOk="0" h="5241051" w="9713050">
                <a:moveTo>
                  <a:pt x="0" y="0"/>
                </a:moveTo>
                <a:lnTo>
                  <a:pt x="9713050" y="0"/>
                </a:lnTo>
                <a:lnTo>
                  <a:pt x="9713050" y="5241051"/>
                </a:lnTo>
                <a:lnTo>
                  <a:pt x="0" y="5241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5" r="0" t="0"/>
            </a:stretch>
          </a:blipFill>
          <a:ln>
            <a:noFill/>
          </a:ln>
        </p:spPr>
      </p:sp>
      <p:sp>
        <p:nvSpPr>
          <p:cNvPr id="1121" name="Google Shape;1121;p13"/>
          <p:cNvSpPr txBox="1"/>
          <p:nvPr/>
        </p:nvSpPr>
        <p:spPr>
          <a:xfrm>
            <a:off x="483115" y="647446"/>
            <a:ext cx="9643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Une fiche d’activités simples et ludiques qui colle </a:t>
            </a:r>
            <a:r>
              <a:rPr lang="en-US" sz="1499">
                <a:solidFill>
                  <a:srgbClr val="7700CB"/>
                </a:solidFill>
              </a:rPr>
              <a:t>à</a:t>
            </a:r>
            <a:r>
              <a:rPr b="0" i="0" lang="en-US" sz="14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 l’actualité  : La coupe du monde de football </a:t>
            </a:r>
            <a:endParaRPr/>
          </a:p>
        </p:txBody>
      </p:sp>
      <p:sp>
        <p:nvSpPr>
          <p:cNvPr id="1122" name="Google Shape;1122;p13"/>
          <p:cNvSpPr txBox="1"/>
          <p:nvPr/>
        </p:nvSpPr>
        <p:spPr>
          <a:xfrm>
            <a:off x="2343417" y="7240664"/>
            <a:ext cx="5922566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SAINT-FLEUR Jéda - Lycée JARDIN D'ESSAI - Région Académique de Guadeloupe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756000" y="175093"/>
            <a:ext cx="2935139" cy="2138982"/>
          </a:xfrm>
          <a:custGeom>
            <a:rect b="b" l="l" r="r" t="t"/>
            <a:pathLst>
              <a:path extrusionOk="0" h="2138982" w="2935139">
                <a:moveTo>
                  <a:pt x="0" y="0"/>
                </a:moveTo>
                <a:lnTo>
                  <a:pt x="2935139" y="0"/>
                </a:lnTo>
                <a:lnTo>
                  <a:pt x="2935139" y="2138982"/>
                </a:lnTo>
                <a:lnTo>
                  <a:pt x="0" y="2138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>
            <a:off x="3691139" y="175093"/>
            <a:ext cx="4491497" cy="2313121"/>
          </a:xfrm>
          <a:custGeom>
            <a:rect b="b" l="l" r="r" t="t"/>
            <a:pathLst>
              <a:path extrusionOk="0" h="2313121" w="4491497">
                <a:moveTo>
                  <a:pt x="0" y="0"/>
                </a:moveTo>
                <a:lnTo>
                  <a:pt x="4491497" y="0"/>
                </a:lnTo>
                <a:lnTo>
                  <a:pt x="4491497" y="2313121"/>
                </a:lnTo>
                <a:lnTo>
                  <a:pt x="0" y="2313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6532431" y="3805400"/>
            <a:ext cx="3300409" cy="3024000"/>
          </a:xfrm>
          <a:custGeom>
            <a:rect b="b" l="l" r="r" t="t"/>
            <a:pathLst>
              <a:path extrusionOk="0" h="3024000" w="3300409">
                <a:moveTo>
                  <a:pt x="0" y="0"/>
                </a:moveTo>
                <a:lnTo>
                  <a:pt x="3300409" y="0"/>
                </a:lnTo>
                <a:lnTo>
                  <a:pt x="3300409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2"/>
          <p:cNvSpPr txBox="1"/>
          <p:nvPr/>
        </p:nvSpPr>
        <p:spPr>
          <a:xfrm>
            <a:off x="1392897" y="2725899"/>
            <a:ext cx="7135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TAKE PART IN THE FOOTBALL WORD RACE AND SHOW HOW MUCH YOU KNOW ABOUT FOOTBALL AND THE WORLD CUP.  </a:t>
            </a:r>
            <a:endParaRPr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99" u="none" cap="none" strike="noStrike">
              <a:solidFill>
                <a:srgbClr val="7700C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662120" y="5024611"/>
            <a:ext cx="5588206" cy="1054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YOUR MISSION : </a:t>
            </a:r>
            <a:endParaRPr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Make your team guess the word on the card without saying the word itself.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028135" y="7267550"/>
            <a:ext cx="657091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SAINT-FLEUR  Jéda - Lycée JARDIN D'ESSAI  - Région Académique de Guadeloupe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9936000" y="7018187"/>
            <a:ext cx="715768" cy="536826"/>
          </a:xfrm>
          <a:custGeom>
            <a:rect b="b" l="l" r="r" t="t"/>
            <a:pathLst>
              <a:path extrusionOk="0" h="536826" w="715768">
                <a:moveTo>
                  <a:pt x="0" y="0"/>
                </a:moveTo>
                <a:lnTo>
                  <a:pt x="715768" y="0"/>
                </a:lnTo>
                <a:lnTo>
                  <a:pt x="715768" y="536826"/>
                </a:lnTo>
                <a:lnTo>
                  <a:pt x="0" y="5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/>
          <p:nvPr/>
        </p:nvSpPr>
        <p:spPr>
          <a:xfrm>
            <a:off x="227288" y="812938"/>
            <a:ext cx="1057423" cy="872702"/>
          </a:xfrm>
          <a:custGeom>
            <a:rect b="b" l="l" r="r" t="t"/>
            <a:pathLst>
              <a:path extrusionOk="0" h="872702" w="1057423">
                <a:moveTo>
                  <a:pt x="0" y="0"/>
                </a:moveTo>
                <a:lnTo>
                  <a:pt x="1057424" y="0"/>
                </a:lnTo>
                <a:lnTo>
                  <a:pt x="1057424" y="872702"/>
                </a:lnTo>
                <a:lnTo>
                  <a:pt x="0" y="872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323" l="0" r="0" t="0"/>
            </a:stretch>
          </a:blipFill>
          <a:ln>
            <a:noFill/>
          </a:ln>
        </p:spPr>
      </p:sp>
      <p:sp>
        <p:nvSpPr>
          <p:cNvPr id="116" name="Google Shape;116;p3"/>
          <p:cNvSpPr/>
          <p:nvPr/>
        </p:nvSpPr>
        <p:spPr>
          <a:xfrm>
            <a:off x="227288" y="2187768"/>
            <a:ext cx="969814" cy="1152825"/>
          </a:xfrm>
          <a:custGeom>
            <a:rect b="b" l="l" r="r" t="t"/>
            <a:pathLst>
              <a:path extrusionOk="0" h="1152825" w="969814">
                <a:moveTo>
                  <a:pt x="0" y="0"/>
                </a:moveTo>
                <a:lnTo>
                  <a:pt x="969815" y="0"/>
                </a:lnTo>
                <a:lnTo>
                  <a:pt x="969815" y="1152825"/>
                </a:lnTo>
                <a:lnTo>
                  <a:pt x="0" y="1152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3"/>
          <p:cNvSpPr/>
          <p:nvPr/>
        </p:nvSpPr>
        <p:spPr>
          <a:xfrm>
            <a:off x="7814102" y="2537599"/>
            <a:ext cx="1043458" cy="1043458"/>
          </a:xfrm>
          <a:custGeom>
            <a:rect b="b" l="l" r="r" t="t"/>
            <a:pathLst>
              <a:path extrusionOk="0" h="1043458" w="1043458">
                <a:moveTo>
                  <a:pt x="0" y="0"/>
                </a:moveTo>
                <a:lnTo>
                  <a:pt x="1043458" y="0"/>
                </a:lnTo>
                <a:lnTo>
                  <a:pt x="1043458" y="1043458"/>
                </a:lnTo>
                <a:lnTo>
                  <a:pt x="0" y="1043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>
            <a:off x="165293" y="4732986"/>
            <a:ext cx="1031810" cy="1079017"/>
          </a:xfrm>
          <a:custGeom>
            <a:rect b="b" l="l" r="r" t="t"/>
            <a:pathLst>
              <a:path extrusionOk="0" h="1079017" w="1031810">
                <a:moveTo>
                  <a:pt x="0" y="0"/>
                </a:moveTo>
                <a:lnTo>
                  <a:pt x="1031810" y="0"/>
                </a:lnTo>
                <a:lnTo>
                  <a:pt x="1031810" y="1079017"/>
                </a:lnTo>
                <a:lnTo>
                  <a:pt x="0" y="1079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9" name="Google Shape;11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0402" y="5891429"/>
            <a:ext cx="1530759" cy="123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9423316" y="201051"/>
            <a:ext cx="118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0">
                <a:solidFill>
                  <a:srgbClr val="E52D17"/>
                </a:solidFill>
              </a:rPr>
              <a:t>D</a:t>
            </a:r>
            <a:r>
              <a:rPr b="0" i="0" lang="en-US" sz="2720" u="none" cap="none" strike="noStrike">
                <a:solidFill>
                  <a:srgbClr val="E52D17"/>
                </a:solidFill>
                <a:latin typeface="Arial"/>
                <a:ea typeface="Arial"/>
                <a:cs typeface="Arial"/>
                <a:sym typeface="Arial"/>
              </a:rPr>
              <a:t>ay 1 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291177" y="219180"/>
            <a:ext cx="87093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>
                <a:solidFill>
                  <a:srgbClr val="7700CB"/>
                </a:solidFill>
              </a:rPr>
              <a:t>THE HISTORY OF FIFA WORLD CUP</a:t>
            </a:r>
            <a:r>
              <a:rPr b="0" i="0" lang="en-US" sz="2599" u="none" cap="none" strike="noStrike">
                <a:solidFill>
                  <a:srgbClr val="7700CB"/>
                </a:solidFill>
                <a:latin typeface="Arial"/>
                <a:ea typeface="Arial"/>
                <a:cs typeface="Arial"/>
                <a:sym typeface="Arial"/>
              </a:rPr>
              <a:t> (Britannica.com) 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1476377" y="1083093"/>
            <a:ext cx="5306075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the video and share what you have learned with  the class (reformulation activity)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1284712" y="746670"/>
            <a:ext cx="1185744" cy="336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52D1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 1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1284712" y="2359863"/>
            <a:ext cx="1185744" cy="336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52D1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 2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1197103" y="2735605"/>
            <a:ext cx="587127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Speaking Task: You and the World Cup</a:t>
            </a:r>
            <a:endParaRPr/>
          </a:p>
          <a:p>
            <a:pPr indent="0" lvl="0" marL="0" marR="0" rtl="0" algn="l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Express your thoughts and feelings on one of the topics below. </a:t>
            </a:r>
            <a:endParaRPr/>
          </a:p>
          <a:p>
            <a:pPr indent="0" lvl="0" marL="0" marR="0" rtl="0" algn="l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291167" y="3720006"/>
            <a:ext cx="24459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1925" lvl="1" marL="3238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you like football? Why or why not? Explain your opinion.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2690938" y="3690325"/>
            <a:ext cx="28836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2.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Tell us about your favourite team or player.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4828150" y="3686863"/>
            <a:ext cx="324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3.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Convince a classmate to support a team or to watch a match with you and your friends.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8624608" y="2667711"/>
            <a:ext cx="2067392" cy="101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Preparation time: </a:t>
            </a:r>
            <a:endParaRPr/>
          </a:p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minutes</a:t>
            </a:r>
            <a:endParaRPr/>
          </a:p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Presentation:</a:t>
            </a:r>
            <a:endParaRPr/>
          </a:p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 minute 30 seconds</a:t>
            </a:r>
            <a:endParaRPr/>
          </a:p>
        </p:txBody>
      </p:sp>
      <p:sp>
        <p:nvSpPr>
          <p:cNvPr id="130" name="Google Shape;130;p3"/>
          <p:cNvSpPr txBox="1"/>
          <p:nvPr/>
        </p:nvSpPr>
        <p:spPr>
          <a:xfrm>
            <a:off x="5596708" y="6034304"/>
            <a:ext cx="1185744" cy="336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52D1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 4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1197103" y="4812056"/>
            <a:ext cx="1185744" cy="336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52D1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 3</a:t>
            </a:r>
            <a:endParaRPr/>
          </a:p>
        </p:txBody>
      </p:sp>
      <p:sp>
        <p:nvSpPr>
          <p:cNvPr id="132" name="Google Shape;132;p3"/>
          <p:cNvSpPr txBox="1"/>
          <p:nvPr/>
        </p:nvSpPr>
        <p:spPr>
          <a:xfrm>
            <a:off x="1348600" y="5186579"/>
            <a:ext cx="7029450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 additional vocabulary related to football and the 2026 FIFA World Cup.</a:t>
            </a:r>
            <a:endParaRPr/>
          </a:p>
        </p:txBody>
      </p:sp>
      <p:sp>
        <p:nvSpPr>
          <p:cNvPr id="133" name="Google Shape;133;p3"/>
          <p:cNvSpPr txBox="1"/>
          <p:nvPr/>
        </p:nvSpPr>
        <p:spPr>
          <a:xfrm>
            <a:off x="1764916" y="7237990"/>
            <a:ext cx="657091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SAINT-FLEUR  Jéda - Lycée JARDIN D'ESSAI  - Région Académique de Guadeloupe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9658304" y="6855277"/>
            <a:ext cx="715768" cy="536826"/>
          </a:xfrm>
          <a:custGeom>
            <a:rect b="b" l="l" r="r" t="t"/>
            <a:pathLst>
              <a:path extrusionOk="0" h="536826" w="715768">
                <a:moveTo>
                  <a:pt x="0" y="0"/>
                </a:moveTo>
                <a:lnTo>
                  <a:pt x="715768" y="0"/>
                </a:lnTo>
                <a:lnTo>
                  <a:pt x="715768" y="536826"/>
                </a:lnTo>
                <a:lnTo>
                  <a:pt x="0" y="5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/>
        </p:nvSpPr>
        <p:spPr>
          <a:xfrm>
            <a:off x="1569225" y="-66575"/>
            <a:ext cx="76107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3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4334"/>
              <a:t>OOTBALL</a:t>
            </a:r>
            <a:r>
              <a:rPr b="0" i="0" lang="en-US" sz="433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WORD RACE </a:t>
            </a: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350014" y="0"/>
            <a:ext cx="1465497" cy="2449919"/>
          </a:xfrm>
          <a:custGeom>
            <a:rect b="b" l="l" r="r" t="t"/>
            <a:pathLst>
              <a:path extrusionOk="0" h="2449919" w="1465497">
                <a:moveTo>
                  <a:pt x="0" y="0"/>
                </a:moveTo>
                <a:lnTo>
                  <a:pt x="1465497" y="0"/>
                </a:lnTo>
                <a:lnTo>
                  <a:pt x="1465497" y="2449919"/>
                </a:lnTo>
                <a:lnTo>
                  <a:pt x="0" y="2449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4"/>
          <p:cNvSpPr/>
          <p:nvPr/>
        </p:nvSpPr>
        <p:spPr>
          <a:xfrm>
            <a:off x="9453285" y="513454"/>
            <a:ext cx="989471" cy="817550"/>
          </a:xfrm>
          <a:custGeom>
            <a:rect b="b" l="l" r="r" t="t"/>
            <a:pathLst>
              <a:path extrusionOk="0" h="817550" w="989471">
                <a:moveTo>
                  <a:pt x="0" y="0"/>
                </a:moveTo>
                <a:lnTo>
                  <a:pt x="989470" y="0"/>
                </a:lnTo>
                <a:lnTo>
                  <a:pt x="989470" y="817551"/>
                </a:lnTo>
                <a:lnTo>
                  <a:pt x="0" y="817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4"/>
          <p:cNvSpPr/>
          <p:nvPr/>
        </p:nvSpPr>
        <p:spPr>
          <a:xfrm>
            <a:off x="2555197" y="1049915"/>
            <a:ext cx="1352373" cy="350090"/>
          </a:xfrm>
          <a:custGeom>
            <a:rect b="b" l="l" r="r" t="t"/>
            <a:pathLst>
              <a:path extrusionOk="0" h="350090" w="1352373">
                <a:moveTo>
                  <a:pt x="0" y="0"/>
                </a:moveTo>
                <a:lnTo>
                  <a:pt x="1352373" y="0"/>
                </a:lnTo>
                <a:lnTo>
                  <a:pt x="1352373" y="350090"/>
                </a:lnTo>
                <a:lnTo>
                  <a:pt x="0" y="350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127" l="0" r="0" t="0"/>
            </a:stretch>
          </a:blipFill>
          <a:ln>
            <a:noFill/>
          </a:ln>
        </p:spPr>
      </p:sp>
      <p:sp>
        <p:nvSpPr>
          <p:cNvPr id="143" name="Google Shape;143;p4"/>
          <p:cNvSpPr/>
          <p:nvPr/>
        </p:nvSpPr>
        <p:spPr>
          <a:xfrm>
            <a:off x="6485672" y="754561"/>
            <a:ext cx="1578729" cy="408687"/>
          </a:xfrm>
          <a:custGeom>
            <a:rect b="b" l="l" r="r" t="t"/>
            <a:pathLst>
              <a:path extrusionOk="0" h="408687" w="1578729">
                <a:moveTo>
                  <a:pt x="0" y="0"/>
                </a:moveTo>
                <a:lnTo>
                  <a:pt x="1578729" y="0"/>
                </a:lnTo>
                <a:lnTo>
                  <a:pt x="1578729" y="408687"/>
                </a:lnTo>
                <a:lnTo>
                  <a:pt x="0" y="408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127" l="0" r="0" t="0"/>
            </a:stretch>
          </a:blipFill>
          <a:ln>
            <a:noFill/>
          </a:ln>
        </p:spPr>
      </p:sp>
      <p:sp>
        <p:nvSpPr>
          <p:cNvPr id="144" name="Google Shape;144;p4"/>
          <p:cNvSpPr/>
          <p:nvPr/>
        </p:nvSpPr>
        <p:spPr>
          <a:xfrm rot="-62330">
            <a:off x="5086797" y="2258142"/>
            <a:ext cx="1514078" cy="391951"/>
          </a:xfrm>
          <a:custGeom>
            <a:rect b="b" l="l" r="r" t="t"/>
            <a:pathLst>
              <a:path extrusionOk="0" h="391951" w="1514078">
                <a:moveTo>
                  <a:pt x="0" y="0"/>
                </a:moveTo>
                <a:lnTo>
                  <a:pt x="1514078" y="0"/>
                </a:lnTo>
                <a:lnTo>
                  <a:pt x="1514078" y="391951"/>
                </a:lnTo>
                <a:lnTo>
                  <a:pt x="0" y="391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127" l="0" r="0" t="0"/>
            </a:stretch>
          </a:blipFill>
          <a:ln>
            <a:noFill/>
          </a:ln>
        </p:spPr>
      </p:sp>
      <p:sp>
        <p:nvSpPr>
          <p:cNvPr id="145" name="Google Shape;145;p4"/>
          <p:cNvSpPr/>
          <p:nvPr/>
        </p:nvSpPr>
        <p:spPr>
          <a:xfrm>
            <a:off x="549318" y="3104408"/>
            <a:ext cx="1430848" cy="370405"/>
          </a:xfrm>
          <a:custGeom>
            <a:rect b="b" l="l" r="r" t="t"/>
            <a:pathLst>
              <a:path extrusionOk="0" h="370405" w="1430848">
                <a:moveTo>
                  <a:pt x="0" y="0"/>
                </a:moveTo>
                <a:lnTo>
                  <a:pt x="1430849" y="0"/>
                </a:lnTo>
                <a:lnTo>
                  <a:pt x="1430849" y="370405"/>
                </a:lnTo>
                <a:lnTo>
                  <a:pt x="0" y="37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127" l="0" r="0" t="0"/>
            </a:stretch>
          </a:blipFill>
          <a:ln>
            <a:noFill/>
          </a:ln>
        </p:spPr>
      </p:sp>
      <p:sp>
        <p:nvSpPr>
          <p:cNvPr id="146" name="Google Shape;146;p4"/>
          <p:cNvSpPr/>
          <p:nvPr/>
        </p:nvSpPr>
        <p:spPr>
          <a:xfrm>
            <a:off x="350014" y="5170611"/>
            <a:ext cx="3260305" cy="1906146"/>
          </a:xfrm>
          <a:custGeom>
            <a:rect b="b" l="l" r="r" t="t"/>
            <a:pathLst>
              <a:path extrusionOk="0" h="1906146" w="3260305">
                <a:moveTo>
                  <a:pt x="0" y="0"/>
                </a:moveTo>
                <a:lnTo>
                  <a:pt x="3260305" y="0"/>
                </a:lnTo>
                <a:lnTo>
                  <a:pt x="3260305" y="1906146"/>
                </a:lnTo>
                <a:lnTo>
                  <a:pt x="0" y="1906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35016" l="-11672" r="-87210" t="-82273"/>
            </a:stretch>
          </a:blipFill>
          <a:ln>
            <a:noFill/>
          </a:ln>
        </p:spPr>
      </p:sp>
      <p:sp>
        <p:nvSpPr>
          <p:cNvPr id="147" name="Google Shape;147;p4"/>
          <p:cNvSpPr/>
          <p:nvPr/>
        </p:nvSpPr>
        <p:spPr>
          <a:xfrm>
            <a:off x="3814706" y="5203256"/>
            <a:ext cx="3260305" cy="1906146"/>
          </a:xfrm>
          <a:custGeom>
            <a:rect b="b" l="l" r="r" t="t"/>
            <a:pathLst>
              <a:path extrusionOk="0" h="1906146" w="3260305">
                <a:moveTo>
                  <a:pt x="0" y="0"/>
                </a:moveTo>
                <a:lnTo>
                  <a:pt x="3260305" y="0"/>
                </a:lnTo>
                <a:lnTo>
                  <a:pt x="3260305" y="1906146"/>
                </a:lnTo>
                <a:lnTo>
                  <a:pt x="0" y="1906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35016" l="-11672" r="-87210" t="-82273"/>
            </a:stretch>
          </a:blipFill>
          <a:ln>
            <a:noFill/>
          </a:ln>
        </p:spPr>
      </p:sp>
      <p:sp>
        <p:nvSpPr>
          <p:cNvPr id="148" name="Google Shape;148;p4"/>
          <p:cNvSpPr/>
          <p:nvPr/>
        </p:nvSpPr>
        <p:spPr>
          <a:xfrm>
            <a:off x="7275036" y="5203256"/>
            <a:ext cx="3260305" cy="1906146"/>
          </a:xfrm>
          <a:custGeom>
            <a:rect b="b" l="l" r="r" t="t"/>
            <a:pathLst>
              <a:path extrusionOk="0" h="1906146" w="3260305">
                <a:moveTo>
                  <a:pt x="0" y="0"/>
                </a:moveTo>
                <a:lnTo>
                  <a:pt x="3260305" y="0"/>
                </a:lnTo>
                <a:lnTo>
                  <a:pt x="3260305" y="1906146"/>
                </a:lnTo>
                <a:lnTo>
                  <a:pt x="0" y="1906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35016" l="-11672" r="-87210" t="-82273"/>
            </a:stretch>
          </a:blipFill>
          <a:ln>
            <a:noFill/>
          </a:ln>
        </p:spPr>
      </p:sp>
      <p:sp>
        <p:nvSpPr>
          <p:cNvPr id="149" name="Google Shape;149;p4"/>
          <p:cNvSpPr txBox="1"/>
          <p:nvPr/>
        </p:nvSpPr>
        <p:spPr>
          <a:xfrm>
            <a:off x="384361" y="3579588"/>
            <a:ext cx="7409100" cy="18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French is allowed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members take turn to give clues 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clue giver cannot say the word or any word of the same word family, cannot spell the word.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spy changes after each round. He checks if </a:t>
            </a:r>
            <a:r>
              <a:rPr lang="en-US" sz="1299"/>
              <a:t>everyone</a:t>
            </a: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respects the rules and collects the points. 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1633953" y="580121"/>
            <a:ext cx="4611958" cy="346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62" u="none" cap="none" strike="noStrike">
                <a:solidFill>
                  <a:srgbClr val="C8591B"/>
                </a:solidFill>
                <a:latin typeface="Arimo"/>
                <a:ea typeface="Arimo"/>
                <a:cs typeface="Arimo"/>
                <a:sym typeface="Arimo"/>
              </a:rPr>
              <a:t>The Global Game that Unites the World</a:t>
            </a:r>
            <a:endParaRPr/>
          </a:p>
        </p:txBody>
      </p:sp>
      <p:sp>
        <p:nvSpPr>
          <p:cNvPr id="151" name="Google Shape;151;p4"/>
          <p:cNvSpPr txBox="1"/>
          <p:nvPr/>
        </p:nvSpPr>
        <p:spPr>
          <a:xfrm>
            <a:off x="1884687" y="1371430"/>
            <a:ext cx="2693392" cy="909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Groups of 3-4 students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student = Clue Giver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students = Guessers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spy from an opponent team </a:t>
            </a:r>
            <a:endParaRPr/>
          </a:p>
        </p:txBody>
      </p:sp>
      <p:sp>
        <p:nvSpPr>
          <p:cNvPr id="152" name="Google Shape;152;p4"/>
          <p:cNvSpPr txBox="1"/>
          <p:nvPr/>
        </p:nvSpPr>
        <p:spPr>
          <a:xfrm>
            <a:off x="5839738" y="1134673"/>
            <a:ext cx="2870597" cy="681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deck of football-themed cards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Timer (3 minutes)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sheet</a:t>
            </a:r>
            <a:endParaRPr/>
          </a:p>
        </p:txBody>
      </p:sp>
      <p:sp>
        <p:nvSpPr>
          <p:cNvPr id="153" name="Google Shape;153;p4"/>
          <p:cNvSpPr txBox="1"/>
          <p:nvPr/>
        </p:nvSpPr>
        <p:spPr>
          <a:xfrm>
            <a:off x="3939932" y="2631532"/>
            <a:ext cx="3302349" cy="909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point = guessed word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Bonus point if guessed in under 20 seconds.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with most points wins.</a:t>
            </a:r>
            <a:endParaRPr/>
          </a:p>
        </p:txBody>
      </p:sp>
      <p:sp>
        <p:nvSpPr>
          <p:cNvPr id="154" name="Google Shape;154;p4"/>
          <p:cNvSpPr txBox="1"/>
          <p:nvPr/>
        </p:nvSpPr>
        <p:spPr>
          <a:xfrm>
            <a:off x="350014" y="5425819"/>
            <a:ext cx="3260305" cy="1367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E52D17"/>
                </a:solidFill>
                <a:latin typeface="Arial"/>
                <a:ea typeface="Arial"/>
                <a:cs typeface="Arial"/>
                <a:sym typeface="Arial"/>
              </a:rPr>
              <a:t>Round 1: Describe It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clue giver can describe the word, give examples, say what it looks like, what it is used for...</a:t>
            </a:r>
            <a:endParaRPr/>
          </a:p>
          <a:p>
            <a:pPr indent="-140335" lvl="1" marL="280669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9"/>
              <a:buFont typeface="Arial"/>
              <a:buChar char="•"/>
            </a:pPr>
            <a:r>
              <a:rPr b="0" i="0" lang="en-US" sz="1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guessers cannot ask any questions.  </a:t>
            </a:r>
            <a:endParaRPr/>
          </a:p>
        </p:txBody>
      </p:sp>
      <p:sp>
        <p:nvSpPr>
          <p:cNvPr id="155" name="Google Shape;155;p4"/>
          <p:cNvSpPr txBox="1"/>
          <p:nvPr/>
        </p:nvSpPr>
        <p:spPr>
          <a:xfrm>
            <a:off x="3957226" y="5355475"/>
            <a:ext cx="2970900" cy="16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E52D17"/>
                </a:solidFill>
                <a:latin typeface="Arial"/>
                <a:ea typeface="Arial"/>
                <a:cs typeface="Arial"/>
                <a:sym typeface="Arial"/>
              </a:rPr>
              <a:t>Round 2: One Sentence Only</a:t>
            </a:r>
            <a:endParaRPr/>
          </a:p>
          <a:p>
            <a:pPr indent="-140418" lvl="1" marL="280836" marR="0" rtl="0" algn="l">
              <a:lnSpc>
                <a:spcPct val="140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clue giver may say only ONE sentence.</a:t>
            </a:r>
            <a:endParaRPr/>
          </a:p>
          <a:p>
            <a:pPr indent="-140418" lvl="1" marL="280836" marR="0" rtl="0" algn="l">
              <a:lnSpc>
                <a:spcPct val="140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guesser can ask only ONE yes-no question. </a:t>
            </a:r>
            <a:endParaRPr/>
          </a:p>
          <a:p>
            <a:pPr indent="-140418" lvl="1" marL="280836" marR="0" rtl="0" algn="l">
              <a:lnSpc>
                <a:spcPct val="140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guessers make 3</a:t>
            </a:r>
            <a:r>
              <a:rPr lang="en-US" sz="1300"/>
              <a:t>  p</a:t>
            </a: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ropositions.</a:t>
            </a:r>
            <a:endParaRPr/>
          </a:p>
        </p:txBody>
      </p:sp>
      <p:sp>
        <p:nvSpPr>
          <p:cNvPr id="156" name="Google Shape;156;p4"/>
          <p:cNvSpPr txBox="1"/>
          <p:nvPr/>
        </p:nvSpPr>
        <p:spPr>
          <a:xfrm>
            <a:off x="7419735" y="5344174"/>
            <a:ext cx="2970907" cy="9100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5" u="none" cap="none" strike="noStrike">
                <a:solidFill>
                  <a:srgbClr val="E52D17"/>
                </a:solidFill>
                <a:latin typeface="Arial"/>
                <a:ea typeface="Arial"/>
                <a:cs typeface="Arial"/>
                <a:sym typeface="Arial"/>
              </a:rPr>
              <a:t>Round 3: Charades</a:t>
            </a:r>
            <a:endParaRPr/>
          </a:p>
          <a:p>
            <a:pPr indent="-139796" lvl="1" marL="27959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5"/>
              <a:buFont typeface="Arial"/>
              <a:buChar char="•"/>
            </a:pPr>
            <a:r>
              <a:rPr b="0" i="0" lang="en-US" sz="12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clue giver : No speaking.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Only mime.</a:t>
            </a:r>
            <a:endParaRPr/>
          </a:p>
          <a:p>
            <a:pPr indent="-139796" lvl="1" marL="27959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5"/>
              <a:buFont typeface="Arial"/>
              <a:buChar char="•"/>
            </a:pPr>
            <a:r>
              <a:rPr b="0" i="0" lang="en-US" sz="12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guessers make propositions. </a:t>
            </a:r>
            <a:endParaRPr/>
          </a:p>
        </p:txBody>
      </p:sp>
      <p:sp>
        <p:nvSpPr>
          <p:cNvPr id="157" name="Google Shape;157;p4"/>
          <p:cNvSpPr txBox="1"/>
          <p:nvPr/>
        </p:nvSpPr>
        <p:spPr>
          <a:xfrm>
            <a:off x="2623899" y="1090340"/>
            <a:ext cx="1283671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8591B"/>
                </a:solidFill>
                <a:latin typeface="Arial"/>
                <a:ea typeface="Arial"/>
                <a:cs typeface="Arial"/>
                <a:sym typeface="Arial"/>
              </a:rPr>
              <a:t>TEAMS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6633201" y="791916"/>
            <a:ext cx="1283671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8591B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5202001" y="2372945"/>
            <a:ext cx="1283671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8591B"/>
                </a:solidFill>
                <a:latin typeface="Arial"/>
                <a:ea typeface="Arial"/>
                <a:cs typeface="Arial"/>
                <a:sym typeface="Arial"/>
              </a:rPr>
              <a:t>SCORING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>
            <a:off x="696496" y="3156933"/>
            <a:ext cx="1283671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8591B"/>
                </a:solidFill>
                <a:latin typeface="Arial"/>
                <a:ea typeface="Arial"/>
                <a:cs typeface="Arial"/>
                <a:sym typeface="Arial"/>
              </a:rPr>
              <a:t>RULES </a:t>
            </a: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7793432" y="2182028"/>
            <a:ext cx="1949174" cy="391951"/>
          </a:xfrm>
          <a:custGeom>
            <a:rect b="b" l="l" r="r" t="t"/>
            <a:pathLst>
              <a:path extrusionOk="0" h="391951" w="1949174">
                <a:moveTo>
                  <a:pt x="0" y="0"/>
                </a:moveTo>
                <a:lnTo>
                  <a:pt x="1949174" y="0"/>
                </a:lnTo>
                <a:lnTo>
                  <a:pt x="1949174" y="391951"/>
                </a:lnTo>
                <a:lnTo>
                  <a:pt x="0" y="391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6119" l="0" r="0" t="-14368"/>
            </a:stretch>
          </a:blipFill>
          <a:ln>
            <a:noFill/>
          </a:ln>
        </p:spPr>
      </p:sp>
      <p:sp>
        <p:nvSpPr>
          <p:cNvPr id="162" name="Google Shape;162;p4"/>
          <p:cNvSpPr txBox="1"/>
          <p:nvPr/>
        </p:nvSpPr>
        <p:spPr>
          <a:xfrm>
            <a:off x="7916871" y="2252810"/>
            <a:ext cx="1696129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8591B"/>
                </a:solidFill>
                <a:latin typeface="Arial"/>
                <a:ea typeface="Arial"/>
                <a:cs typeface="Arial"/>
                <a:sym typeface="Arial"/>
              </a:rPr>
              <a:t>EXTRA BONUS </a:t>
            </a:r>
            <a:endParaRPr/>
          </a:p>
        </p:txBody>
      </p:sp>
      <p:sp>
        <p:nvSpPr>
          <p:cNvPr id="163" name="Google Shape;163;p4"/>
          <p:cNvSpPr txBox="1"/>
          <p:nvPr/>
        </p:nvSpPr>
        <p:spPr>
          <a:xfrm>
            <a:off x="7439281" y="2554929"/>
            <a:ext cx="2904389" cy="1245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0" lvl="1" marL="25908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Golden Goal! </a:t>
            </a:r>
            <a:endParaRPr/>
          </a:p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next correct answer is worth 3 points.</a:t>
            </a:r>
            <a:endParaRPr/>
          </a:p>
          <a:p>
            <a:pPr indent="-129540" lvl="1" marL="25908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Steal! </a:t>
            </a:r>
            <a:endParaRPr/>
          </a:p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Spy  may guess for his team once in a round.</a:t>
            </a:r>
            <a:endParaRPr/>
          </a:p>
        </p:txBody>
      </p:sp>
      <p:sp>
        <p:nvSpPr>
          <p:cNvPr id="164" name="Google Shape;164;p4"/>
          <p:cNvSpPr txBox="1"/>
          <p:nvPr/>
        </p:nvSpPr>
        <p:spPr>
          <a:xfrm>
            <a:off x="9355148" y="115787"/>
            <a:ext cx="118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0">
                <a:solidFill>
                  <a:srgbClr val="E52D17"/>
                </a:solidFill>
              </a:rPr>
              <a:t>D</a:t>
            </a:r>
            <a:r>
              <a:rPr b="0" i="0" lang="en-US" sz="2720" u="none" cap="none" strike="noStrike">
                <a:solidFill>
                  <a:srgbClr val="E52D17"/>
                </a:solidFill>
                <a:latin typeface="Arial"/>
                <a:ea typeface="Arial"/>
                <a:cs typeface="Arial"/>
                <a:sym typeface="Arial"/>
              </a:rPr>
              <a:t>ay 2 </a:t>
            </a:r>
            <a:endParaRPr/>
          </a:p>
        </p:txBody>
      </p:sp>
      <p:sp>
        <p:nvSpPr>
          <p:cNvPr id="165" name="Google Shape;165;p4"/>
          <p:cNvSpPr txBox="1"/>
          <p:nvPr/>
        </p:nvSpPr>
        <p:spPr>
          <a:xfrm>
            <a:off x="1633953" y="7299902"/>
            <a:ext cx="657091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SAINT-FLEUR  Jéda - Lycée JARDIN D'ESSAI  - Région Académique de Guadeloupe</a:t>
            </a: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9819573" y="6963101"/>
            <a:ext cx="715768" cy="536826"/>
          </a:xfrm>
          <a:custGeom>
            <a:rect b="b" l="l" r="r" t="t"/>
            <a:pathLst>
              <a:path extrusionOk="0" h="536826" w="715768">
                <a:moveTo>
                  <a:pt x="0" y="0"/>
                </a:moveTo>
                <a:lnTo>
                  <a:pt x="715768" y="0"/>
                </a:lnTo>
                <a:lnTo>
                  <a:pt x="715768" y="536826"/>
                </a:lnTo>
                <a:lnTo>
                  <a:pt x="0" y="5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5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172" name="Google Shape;172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175" name="Google Shape;175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76" name="Google Shape;176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" name="Google Shape;178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79" name="Google Shape;179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80" name="Google Shape;180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182" name="Google Shape;182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83" name="Google Shape;183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86" name="Google Shape;186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87" name="Google Shape;187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8" name="Google Shape;188;p5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189" name="Google Shape;189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194" name="Google Shape;194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5" name="Google Shape;195;p5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196" name="Google Shape;196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197" name="Google Shape;197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200" name="Google Shape;200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201" name="Google Shape;201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2" name="Google Shape;202;p5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203" name="Google Shape;203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204" name="Google Shape;204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207" name="Google Shape;207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208" name="Google Shape;208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9" name="Google Shape;209;p5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210" name="Google Shape;210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214" name="Google Shape;214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215" name="Google Shape;215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6" name="Google Shape;216;p5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217" name="Google Shape;217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218" name="Google Shape;218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222" name="Google Shape;222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3" name="Google Shape;223;p5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224" name="Google Shape;224;p5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5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5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229" name="Google Shape;229;p5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0" name="Google Shape;230;p5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231" name="Google Shape;231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234" name="Google Shape;234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5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237" name="Google Shape;237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5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240" name="Google Shape;240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5"/>
          <p:cNvGrpSpPr/>
          <p:nvPr/>
        </p:nvGrpSpPr>
        <p:grpSpPr>
          <a:xfrm>
            <a:off x="2854365" y="3815001"/>
            <a:ext cx="2431848" cy="3557278"/>
            <a:chOff x="0" y="-19050"/>
            <a:chExt cx="871520" cy="1274848"/>
          </a:xfrm>
        </p:grpSpPr>
        <p:sp>
          <p:nvSpPr>
            <p:cNvPr id="243" name="Google Shape;243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246" name="Google Shape;246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249" name="Google Shape;249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252" name="Google Shape;252;p5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5"/>
          <p:cNvSpPr/>
          <p:nvPr/>
        </p:nvSpPr>
        <p:spPr>
          <a:xfrm>
            <a:off x="298692" y="1649707"/>
            <a:ext cx="2355648" cy="1825492"/>
          </a:xfrm>
          <a:custGeom>
            <a:rect b="b" l="l" r="r" t="t"/>
            <a:pathLst>
              <a:path extrusionOk="0" h="1825492" w="2355648">
                <a:moveTo>
                  <a:pt x="0" y="0"/>
                </a:moveTo>
                <a:lnTo>
                  <a:pt x="2355648" y="0"/>
                </a:lnTo>
                <a:lnTo>
                  <a:pt x="2355648" y="1825493"/>
                </a:lnTo>
                <a:lnTo>
                  <a:pt x="0" y="1825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49" r="-649" t="0"/>
            </a:stretch>
          </a:blipFill>
          <a:ln>
            <a:noFill/>
          </a:ln>
        </p:spPr>
      </p:sp>
      <p:sp>
        <p:nvSpPr>
          <p:cNvPr id="255" name="Google Shape;255;p5"/>
          <p:cNvSpPr/>
          <p:nvPr/>
        </p:nvSpPr>
        <p:spPr>
          <a:xfrm>
            <a:off x="2935499" y="1649707"/>
            <a:ext cx="2141688" cy="1823112"/>
          </a:xfrm>
          <a:custGeom>
            <a:rect b="b" l="l" r="r" t="t"/>
            <a:pathLst>
              <a:path extrusionOk="0" h="1823112" w="2141688">
                <a:moveTo>
                  <a:pt x="0" y="0"/>
                </a:moveTo>
                <a:lnTo>
                  <a:pt x="2141688" y="0"/>
                </a:lnTo>
                <a:lnTo>
                  <a:pt x="2141688" y="1823112"/>
                </a:lnTo>
                <a:lnTo>
                  <a:pt x="0" y="1823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5"/>
          <p:cNvSpPr/>
          <p:nvPr/>
        </p:nvSpPr>
        <p:spPr>
          <a:xfrm>
            <a:off x="5896160" y="1462310"/>
            <a:ext cx="1523488" cy="2248691"/>
          </a:xfrm>
          <a:custGeom>
            <a:rect b="b" l="l" r="r" t="t"/>
            <a:pathLst>
              <a:path extrusionOk="0" h="2248691" w="1523488">
                <a:moveTo>
                  <a:pt x="0" y="0"/>
                </a:moveTo>
                <a:lnTo>
                  <a:pt x="1523488" y="0"/>
                </a:lnTo>
                <a:lnTo>
                  <a:pt x="1523488" y="2248691"/>
                </a:lnTo>
                <a:lnTo>
                  <a:pt x="0" y="2248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5"/>
          <p:cNvSpPr/>
          <p:nvPr/>
        </p:nvSpPr>
        <p:spPr>
          <a:xfrm>
            <a:off x="8266421" y="1524920"/>
            <a:ext cx="1669579" cy="2123470"/>
          </a:xfrm>
          <a:custGeom>
            <a:rect b="b" l="l" r="r" t="t"/>
            <a:pathLst>
              <a:path extrusionOk="0" h="2123470" w="1669579">
                <a:moveTo>
                  <a:pt x="0" y="0"/>
                </a:moveTo>
                <a:lnTo>
                  <a:pt x="1669579" y="0"/>
                </a:lnTo>
                <a:lnTo>
                  <a:pt x="1669579" y="2123471"/>
                </a:lnTo>
                <a:lnTo>
                  <a:pt x="0" y="2123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5"/>
          <p:cNvSpPr/>
          <p:nvPr/>
        </p:nvSpPr>
        <p:spPr>
          <a:xfrm>
            <a:off x="836230" y="5205255"/>
            <a:ext cx="1275186" cy="2129746"/>
          </a:xfrm>
          <a:custGeom>
            <a:rect b="b" l="l" r="r" t="t"/>
            <a:pathLst>
              <a:path extrusionOk="0" h="2129746" w="1275186">
                <a:moveTo>
                  <a:pt x="0" y="0"/>
                </a:moveTo>
                <a:lnTo>
                  <a:pt x="1275185" y="0"/>
                </a:lnTo>
                <a:lnTo>
                  <a:pt x="1275185" y="2129747"/>
                </a:lnTo>
                <a:lnTo>
                  <a:pt x="0" y="2129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5"/>
          <p:cNvSpPr/>
          <p:nvPr/>
        </p:nvSpPr>
        <p:spPr>
          <a:xfrm>
            <a:off x="3175351" y="5243355"/>
            <a:ext cx="1862495" cy="1937577"/>
          </a:xfrm>
          <a:custGeom>
            <a:rect b="b" l="l" r="r" t="t"/>
            <a:pathLst>
              <a:path extrusionOk="0" h="1937577" w="1862495">
                <a:moveTo>
                  <a:pt x="0" y="0"/>
                </a:moveTo>
                <a:lnTo>
                  <a:pt x="1862496" y="0"/>
                </a:lnTo>
                <a:lnTo>
                  <a:pt x="1862496" y="1937577"/>
                </a:lnTo>
                <a:lnTo>
                  <a:pt x="0" y="1937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5"/>
          <p:cNvSpPr/>
          <p:nvPr/>
        </p:nvSpPr>
        <p:spPr>
          <a:xfrm>
            <a:off x="5733888" y="5196469"/>
            <a:ext cx="1848031" cy="1984463"/>
          </a:xfrm>
          <a:custGeom>
            <a:rect b="b" l="l" r="r" t="t"/>
            <a:pathLst>
              <a:path extrusionOk="0" h="1984463" w="1848031">
                <a:moveTo>
                  <a:pt x="0" y="0"/>
                </a:moveTo>
                <a:lnTo>
                  <a:pt x="1848032" y="0"/>
                </a:lnTo>
                <a:lnTo>
                  <a:pt x="1848032" y="1984463"/>
                </a:lnTo>
                <a:lnTo>
                  <a:pt x="0" y="1984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1" name="Google Shape;261;p5"/>
          <p:cNvGrpSpPr/>
          <p:nvPr/>
        </p:nvGrpSpPr>
        <p:grpSpPr>
          <a:xfrm>
            <a:off x="453693" y="3987378"/>
            <a:ext cx="2112857" cy="676458"/>
            <a:chOff x="0" y="-19050"/>
            <a:chExt cx="2817143" cy="901943"/>
          </a:xfrm>
        </p:grpSpPr>
        <p:sp>
          <p:nvSpPr>
            <p:cNvPr id="262" name="Google Shape;262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63" name="Google Shape;263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CAPTAIN</a:t>
              </a:r>
              <a:endParaRPr/>
            </a:p>
          </p:txBody>
        </p:sp>
      </p:grpSp>
      <p:grpSp>
        <p:nvGrpSpPr>
          <p:cNvPr id="264" name="Google Shape;264;p5"/>
          <p:cNvGrpSpPr/>
          <p:nvPr/>
        </p:nvGrpSpPr>
        <p:grpSpPr>
          <a:xfrm>
            <a:off x="3011255" y="3987378"/>
            <a:ext cx="2112857" cy="676458"/>
            <a:chOff x="0" y="-19050"/>
            <a:chExt cx="2817143" cy="901943"/>
          </a:xfrm>
        </p:grpSpPr>
        <p:sp>
          <p:nvSpPr>
            <p:cNvPr id="265" name="Google Shape;265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66" name="Google Shape;266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STRIKER</a:t>
              </a:r>
              <a:endParaRPr/>
            </a:p>
          </p:txBody>
        </p:sp>
      </p:grpSp>
      <p:grpSp>
        <p:nvGrpSpPr>
          <p:cNvPr id="267" name="Google Shape;267;p5"/>
          <p:cNvGrpSpPr/>
          <p:nvPr/>
        </p:nvGrpSpPr>
        <p:grpSpPr>
          <a:xfrm>
            <a:off x="5567722" y="3987378"/>
            <a:ext cx="2112857" cy="703509"/>
            <a:chOff x="0" y="-19050"/>
            <a:chExt cx="2817143" cy="938011"/>
          </a:xfrm>
        </p:grpSpPr>
        <p:sp>
          <p:nvSpPr>
            <p:cNvPr id="268" name="Google Shape;268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69" name="Google Shape;269;p5"/>
            <p:cNvSpPr txBox="1"/>
            <p:nvPr/>
          </p:nvSpPr>
          <p:spPr>
            <a:xfrm>
              <a:off x="1607" y="571108"/>
              <a:ext cx="2815536" cy="347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DEFENDER</a:t>
              </a:r>
              <a:endParaRPr/>
            </a:p>
          </p:txBody>
        </p:sp>
      </p:grpSp>
      <p:grpSp>
        <p:nvGrpSpPr>
          <p:cNvPr id="270" name="Google Shape;270;p5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271" name="Google Shape;271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72" name="Google Shape;272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SUPPORTER</a:t>
              </a:r>
              <a:endParaRPr/>
            </a:p>
          </p:txBody>
        </p:sp>
      </p:grpSp>
      <p:grpSp>
        <p:nvGrpSpPr>
          <p:cNvPr id="273" name="Google Shape;273;p5"/>
          <p:cNvGrpSpPr/>
          <p:nvPr/>
        </p:nvGrpSpPr>
        <p:grpSpPr>
          <a:xfrm>
            <a:off x="453693" y="392768"/>
            <a:ext cx="2112857" cy="676458"/>
            <a:chOff x="0" y="-19050"/>
            <a:chExt cx="2817143" cy="901943"/>
          </a:xfrm>
        </p:grpSpPr>
        <p:sp>
          <p:nvSpPr>
            <p:cNvPr id="274" name="Google Shape;274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75" name="Google Shape;275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GOALKEEPER</a:t>
              </a:r>
              <a:endParaRPr/>
            </a:p>
          </p:txBody>
        </p:sp>
      </p:grpSp>
      <p:grpSp>
        <p:nvGrpSpPr>
          <p:cNvPr id="276" name="Google Shape;276;p5"/>
          <p:cNvGrpSpPr/>
          <p:nvPr/>
        </p:nvGrpSpPr>
        <p:grpSpPr>
          <a:xfrm>
            <a:off x="3011255" y="392768"/>
            <a:ext cx="2112857" cy="658170"/>
            <a:chOff x="0" y="-19050"/>
            <a:chExt cx="2817143" cy="877559"/>
          </a:xfrm>
        </p:grpSpPr>
        <p:sp>
          <p:nvSpPr>
            <p:cNvPr id="277" name="Google Shape;277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78" name="Google Shape;278;p5"/>
            <p:cNvSpPr txBox="1"/>
            <p:nvPr/>
          </p:nvSpPr>
          <p:spPr>
            <a:xfrm>
              <a:off x="1607" y="571108"/>
              <a:ext cx="2815536" cy="287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COMMENTATOR</a:t>
              </a:r>
              <a:endParaRPr/>
            </a:p>
          </p:txBody>
        </p:sp>
      </p:grpSp>
      <p:grpSp>
        <p:nvGrpSpPr>
          <p:cNvPr id="279" name="Google Shape;279;p5"/>
          <p:cNvGrpSpPr/>
          <p:nvPr/>
        </p:nvGrpSpPr>
        <p:grpSpPr>
          <a:xfrm>
            <a:off x="5568817" y="392768"/>
            <a:ext cx="2112857" cy="676458"/>
            <a:chOff x="0" y="-19050"/>
            <a:chExt cx="2817143" cy="901943"/>
          </a:xfrm>
        </p:grpSpPr>
        <p:sp>
          <p:nvSpPr>
            <p:cNvPr id="280" name="Google Shape;280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81" name="Google Shape;281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REFEREE</a:t>
              </a:r>
              <a:endParaRPr/>
            </a:p>
          </p:txBody>
        </p:sp>
      </p:grpSp>
      <p:grpSp>
        <p:nvGrpSpPr>
          <p:cNvPr id="282" name="Google Shape;282;p5"/>
          <p:cNvGrpSpPr/>
          <p:nvPr/>
        </p:nvGrpSpPr>
        <p:grpSpPr>
          <a:xfrm>
            <a:off x="8126379" y="392768"/>
            <a:ext cx="2112857" cy="676458"/>
            <a:chOff x="0" y="-19050"/>
            <a:chExt cx="2817143" cy="901943"/>
          </a:xfrm>
        </p:grpSpPr>
        <p:sp>
          <p:nvSpPr>
            <p:cNvPr id="283" name="Google Shape;283;p5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284" name="Google Shape;284;p5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COACH</a:t>
              </a:r>
              <a:endParaRPr/>
            </a:p>
          </p:txBody>
        </p:sp>
      </p:grpSp>
      <p:sp>
        <p:nvSpPr>
          <p:cNvPr id="285" name="Google Shape;285;p5"/>
          <p:cNvSpPr/>
          <p:nvPr/>
        </p:nvSpPr>
        <p:spPr>
          <a:xfrm>
            <a:off x="8325219" y="5187421"/>
            <a:ext cx="1551983" cy="2002559"/>
          </a:xfrm>
          <a:custGeom>
            <a:rect b="b" l="l" r="r" t="t"/>
            <a:pathLst>
              <a:path extrusionOk="0" h="2002559" w="1551983">
                <a:moveTo>
                  <a:pt x="0" y="0"/>
                </a:moveTo>
                <a:lnTo>
                  <a:pt x="1551983" y="0"/>
                </a:lnTo>
                <a:lnTo>
                  <a:pt x="1551983" y="2002559"/>
                </a:lnTo>
                <a:lnTo>
                  <a:pt x="0" y="2002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5"/>
          <p:cNvSpPr/>
          <p:nvPr/>
        </p:nvSpPr>
        <p:spPr>
          <a:xfrm rot="-1146224">
            <a:off x="532610" y="6417851"/>
            <a:ext cx="517705" cy="534751"/>
          </a:xfrm>
          <a:custGeom>
            <a:rect b="b" l="l" r="r" t="t"/>
            <a:pathLst>
              <a:path extrusionOk="0" h="534751" w="517705">
                <a:moveTo>
                  <a:pt x="0" y="0"/>
                </a:moveTo>
                <a:lnTo>
                  <a:pt x="517705" y="0"/>
                </a:lnTo>
                <a:lnTo>
                  <a:pt x="517705" y="534750"/>
                </a:lnTo>
                <a:lnTo>
                  <a:pt x="0" y="534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5236" r="-5236" t="0"/>
            </a:stretch>
          </a:blipFill>
          <a:ln>
            <a:noFill/>
          </a:ln>
        </p:spPr>
      </p:sp>
      <p:sp>
        <p:nvSpPr>
          <p:cNvPr id="287" name="Google Shape;287;p5"/>
          <p:cNvSpPr/>
          <p:nvPr/>
        </p:nvSpPr>
        <p:spPr>
          <a:xfrm>
            <a:off x="4988116" y="1768818"/>
            <a:ext cx="715768" cy="536826"/>
          </a:xfrm>
          <a:custGeom>
            <a:rect b="b" l="l" r="r" t="t"/>
            <a:pathLst>
              <a:path extrusionOk="0" h="536826" w="715768">
                <a:moveTo>
                  <a:pt x="0" y="0"/>
                </a:moveTo>
                <a:lnTo>
                  <a:pt x="715768" y="0"/>
                </a:lnTo>
                <a:lnTo>
                  <a:pt x="715768" y="536826"/>
                </a:lnTo>
                <a:lnTo>
                  <a:pt x="0" y="5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6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293" name="Google Shape;293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6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296" name="Google Shape;296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01" name="Google Shape;301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2" name="Google Shape;302;p6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303" name="Google Shape;303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07" name="Google Shape;307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08" name="Google Shape;308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9" name="Google Shape;309;p6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310" name="Google Shape;310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15" name="Google Shape;315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6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317" name="Google Shape;317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18" name="Google Shape;318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22" name="Google Shape;322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3" name="Google Shape;323;p6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324" name="Google Shape;324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29" name="Google Shape;329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0" name="Google Shape;330;p6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331" name="Google Shape;331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32" name="Google Shape;332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36" name="Google Shape;336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7" name="Google Shape;337;p6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338" name="Google Shape;338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39" name="Google Shape;339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42" name="Google Shape;342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43" name="Google Shape;343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4" name="Google Shape;344;p6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345" name="Google Shape;345;p6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346" name="Google Shape;346;p6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6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" name="Google Shape;348;p6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349" name="Google Shape;349;p6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350" name="Google Shape;350;p6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1" name="Google Shape;351;p6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352" name="Google Shape;352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6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355" name="Google Shape;355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6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358" name="Google Shape;358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361" name="Google Shape;361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6"/>
          <p:cNvGrpSpPr/>
          <p:nvPr/>
        </p:nvGrpSpPr>
        <p:grpSpPr>
          <a:xfrm>
            <a:off x="2854365" y="3815001"/>
            <a:ext cx="2431848" cy="3557278"/>
            <a:chOff x="0" y="-19050"/>
            <a:chExt cx="871520" cy="1274848"/>
          </a:xfrm>
        </p:grpSpPr>
        <p:sp>
          <p:nvSpPr>
            <p:cNvPr id="364" name="Google Shape;364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6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367" name="Google Shape;367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6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370" name="Google Shape;370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373" name="Google Shape;373;p6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6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6"/>
          <p:cNvSpPr/>
          <p:nvPr/>
        </p:nvSpPr>
        <p:spPr>
          <a:xfrm>
            <a:off x="540442" y="5253088"/>
            <a:ext cx="2026109" cy="1941381"/>
          </a:xfrm>
          <a:custGeom>
            <a:rect b="b" l="l" r="r" t="t"/>
            <a:pathLst>
              <a:path extrusionOk="0" h="1941381" w="2026109">
                <a:moveTo>
                  <a:pt x="0" y="0"/>
                </a:moveTo>
                <a:lnTo>
                  <a:pt x="2026109" y="0"/>
                </a:lnTo>
                <a:lnTo>
                  <a:pt x="2026109" y="1941381"/>
                </a:lnTo>
                <a:lnTo>
                  <a:pt x="0" y="1941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6"/>
          <p:cNvSpPr/>
          <p:nvPr/>
        </p:nvSpPr>
        <p:spPr>
          <a:xfrm>
            <a:off x="5942893" y="1503095"/>
            <a:ext cx="1362514" cy="2171337"/>
          </a:xfrm>
          <a:custGeom>
            <a:rect b="b" l="l" r="r" t="t"/>
            <a:pathLst>
              <a:path extrusionOk="0" h="2171337" w="1362514">
                <a:moveTo>
                  <a:pt x="0" y="0"/>
                </a:moveTo>
                <a:lnTo>
                  <a:pt x="1362515" y="0"/>
                </a:lnTo>
                <a:lnTo>
                  <a:pt x="1362515" y="2171338"/>
                </a:lnTo>
                <a:lnTo>
                  <a:pt x="0" y="2171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6"/>
          <p:cNvSpPr/>
          <p:nvPr/>
        </p:nvSpPr>
        <p:spPr>
          <a:xfrm>
            <a:off x="8111894" y="1714659"/>
            <a:ext cx="2038501" cy="1483010"/>
          </a:xfrm>
          <a:custGeom>
            <a:rect b="b" l="l" r="r" t="t"/>
            <a:pathLst>
              <a:path extrusionOk="0" h="1483010" w="2038501">
                <a:moveTo>
                  <a:pt x="0" y="0"/>
                </a:moveTo>
                <a:lnTo>
                  <a:pt x="2038501" y="0"/>
                </a:lnTo>
                <a:lnTo>
                  <a:pt x="2038501" y="1483010"/>
                </a:lnTo>
                <a:lnTo>
                  <a:pt x="0" y="1483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6"/>
          <p:cNvSpPr/>
          <p:nvPr/>
        </p:nvSpPr>
        <p:spPr>
          <a:xfrm>
            <a:off x="2913510" y="5214780"/>
            <a:ext cx="2127343" cy="1840151"/>
          </a:xfrm>
          <a:custGeom>
            <a:rect b="b" l="l" r="r" t="t"/>
            <a:pathLst>
              <a:path extrusionOk="0" h="1840151" w="2127343">
                <a:moveTo>
                  <a:pt x="0" y="0"/>
                </a:moveTo>
                <a:lnTo>
                  <a:pt x="2127343" y="0"/>
                </a:lnTo>
                <a:lnTo>
                  <a:pt x="2127343" y="1840152"/>
                </a:lnTo>
                <a:lnTo>
                  <a:pt x="0" y="1840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6"/>
          <p:cNvSpPr/>
          <p:nvPr/>
        </p:nvSpPr>
        <p:spPr>
          <a:xfrm>
            <a:off x="3099725" y="1555512"/>
            <a:ext cx="1941127" cy="2062287"/>
          </a:xfrm>
          <a:custGeom>
            <a:rect b="b" l="l" r="r" t="t"/>
            <a:pathLst>
              <a:path extrusionOk="0" h="2062287" w="1941127">
                <a:moveTo>
                  <a:pt x="0" y="0"/>
                </a:moveTo>
                <a:lnTo>
                  <a:pt x="1941128" y="0"/>
                </a:lnTo>
                <a:lnTo>
                  <a:pt x="1941128" y="2062287"/>
                </a:lnTo>
                <a:lnTo>
                  <a:pt x="0" y="20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6"/>
          <p:cNvSpPr/>
          <p:nvPr/>
        </p:nvSpPr>
        <p:spPr>
          <a:xfrm>
            <a:off x="540442" y="1503095"/>
            <a:ext cx="1782457" cy="2167120"/>
          </a:xfrm>
          <a:custGeom>
            <a:rect b="b" l="l" r="r" t="t"/>
            <a:pathLst>
              <a:path extrusionOk="0" h="2167120" w="1782457">
                <a:moveTo>
                  <a:pt x="0" y="0"/>
                </a:moveTo>
                <a:lnTo>
                  <a:pt x="1782456" y="0"/>
                </a:lnTo>
                <a:lnTo>
                  <a:pt x="1782456" y="2167121"/>
                </a:lnTo>
                <a:lnTo>
                  <a:pt x="0" y="2167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1" name="Google Shape;381;p6"/>
          <p:cNvGrpSpPr/>
          <p:nvPr/>
        </p:nvGrpSpPr>
        <p:grpSpPr>
          <a:xfrm>
            <a:off x="453693" y="3987378"/>
            <a:ext cx="2112857" cy="676458"/>
            <a:chOff x="0" y="-19050"/>
            <a:chExt cx="2817143" cy="901943"/>
          </a:xfrm>
        </p:grpSpPr>
        <p:sp>
          <p:nvSpPr>
            <p:cNvPr id="382" name="Google Shape;382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83" name="Google Shape;383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PLAYERS</a:t>
              </a:r>
              <a:endParaRPr/>
            </a:p>
          </p:txBody>
        </p:sp>
      </p:grpSp>
      <p:grpSp>
        <p:nvGrpSpPr>
          <p:cNvPr id="384" name="Google Shape;384;p6"/>
          <p:cNvGrpSpPr/>
          <p:nvPr/>
        </p:nvGrpSpPr>
        <p:grpSpPr>
          <a:xfrm>
            <a:off x="5562438" y="410627"/>
            <a:ext cx="2112857" cy="676458"/>
            <a:chOff x="0" y="-19050"/>
            <a:chExt cx="2817143" cy="901943"/>
          </a:xfrm>
        </p:grpSpPr>
        <p:sp>
          <p:nvSpPr>
            <p:cNvPr id="385" name="Google Shape;385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86" name="Google Shape;386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MIDFIELDER</a:t>
              </a:r>
              <a:endParaRPr/>
            </a:p>
          </p:txBody>
        </p:sp>
      </p:grpSp>
      <p:grpSp>
        <p:nvGrpSpPr>
          <p:cNvPr id="387" name="Google Shape;387;p6"/>
          <p:cNvGrpSpPr/>
          <p:nvPr/>
        </p:nvGrpSpPr>
        <p:grpSpPr>
          <a:xfrm>
            <a:off x="8111894" y="383576"/>
            <a:ext cx="2112857" cy="703509"/>
            <a:chOff x="0" y="-19050"/>
            <a:chExt cx="2817143" cy="938011"/>
          </a:xfrm>
        </p:grpSpPr>
        <p:sp>
          <p:nvSpPr>
            <p:cNvPr id="388" name="Google Shape;388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89" name="Google Shape;389;p6"/>
            <p:cNvSpPr txBox="1"/>
            <p:nvPr/>
          </p:nvSpPr>
          <p:spPr>
            <a:xfrm>
              <a:off x="1607" y="571108"/>
              <a:ext cx="2815536" cy="347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PARAMEDICS</a:t>
              </a:r>
              <a:endParaRPr/>
            </a:p>
          </p:txBody>
        </p:sp>
      </p:grpSp>
      <p:grpSp>
        <p:nvGrpSpPr>
          <p:cNvPr id="390" name="Google Shape;390;p6"/>
          <p:cNvGrpSpPr/>
          <p:nvPr/>
        </p:nvGrpSpPr>
        <p:grpSpPr>
          <a:xfrm>
            <a:off x="2854365" y="4127014"/>
            <a:ext cx="2112857" cy="676458"/>
            <a:chOff x="0" y="-19050"/>
            <a:chExt cx="2817143" cy="901943"/>
          </a:xfrm>
        </p:grpSpPr>
        <p:sp>
          <p:nvSpPr>
            <p:cNvPr id="391" name="Google Shape;391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92" name="Google Shape;392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JOURNALIST</a:t>
              </a:r>
              <a:endParaRPr/>
            </a:p>
          </p:txBody>
        </p:sp>
      </p:grpSp>
      <p:grpSp>
        <p:nvGrpSpPr>
          <p:cNvPr id="393" name="Google Shape;393;p6"/>
          <p:cNvGrpSpPr/>
          <p:nvPr/>
        </p:nvGrpSpPr>
        <p:grpSpPr>
          <a:xfrm>
            <a:off x="453693" y="392768"/>
            <a:ext cx="2112857" cy="676458"/>
            <a:chOff x="0" y="-19050"/>
            <a:chExt cx="2817143" cy="901943"/>
          </a:xfrm>
        </p:grpSpPr>
        <p:sp>
          <p:nvSpPr>
            <p:cNvPr id="394" name="Google Shape;394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95" name="Google Shape;395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LINESMAN</a:t>
              </a:r>
              <a:endParaRPr/>
            </a:p>
          </p:txBody>
        </p:sp>
      </p:grpSp>
      <p:grpSp>
        <p:nvGrpSpPr>
          <p:cNvPr id="396" name="Google Shape;396;p6"/>
          <p:cNvGrpSpPr/>
          <p:nvPr/>
        </p:nvGrpSpPr>
        <p:grpSpPr>
          <a:xfrm>
            <a:off x="3011255" y="392768"/>
            <a:ext cx="2112857" cy="658170"/>
            <a:chOff x="0" y="-19050"/>
            <a:chExt cx="2817143" cy="877559"/>
          </a:xfrm>
        </p:grpSpPr>
        <p:sp>
          <p:nvSpPr>
            <p:cNvPr id="397" name="Google Shape;397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398" name="Google Shape;398;p6"/>
            <p:cNvSpPr txBox="1"/>
            <p:nvPr/>
          </p:nvSpPr>
          <p:spPr>
            <a:xfrm>
              <a:off x="1607" y="571108"/>
              <a:ext cx="2815536" cy="287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SUBSTITUTE</a:t>
              </a:r>
              <a:endParaRPr/>
            </a:p>
          </p:txBody>
        </p:sp>
      </p:grpSp>
      <p:grpSp>
        <p:nvGrpSpPr>
          <p:cNvPr id="399" name="Google Shape;399;p6"/>
          <p:cNvGrpSpPr/>
          <p:nvPr/>
        </p:nvGrpSpPr>
        <p:grpSpPr>
          <a:xfrm>
            <a:off x="5571963" y="3987378"/>
            <a:ext cx="2112857" cy="676458"/>
            <a:chOff x="0" y="-19050"/>
            <a:chExt cx="2817143" cy="901943"/>
          </a:xfrm>
        </p:grpSpPr>
        <p:sp>
          <p:nvSpPr>
            <p:cNvPr id="400" name="Google Shape;400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401" name="Google Shape;401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----------</a:t>
              </a:r>
              <a:endParaRPr/>
            </a:p>
          </p:txBody>
        </p:sp>
      </p:grpSp>
      <p:grpSp>
        <p:nvGrpSpPr>
          <p:cNvPr id="402" name="Google Shape;402;p6"/>
          <p:cNvGrpSpPr/>
          <p:nvPr/>
        </p:nvGrpSpPr>
        <p:grpSpPr>
          <a:xfrm>
            <a:off x="8136445" y="3987378"/>
            <a:ext cx="2112857" cy="676458"/>
            <a:chOff x="0" y="-19050"/>
            <a:chExt cx="2817143" cy="901943"/>
          </a:xfrm>
        </p:grpSpPr>
        <p:sp>
          <p:nvSpPr>
            <p:cNvPr id="403" name="Google Shape;403;p6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/>
            </a:p>
          </p:txBody>
        </p:sp>
        <p:sp>
          <p:nvSpPr>
            <p:cNvPr id="404" name="Google Shape;404;p6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----------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7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410" name="Google Shape;410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413" name="Google Shape;413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6" name="Google Shape;416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18" name="Google Shape;418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9" name="Google Shape;419;p7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420" name="Google Shape;420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3" name="Google Shape;423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24" name="Google Shape;424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25" name="Google Shape;425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6" name="Google Shape;426;p7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427" name="Google Shape;427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28" name="Google Shape;428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31" name="Google Shape;431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32" name="Google Shape;432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3" name="Google Shape;433;p7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434" name="Google Shape;434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7" name="Google Shape;437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39" name="Google Shape;439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0" name="Google Shape;440;p7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441" name="Google Shape;441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42" name="Google Shape;442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4" name="Google Shape;444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45" name="Google Shape;445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46" name="Google Shape;446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7" name="Google Shape;447;p7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448" name="Google Shape;448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49" name="Google Shape;449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52" name="Google Shape;452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53" name="Google Shape;453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4" name="Google Shape;454;p7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455" name="Google Shape;455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56" name="Google Shape;456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60" name="Google Shape;460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1" name="Google Shape;461;p7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462" name="Google Shape;462;p7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7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7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467" name="Google Shape;467;p7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8" name="Google Shape;468;p7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469" name="Google Shape;469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7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472" name="Google Shape;472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7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475" name="Google Shape;475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7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478" name="Google Shape;478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7"/>
          <p:cNvGrpSpPr/>
          <p:nvPr/>
        </p:nvGrpSpPr>
        <p:grpSpPr>
          <a:xfrm>
            <a:off x="2854365" y="3815001"/>
            <a:ext cx="2431848" cy="3557278"/>
            <a:chOff x="0" y="-19050"/>
            <a:chExt cx="871520" cy="1274848"/>
          </a:xfrm>
        </p:grpSpPr>
        <p:sp>
          <p:nvSpPr>
            <p:cNvPr id="481" name="Google Shape;481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7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484" name="Google Shape;484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7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487" name="Google Shape;487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490" name="Google Shape;490;p7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7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p7"/>
          <p:cNvSpPr/>
          <p:nvPr/>
        </p:nvSpPr>
        <p:spPr>
          <a:xfrm>
            <a:off x="8041912" y="1733191"/>
            <a:ext cx="2267859" cy="1604510"/>
          </a:xfrm>
          <a:custGeom>
            <a:rect b="b" l="l" r="r" t="t"/>
            <a:pathLst>
              <a:path extrusionOk="0" h="1604510" w="2267859">
                <a:moveTo>
                  <a:pt x="0" y="0"/>
                </a:moveTo>
                <a:lnTo>
                  <a:pt x="2267858" y="0"/>
                </a:lnTo>
                <a:lnTo>
                  <a:pt x="2267858" y="1604510"/>
                </a:lnTo>
                <a:lnTo>
                  <a:pt x="0" y="1604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7"/>
          <p:cNvSpPr/>
          <p:nvPr/>
        </p:nvSpPr>
        <p:spPr>
          <a:xfrm>
            <a:off x="3011255" y="1818619"/>
            <a:ext cx="2201386" cy="1433653"/>
          </a:xfrm>
          <a:custGeom>
            <a:rect b="b" l="l" r="r" t="t"/>
            <a:pathLst>
              <a:path extrusionOk="0" h="1433653" w="2201386">
                <a:moveTo>
                  <a:pt x="0" y="0"/>
                </a:moveTo>
                <a:lnTo>
                  <a:pt x="2201386" y="0"/>
                </a:lnTo>
                <a:lnTo>
                  <a:pt x="2201386" y="1433653"/>
                </a:lnTo>
                <a:lnTo>
                  <a:pt x="0" y="1433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7"/>
          <p:cNvSpPr/>
          <p:nvPr/>
        </p:nvSpPr>
        <p:spPr>
          <a:xfrm>
            <a:off x="5488438" y="1898153"/>
            <a:ext cx="2268458" cy="1274585"/>
          </a:xfrm>
          <a:custGeom>
            <a:rect b="b" l="l" r="r" t="t"/>
            <a:pathLst>
              <a:path extrusionOk="0" h="1274585" w="2268458">
                <a:moveTo>
                  <a:pt x="0" y="0"/>
                </a:moveTo>
                <a:lnTo>
                  <a:pt x="2268458" y="0"/>
                </a:lnTo>
                <a:lnTo>
                  <a:pt x="2268458" y="1274585"/>
                </a:lnTo>
                <a:lnTo>
                  <a:pt x="0" y="1274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7"/>
          <p:cNvSpPr/>
          <p:nvPr/>
        </p:nvSpPr>
        <p:spPr>
          <a:xfrm>
            <a:off x="527749" y="1554557"/>
            <a:ext cx="1961777" cy="1961777"/>
          </a:xfrm>
          <a:custGeom>
            <a:rect b="b" l="l" r="r" t="t"/>
            <a:pathLst>
              <a:path extrusionOk="0" h="1961777" w="1961777">
                <a:moveTo>
                  <a:pt x="0" y="0"/>
                </a:moveTo>
                <a:lnTo>
                  <a:pt x="1961778" y="0"/>
                </a:lnTo>
                <a:lnTo>
                  <a:pt x="1961778" y="1961777"/>
                </a:lnTo>
                <a:lnTo>
                  <a:pt x="0" y="1961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7"/>
          <p:cNvSpPr/>
          <p:nvPr/>
        </p:nvSpPr>
        <p:spPr>
          <a:xfrm>
            <a:off x="473327" y="5205255"/>
            <a:ext cx="2093223" cy="2093223"/>
          </a:xfrm>
          <a:custGeom>
            <a:rect b="b" l="l" r="r" t="t"/>
            <a:pathLst>
              <a:path extrusionOk="0" h="2093223" w="2093223">
                <a:moveTo>
                  <a:pt x="0" y="0"/>
                </a:moveTo>
                <a:lnTo>
                  <a:pt x="2093224" y="0"/>
                </a:lnTo>
                <a:lnTo>
                  <a:pt x="2093224" y="2093223"/>
                </a:lnTo>
                <a:lnTo>
                  <a:pt x="0" y="2093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7"/>
          <p:cNvSpPr/>
          <p:nvPr/>
        </p:nvSpPr>
        <p:spPr>
          <a:xfrm>
            <a:off x="3035333" y="5691030"/>
            <a:ext cx="2153231" cy="834377"/>
          </a:xfrm>
          <a:custGeom>
            <a:rect b="b" l="l" r="r" t="t"/>
            <a:pathLst>
              <a:path extrusionOk="0" h="834377" w="2153231">
                <a:moveTo>
                  <a:pt x="0" y="0"/>
                </a:moveTo>
                <a:lnTo>
                  <a:pt x="2153231" y="0"/>
                </a:lnTo>
                <a:lnTo>
                  <a:pt x="2153231" y="834377"/>
                </a:lnTo>
                <a:lnTo>
                  <a:pt x="0" y="834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7"/>
          <p:cNvSpPr/>
          <p:nvPr/>
        </p:nvSpPr>
        <p:spPr>
          <a:xfrm>
            <a:off x="5663052" y="5119530"/>
            <a:ext cx="1934630" cy="2085854"/>
          </a:xfrm>
          <a:custGeom>
            <a:rect b="b" l="l" r="r" t="t"/>
            <a:pathLst>
              <a:path extrusionOk="0" h="2085854" w="1934630">
                <a:moveTo>
                  <a:pt x="0" y="0"/>
                </a:moveTo>
                <a:lnTo>
                  <a:pt x="1934629" y="0"/>
                </a:lnTo>
                <a:lnTo>
                  <a:pt x="1934629" y="2085854"/>
                </a:lnTo>
                <a:lnTo>
                  <a:pt x="0" y="2085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7"/>
          <p:cNvSpPr/>
          <p:nvPr/>
        </p:nvSpPr>
        <p:spPr>
          <a:xfrm>
            <a:off x="8222170" y="5205255"/>
            <a:ext cx="2000129" cy="2000129"/>
          </a:xfrm>
          <a:custGeom>
            <a:rect b="b" l="l" r="r" t="t"/>
            <a:pathLst>
              <a:path extrusionOk="0" h="2000129" w="2000129">
                <a:moveTo>
                  <a:pt x="0" y="0"/>
                </a:moveTo>
                <a:lnTo>
                  <a:pt x="2000129" y="0"/>
                </a:lnTo>
                <a:lnTo>
                  <a:pt x="2000129" y="2000129"/>
                </a:lnTo>
                <a:lnTo>
                  <a:pt x="0" y="2000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0" name="Google Shape;500;p7"/>
          <p:cNvGrpSpPr/>
          <p:nvPr/>
        </p:nvGrpSpPr>
        <p:grpSpPr>
          <a:xfrm>
            <a:off x="453693" y="3987378"/>
            <a:ext cx="2112857" cy="676458"/>
            <a:chOff x="0" y="-19050"/>
            <a:chExt cx="2817143" cy="901943"/>
          </a:xfrm>
        </p:grpSpPr>
        <p:sp>
          <p:nvSpPr>
            <p:cNvPr id="501" name="Google Shape;501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02" name="Google Shape;502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TUNNEL</a:t>
              </a:r>
              <a:endParaRPr/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3011255" y="3987378"/>
            <a:ext cx="2112857" cy="676458"/>
            <a:chOff x="0" y="-19050"/>
            <a:chExt cx="2817143" cy="901943"/>
          </a:xfrm>
        </p:grpSpPr>
        <p:sp>
          <p:nvSpPr>
            <p:cNvPr id="504" name="Google Shape;504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05" name="Google Shape;505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VANCOUVER</a:t>
              </a: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567722" y="3987378"/>
            <a:ext cx="2112830" cy="680613"/>
            <a:chOff x="0" y="-19050"/>
            <a:chExt cx="2817107" cy="907483"/>
          </a:xfrm>
        </p:grpSpPr>
        <p:sp>
          <p:nvSpPr>
            <p:cNvPr id="507" name="Google Shape;507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08" name="Google Shape;508;p7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GUADALAJARA</a:t>
              </a:r>
              <a:endParaRPr/>
            </a:p>
          </p:txBody>
        </p:sp>
      </p:grpSp>
      <p:grpSp>
        <p:nvGrpSpPr>
          <p:cNvPr id="509" name="Google Shape;509;p7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510" name="Google Shape;510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11" name="Google Shape;511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PENALTY AREA</a:t>
              </a:r>
              <a:endParaRPr/>
            </a:p>
          </p:txBody>
        </p:sp>
      </p:grpSp>
      <p:grpSp>
        <p:nvGrpSpPr>
          <p:cNvPr id="512" name="Google Shape;512;p7"/>
          <p:cNvGrpSpPr/>
          <p:nvPr/>
        </p:nvGrpSpPr>
        <p:grpSpPr>
          <a:xfrm>
            <a:off x="453693" y="392768"/>
            <a:ext cx="2112857" cy="676458"/>
            <a:chOff x="0" y="-19050"/>
            <a:chExt cx="2817143" cy="901943"/>
          </a:xfrm>
        </p:grpSpPr>
        <p:sp>
          <p:nvSpPr>
            <p:cNvPr id="513" name="Google Shape;513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14" name="Google Shape;514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STADIUM</a:t>
              </a:r>
              <a:endParaRPr/>
            </a:p>
          </p:txBody>
        </p:sp>
      </p:grpSp>
      <p:grpSp>
        <p:nvGrpSpPr>
          <p:cNvPr id="515" name="Google Shape;515;p7"/>
          <p:cNvGrpSpPr/>
          <p:nvPr/>
        </p:nvGrpSpPr>
        <p:grpSpPr>
          <a:xfrm>
            <a:off x="3011255" y="392768"/>
            <a:ext cx="2112857" cy="658170"/>
            <a:chOff x="0" y="-19050"/>
            <a:chExt cx="2817143" cy="877559"/>
          </a:xfrm>
        </p:grpSpPr>
        <p:sp>
          <p:nvSpPr>
            <p:cNvPr id="516" name="Google Shape;516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17" name="Google Shape;517;p7"/>
            <p:cNvSpPr txBox="1"/>
            <p:nvPr/>
          </p:nvSpPr>
          <p:spPr>
            <a:xfrm>
              <a:off x="1607" y="571108"/>
              <a:ext cx="2815536" cy="287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LOCKER ROOM</a:t>
              </a:r>
              <a:endParaRPr/>
            </a:p>
          </p:txBody>
        </p:sp>
      </p:grpSp>
      <p:grpSp>
        <p:nvGrpSpPr>
          <p:cNvPr id="518" name="Google Shape;518;p7"/>
          <p:cNvGrpSpPr/>
          <p:nvPr/>
        </p:nvGrpSpPr>
        <p:grpSpPr>
          <a:xfrm>
            <a:off x="5568817" y="392768"/>
            <a:ext cx="2112857" cy="676458"/>
            <a:chOff x="0" y="-19050"/>
            <a:chExt cx="2817143" cy="901943"/>
          </a:xfrm>
        </p:grpSpPr>
        <p:sp>
          <p:nvSpPr>
            <p:cNvPr id="519" name="Google Shape;519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20" name="Google Shape;520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BENCH</a:t>
              </a:r>
              <a:endParaRPr/>
            </a:p>
          </p:txBody>
        </p:sp>
      </p:grpSp>
      <p:grpSp>
        <p:nvGrpSpPr>
          <p:cNvPr id="521" name="Google Shape;521;p7"/>
          <p:cNvGrpSpPr/>
          <p:nvPr/>
        </p:nvGrpSpPr>
        <p:grpSpPr>
          <a:xfrm>
            <a:off x="8127889" y="374480"/>
            <a:ext cx="2112857" cy="676458"/>
            <a:chOff x="0" y="-19050"/>
            <a:chExt cx="2817143" cy="901943"/>
          </a:xfrm>
        </p:grpSpPr>
        <p:sp>
          <p:nvSpPr>
            <p:cNvPr id="522" name="Google Shape;522;p7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523" name="Google Shape;523;p7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PITCH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8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529" name="Google Shape;529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8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532" name="Google Shape;532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33" name="Google Shape;533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37" name="Google Shape;537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8" name="Google Shape;538;p8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539" name="Google Shape;539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40" name="Google Shape;540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43" name="Google Shape;543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44" name="Google Shape;544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5" name="Google Shape;545;p8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546" name="Google Shape;546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47" name="Google Shape;547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50" name="Google Shape;550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51" name="Google Shape;551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2" name="Google Shape;552;p8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553" name="Google Shape;553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54" name="Google Shape;554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58" name="Google Shape;558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9" name="Google Shape;559;p8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560" name="Google Shape;560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64" name="Google Shape;564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65" name="Google Shape;565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6" name="Google Shape;566;p8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567" name="Google Shape;567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72" name="Google Shape;572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3" name="Google Shape;573;p8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574" name="Google Shape;574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75" name="Google Shape;575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79" name="Google Shape;579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0" name="Google Shape;580;p8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581" name="Google Shape;581;p8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8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586" name="Google Shape;586;p8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7" name="Google Shape;587;p8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588" name="Google Shape;588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8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591" name="Google Shape;591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8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594" name="Google Shape;594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8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597" name="Google Shape;597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8"/>
          <p:cNvGrpSpPr/>
          <p:nvPr/>
        </p:nvGrpSpPr>
        <p:grpSpPr>
          <a:xfrm>
            <a:off x="2854365" y="3815001"/>
            <a:ext cx="2431848" cy="3557278"/>
            <a:chOff x="0" y="-19050"/>
            <a:chExt cx="871520" cy="1274848"/>
          </a:xfrm>
        </p:grpSpPr>
        <p:sp>
          <p:nvSpPr>
            <p:cNvPr id="600" name="Google Shape;600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8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603" name="Google Shape;603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8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606" name="Google Shape;606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8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609" name="Google Shape;609;p8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8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8"/>
          <p:cNvSpPr/>
          <p:nvPr/>
        </p:nvSpPr>
        <p:spPr>
          <a:xfrm>
            <a:off x="367513" y="1574747"/>
            <a:ext cx="2294205" cy="1921397"/>
          </a:xfrm>
          <a:custGeom>
            <a:rect b="b" l="l" r="r" t="t"/>
            <a:pathLst>
              <a:path extrusionOk="0" h="1921397" w="2294205">
                <a:moveTo>
                  <a:pt x="0" y="0"/>
                </a:moveTo>
                <a:lnTo>
                  <a:pt x="2294206" y="0"/>
                </a:lnTo>
                <a:lnTo>
                  <a:pt x="2294206" y="1921397"/>
                </a:lnTo>
                <a:lnTo>
                  <a:pt x="0" y="1921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8"/>
          <p:cNvSpPr/>
          <p:nvPr/>
        </p:nvSpPr>
        <p:spPr>
          <a:xfrm>
            <a:off x="2851954" y="1896036"/>
            <a:ext cx="2334221" cy="1558093"/>
          </a:xfrm>
          <a:custGeom>
            <a:rect b="b" l="l" r="r" t="t"/>
            <a:pathLst>
              <a:path extrusionOk="0" h="1558093" w="2334221">
                <a:moveTo>
                  <a:pt x="0" y="0"/>
                </a:moveTo>
                <a:lnTo>
                  <a:pt x="2334221" y="0"/>
                </a:lnTo>
                <a:lnTo>
                  <a:pt x="2334221" y="1558092"/>
                </a:lnTo>
                <a:lnTo>
                  <a:pt x="0" y="1558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8"/>
          <p:cNvSpPr/>
          <p:nvPr/>
        </p:nvSpPr>
        <p:spPr>
          <a:xfrm>
            <a:off x="5606797" y="1767317"/>
            <a:ext cx="2074878" cy="1815531"/>
          </a:xfrm>
          <a:custGeom>
            <a:rect b="b" l="l" r="r" t="t"/>
            <a:pathLst>
              <a:path extrusionOk="0" h="1815531" w="2074878">
                <a:moveTo>
                  <a:pt x="0" y="0"/>
                </a:moveTo>
                <a:lnTo>
                  <a:pt x="2074878" y="0"/>
                </a:lnTo>
                <a:lnTo>
                  <a:pt x="2074878" y="1815531"/>
                </a:lnTo>
                <a:lnTo>
                  <a:pt x="0" y="1815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5667" r="-15667" t="0"/>
            </a:stretch>
          </a:blipFill>
          <a:ln>
            <a:noFill/>
          </a:ln>
        </p:spPr>
      </p:sp>
      <p:sp>
        <p:nvSpPr>
          <p:cNvPr id="614" name="Google Shape;614;p8"/>
          <p:cNvSpPr/>
          <p:nvPr/>
        </p:nvSpPr>
        <p:spPr>
          <a:xfrm>
            <a:off x="8018764" y="1538014"/>
            <a:ext cx="2331108" cy="1958130"/>
          </a:xfrm>
          <a:custGeom>
            <a:rect b="b" l="l" r="r" t="t"/>
            <a:pathLst>
              <a:path extrusionOk="0" h="1958130" w="2331108">
                <a:moveTo>
                  <a:pt x="0" y="0"/>
                </a:moveTo>
                <a:lnTo>
                  <a:pt x="2331108" y="0"/>
                </a:lnTo>
                <a:lnTo>
                  <a:pt x="2331108" y="1958130"/>
                </a:lnTo>
                <a:lnTo>
                  <a:pt x="0" y="1958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8"/>
          <p:cNvSpPr/>
          <p:nvPr/>
        </p:nvSpPr>
        <p:spPr>
          <a:xfrm>
            <a:off x="298692" y="5577305"/>
            <a:ext cx="2267859" cy="1477520"/>
          </a:xfrm>
          <a:custGeom>
            <a:rect b="b" l="l" r="r" t="t"/>
            <a:pathLst>
              <a:path extrusionOk="0" h="1477520" w="2267859">
                <a:moveTo>
                  <a:pt x="0" y="0"/>
                </a:moveTo>
                <a:lnTo>
                  <a:pt x="2267859" y="0"/>
                </a:lnTo>
                <a:lnTo>
                  <a:pt x="2267859" y="1477520"/>
                </a:lnTo>
                <a:lnTo>
                  <a:pt x="0" y="1477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8"/>
          <p:cNvSpPr/>
          <p:nvPr/>
        </p:nvSpPr>
        <p:spPr>
          <a:xfrm>
            <a:off x="2701736" y="4930535"/>
            <a:ext cx="2737106" cy="2085177"/>
          </a:xfrm>
          <a:custGeom>
            <a:rect b="b" l="l" r="r" t="t"/>
            <a:pathLst>
              <a:path extrusionOk="0" h="2085177" w="2737106">
                <a:moveTo>
                  <a:pt x="0" y="0"/>
                </a:moveTo>
                <a:lnTo>
                  <a:pt x="2737106" y="0"/>
                </a:lnTo>
                <a:lnTo>
                  <a:pt x="2737106" y="2085178"/>
                </a:lnTo>
                <a:lnTo>
                  <a:pt x="0" y="2085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7" name="Google Shape;617;p8"/>
          <p:cNvGrpSpPr/>
          <p:nvPr/>
        </p:nvGrpSpPr>
        <p:grpSpPr>
          <a:xfrm>
            <a:off x="453693" y="3987378"/>
            <a:ext cx="2112857" cy="676458"/>
            <a:chOff x="0" y="-19050"/>
            <a:chExt cx="2817143" cy="901943"/>
          </a:xfrm>
        </p:grpSpPr>
        <p:sp>
          <p:nvSpPr>
            <p:cNvPr id="618" name="Google Shape;618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19" name="Google Shape;619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TEAM HOTEL</a:t>
              </a:r>
              <a:endParaRPr/>
            </a:p>
          </p:txBody>
        </p:sp>
      </p:grpSp>
      <p:grpSp>
        <p:nvGrpSpPr>
          <p:cNvPr id="620" name="Google Shape;620;p8"/>
          <p:cNvGrpSpPr/>
          <p:nvPr/>
        </p:nvGrpSpPr>
        <p:grpSpPr>
          <a:xfrm>
            <a:off x="3011255" y="3987378"/>
            <a:ext cx="2112857" cy="676458"/>
            <a:chOff x="0" y="-19050"/>
            <a:chExt cx="2817143" cy="901943"/>
          </a:xfrm>
        </p:grpSpPr>
        <p:sp>
          <p:nvSpPr>
            <p:cNvPr id="621" name="Google Shape;621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22" name="Google Shape;622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GOAL</a:t>
              </a:r>
              <a:endParaRPr/>
            </a:p>
          </p:txBody>
        </p:sp>
      </p:grpSp>
      <p:grpSp>
        <p:nvGrpSpPr>
          <p:cNvPr id="623" name="Google Shape;623;p8"/>
          <p:cNvGrpSpPr/>
          <p:nvPr/>
        </p:nvGrpSpPr>
        <p:grpSpPr>
          <a:xfrm>
            <a:off x="5567722" y="3987378"/>
            <a:ext cx="2112857" cy="676458"/>
            <a:chOff x="0" y="-19050"/>
            <a:chExt cx="2817143" cy="901943"/>
          </a:xfrm>
        </p:grpSpPr>
        <p:sp>
          <p:nvSpPr>
            <p:cNvPr id="624" name="Google Shape;624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25" name="Google Shape;625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</a:t>
              </a:r>
              <a:endParaRPr/>
            </a:p>
          </p:txBody>
        </p:sp>
      </p:grpSp>
      <p:grpSp>
        <p:nvGrpSpPr>
          <p:cNvPr id="626" name="Google Shape;626;p8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627" name="Google Shape;627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28" name="Google Shape;628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--------</a:t>
              </a: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>
            <a:off x="453693" y="392768"/>
            <a:ext cx="2112857" cy="676458"/>
            <a:chOff x="0" y="-19050"/>
            <a:chExt cx="2817143" cy="901943"/>
          </a:xfrm>
        </p:grpSpPr>
        <p:sp>
          <p:nvSpPr>
            <p:cNvPr id="630" name="Google Shape;630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31" name="Google Shape;631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PRESS ROOM</a:t>
              </a:r>
              <a:endParaRPr/>
            </a:p>
          </p:txBody>
        </p:sp>
      </p:grpSp>
      <p:grpSp>
        <p:nvGrpSpPr>
          <p:cNvPr id="632" name="Google Shape;632;p8"/>
          <p:cNvGrpSpPr/>
          <p:nvPr/>
        </p:nvGrpSpPr>
        <p:grpSpPr>
          <a:xfrm>
            <a:off x="3011255" y="392768"/>
            <a:ext cx="2112857" cy="658170"/>
            <a:chOff x="0" y="-19050"/>
            <a:chExt cx="2817143" cy="877559"/>
          </a:xfrm>
        </p:grpSpPr>
        <p:sp>
          <p:nvSpPr>
            <p:cNvPr id="633" name="Google Shape;633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34" name="Google Shape;634;p8"/>
            <p:cNvSpPr txBox="1"/>
            <p:nvPr/>
          </p:nvSpPr>
          <p:spPr>
            <a:xfrm>
              <a:off x="1607" y="571108"/>
              <a:ext cx="2815536" cy="287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FAN ZONE</a:t>
              </a:r>
              <a:endParaRPr/>
            </a:p>
          </p:txBody>
        </p:sp>
      </p:grpSp>
      <p:grpSp>
        <p:nvGrpSpPr>
          <p:cNvPr id="635" name="Google Shape;635;p8"/>
          <p:cNvGrpSpPr/>
          <p:nvPr/>
        </p:nvGrpSpPr>
        <p:grpSpPr>
          <a:xfrm>
            <a:off x="5568817" y="392768"/>
            <a:ext cx="2112857" cy="914583"/>
            <a:chOff x="0" y="-19050"/>
            <a:chExt cx="2817143" cy="1219443"/>
          </a:xfrm>
        </p:grpSpPr>
        <p:sp>
          <p:nvSpPr>
            <p:cNvPr id="636" name="Google Shape;636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37" name="Google Shape;637;p8"/>
            <p:cNvSpPr txBox="1"/>
            <p:nvPr/>
          </p:nvSpPr>
          <p:spPr>
            <a:xfrm>
              <a:off x="1607" y="580633"/>
              <a:ext cx="2815536" cy="619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TRAINING GROUND</a:t>
              </a:r>
              <a:endParaRPr/>
            </a:p>
          </p:txBody>
        </p:sp>
      </p:grpSp>
      <p:grpSp>
        <p:nvGrpSpPr>
          <p:cNvPr id="638" name="Google Shape;638;p8"/>
          <p:cNvGrpSpPr/>
          <p:nvPr/>
        </p:nvGrpSpPr>
        <p:grpSpPr>
          <a:xfrm>
            <a:off x="8127889" y="374480"/>
            <a:ext cx="2112857" cy="676458"/>
            <a:chOff x="0" y="-19050"/>
            <a:chExt cx="2817143" cy="901943"/>
          </a:xfrm>
        </p:grpSpPr>
        <p:sp>
          <p:nvSpPr>
            <p:cNvPr id="639" name="Google Shape;639;p8"/>
            <p:cNvSpPr txBox="1"/>
            <p:nvPr/>
          </p:nvSpPr>
          <p:spPr>
            <a:xfrm>
              <a:off x="0" y="-19050"/>
              <a:ext cx="2815536" cy="538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E52D17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  <p:sp>
          <p:nvSpPr>
            <p:cNvPr id="640" name="Google Shape;640;p8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TEAM BUS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EB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9"/>
          <p:cNvGrpSpPr/>
          <p:nvPr/>
        </p:nvGrpSpPr>
        <p:grpSpPr>
          <a:xfrm>
            <a:off x="5409322" y="3772088"/>
            <a:ext cx="2431848" cy="3557278"/>
            <a:chOff x="0" y="-19050"/>
            <a:chExt cx="871520" cy="1274848"/>
          </a:xfrm>
        </p:grpSpPr>
        <p:sp>
          <p:nvSpPr>
            <p:cNvPr id="646" name="Google Shape;646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19050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648;p9"/>
          <p:cNvGrpSpPr/>
          <p:nvPr/>
        </p:nvGrpSpPr>
        <p:grpSpPr>
          <a:xfrm>
            <a:off x="2851954" y="3825244"/>
            <a:ext cx="2428881" cy="1347444"/>
            <a:chOff x="0" y="0"/>
            <a:chExt cx="3238508" cy="1796591"/>
          </a:xfrm>
        </p:grpSpPr>
        <p:grpSp>
          <p:nvGrpSpPr>
            <p:cNvPr id="649" name="Google Shape;649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53" name="Google Shape;653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54" name="Google Shape;654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5" name="Google Shape;655;p9"/>
          <p:cNvGrpSpPr/>
          <p:nvPr/>
        </p:nvGrpSpPr>
        <p:grpSpPr>
          <a:xfrm>
            <a:off x="5409710" y="3825244"/>
            <a:ext cx="2428881" cy="1347444"/>
            <a:chOff x="0" y="0"/>
            <a:chExt cx="3238508" cy="1796591"/>
          </a:xfrm>
        </p:grpSpPr>
        <p:grpSp>
          <p:nvGrpSpPr>
            <p:cNvPr id="656" name="Google Shape;656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57" name="Google Shape;657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9" name="Google Shape;659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61" name="Google Shape;661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2" name="Google Shape;662;p9"/>
          <p:cNvGrpSpPr/>
          <p:nvPr/>
        </p:nvGrpSpPr>
        <p:grpSpPr>
          <a:xfrm>
            <a:off x="7967466" y="3825244"/>
            <a:ext cx="2428881" cy="1347444"/>
            <a:chOff x="0" y="0"/>
            <a:chExt cx="3238508" cy="1796591"/>
          </a:xfrm>
        </p:grpSpPr>
        <p:grpSp>
          <p:nvGrpSpPr>
            <p:cNvPr id="663" name="Google Shape;663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68" name="Google Shape;668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9" name="Google Shape;669;p9"/>
          <p:cNvGrpSpPr/>
          <p:nvPr/>
        </p:nvGrpSpPr>
        <p:grpSpPr>
          <a:xfrm>
            <a:off x="294198" y="3825244"/>
            <a:ext cx="2428881" cy="1347444"/>
            <a:chOff x="0" y="0"/>
            <a:chExt cx="3238508" cy="1796591"/>
          </a:xfrm>
        </p:grpSpPr>
        <p:grpSp>
          <p:nvGrpSpPr>
            <p:cNvPr id="670" name="Google Shape;670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71" name="Google Shape;671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3" name="Google Shape;673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74" name="Google Shape;674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75" name="Google Shape;675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6" name="Google Shape;676;p9"/>
          <p:cNvGrpSpPr/>
          <p:nvPr/>
        </p:nvGrpSpPr>
        <p:grpSpPr>
          <a:xfrm>
            <a:off x="2854365" y="230634"/>
            <a:ext cx="2428881" cy="1347444"/>
            <a:chOff x="0" y="0"/>
            <a:chExt cx="3238508" cy="1796591"/>
          </a:xfrm>
        </p:grpSpPr>
        <p:grpSp>
          <p:nvGrpSpPr>
            <p:cNvPr id="677" name="Google Shape;677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78" name="Google Shape;678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0" name="Google Shape;680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81" name="Google Shape;681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82" name="Google Shape;682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3" name="Google Shape;683;p9"/>
          <p:cNvGrpSpPr/>
          <p:nvPr/>
        </p:nvGrpSpPr>
        <p:grpSpPr>
          <a:xfrm>
            <a:off x="5412121" y="230634"/>
            <a:ext cx="2428881" cy="1347444"/>
            <a:chOff x="0" y="0"/>
            <a:chExt cx="3238508" cy="1796591"/>
          </a:xfrm>
        </p:grpSpPr>
        <p:grpSp>
          <p:nvGrpSpPr>
            <p:cNvPr id="684" name="Google Shape;684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89" name="Google Shape;689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0" name="Google Shape;690;p9"/>
          <p:cNvGrpSpPr/>
          <p:nvPr/>
        </p:nvGrpSpPr>
        <p:grpSpPr>
          <a:xfrm>
            <a:off x="7969878" y="230634"/>
            <a:ext cx="2428881" cy="1347444"/>
            <a:chOff x="0" y="0"/>
            <a:chExt cx="3238508" cy="1796591"/>
          </a:xfrm>
        </p:grpSpPr>
        <p:grpSp>
          <p:nvGrpSpPr>
            <p:cNvPr id="691" name="Google Shape;691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92" name="Google Shape;692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695" name="Google Shape;695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696" name="Google Shape;696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7" name="Google Shape;697;p9"/>
          <p:cNvGrpSpPr/>
          <p:nvPr/>
        </p:nvGrpSpPr>
        <p:grpSpPr>
          <a:xfrm>
            <a:off x="296609" y="230634"/>
            <a:ext cx="2428881" cy="1347444"/>
            <a:chOff x="0" y="0"/>
            <a:chExt cx="3238508" cy="1796591"/>
          </a:xfrm>
        </p:grpSpPr>
        <p:grpSp>
          <p:nvGrpSpPr>
            <p:cNvPr id="698" name="Google Shape;698;p9"/>
            <p:cNvGrpSpPr/>
            <p:nvPr/>
          </p:nvGrpSpPr>
          <p:grpSpPr>
            <a:xfrm rot="10800000">
              <a:off x="0" y="0"/>
              <a:ext cx="3238508" cy="889394"/>
              <a:chOff x="0" y="-19050"/>
              <a:chExt cx="870456" cy="239054"/>
            </a:xfrm>
          </p:grpSpPr>
          <p:sp>
            <p:nvSpPr>
              <p:cNvPr id="699" name="Google Shape;699;p9"/>
              <p:cNvSpPr/>
              <p:nvPr/>
            </p:nvSpPr>
            <p:spPr>
              <a:xfrm>
                <a:off x="0" y="0"/>
                <a:ext cx="870456" cy="220004"/>
              </a:xfrm>
              <a:custGeom>
                <a:rect b="b" l="l" r="r" t="t"/>
                <a:pathLst>
                  <a:path extrusionOk="0" h="220004" w="870456">
                    <a:moveTo>
                      <a:pt x="63749" y="0"/>
                    </a:moveTo>
                    <a:lnTo>
                      <a:pt x="806707" y="0"/>
                    </a:lnTo>
                    <a:cubicBezTo>
                      <a:pt x="841915" y="0"/>
                      <a:pt x="870456" y="28541"/>
                      <a:pt x="870456" y="63749"/>
                    </a:cubicBezTo>
                    <a:lnTo>
                      <a:pt x="870456" y="156255"/>
                    </a:lnTo>
                    <a:cubicBezTo>
                      <a:pt x="870456" y="173162"/>
                      <a:pt x="863740" y="189377"/>
                      <a:pt x="851784" y="201332"/>
                    </a:cubicBezTo>
                    <a:cubicBezTo>
                      <a:pt x="839829" y="213288"/>
                      <a:pt x="823614" y="220004"/>
                      <a:pt x="806707" y="220004"/>
                    </a:cubicBezTo>
                    <a:lnTo>
                      <a:pt x="63749" y="220004"/>
                    </a:lnTo>
                    <a:cubicBezTo>
                      <a:pt x="28541" y="220004"/>
                      <a:pt x="0" y="191463"/>
                      <a:pt x="0" y="156255"/>
                    </a:cubicBezTo>
                    <a:lnTo>
                      <a:pt x="0" y="63749"/>
                    </a:lnTo>
                    <a:cubicBezTo>
                      <a:pt x="0" y="28541"/>
                      <a:pt x="28541" y="0"/>
                      <a:pt x="63749" y="0"/>
                    </a:cubicBez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9"/>
              <p:cNvSpPr txBox="1"/>
              <p:nvPr/>
            </p:nvSpPr>
            <p:spPr>
              <a:xfrm>
                <a:off x="0" y="-19050"/>
                <a:ext cx="870456" cy="23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1" name="Google Shape;701;p9"/>
            <p:cNvGrpSpPr/>
            <p:nvPr/>
          </p:nvGrpSpPr>
          <p:grpSpPr>
            <a:xfrm rot="10800000">
              <a:off x="0" y="361744"/>
              <a:ext cx="3238508" cy="1434847"/>
              <a:chOff x="0" y="-19050"/>
              <a:chExt cx="870456" cy="385663"/>
            </a:xfrm>
          </p:grpSpPr>
          <p:sp>
            <p:nvSpPr>
              <p:cNvPr id="702" name="Google Shape;702;p9"/>
              <p:cNvSpPr/>
              <p:nvPr/>
            </p:nvSpPr>
            <p:spPr>
              <a:xfrm>
                <a:off x="0" y="0"/>
                <a:ext cx="870456" cy="366613"/>
              </a:xfrm>
              <a:custGeom>
                <a:rect b="b" l="l" r="r" t="t"/>
                <a:pathLst>
                  <a:path extrusionOk="0" h="366613" w="870456">
                    <a:moveTo>
                      <a:pt x="0" y="0"/>
                    </a:moveTo>
                    <a:lnTo>
                      <a:pt x="870456" y="0"/>
                    </a:lnTo>
                    <a:lnTo>
                      <a:pt x="870456" y="366613"/>
                    </a:lnTo>
                    <a:lnTo>
                      <a:pt x="0" y="366613"/>
                    </a:lnTo>
                    <a:close/>
                  </a:path>
                </a:pathLst>
              </a:custGeom>
              <a:solidFill>
                <a:srgbClr val="085E47"/>
              </a:solidFill>
              <a:ln>
                <a:noFill/>
              </a:ln>
            </p:spPr>
          </p:sp>
          <p:sp>
            <p:nvSpPr>
              <p:cNvPr id="703" name="Google Shape;703;p9"/>
              <p:cNvSpPr txBox="1"/>
              <p:nvPr/>
            </p:nvSpPr>
            <p:spPr>
              <a:xfrm>
                <a:off x="0" y="-19050"/>
                <a:ext cx="870456" cy="38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4" name="Google Shape;704;p9"/>
          <p:cNvGrpSpPr/>
          <p:nvPr/>
        </p:nvGrpSpPr>
        <p:grpSpPr>
          <a:xfrm>
            <a:off x="7964499" y="177478"/>
            <a:ext cx="2431848" cy="3557278"/>
            <a:chOff x="0" y="-19050"/>
            <a:chExt cx="871520" cy="1274848"/>
          </a:xfrm>
        </p:grpSpPr>
        <p:sp>
          <p:nvSpPr>
            <p:cNvPr id="705" name="Google Shape;705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7" name="Google Shape;707;p9"/>
          <p:cNvGrpSpPr/>
          <p:nvPr/>
        </p:nvGrpSpPr>
        <p:grpSpPr>
          <a:xfrm>
            <a:off x="2854365" y="168072"/>
            <a:ext cx="2431848" cy="3557278"/>
            <a:chOff x="0" y="-19050"/>
            <a:chExt cx="871520" cy="1274848"/>
          </a:xfrm>
        </p:grpSpPr>
        <p:sp>
          <p:nvSpPr>
            <p:cNvPr id="708" name="Google Shape;708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0" name="Google Shape;710;p9"/>
          <p:cNvGrpSpPr/>
          <p:nvPr/>
        </p:nvGrpSpPr>
        <p:grpSpPr>
          <a:xfrm>
            <a:off x="5410038" y="177478"/>
            <a:ext cx="2431848" cy="3557278"/>
            <a:chOff x="0" y="-19050"/>
            <a:chExt cx="871520" cy="1274848"/>
          </a:xfrm>
        </p:grpSpPr>
        <p:sp>
          <p:nvSpPr>
            <p:cNvPr id="711" name="Google Shape;711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9"/>
          <p:cNvGrpSpPr/>
          <p:nvPr/>
        </p:nvGrpSpPr>
        <p:grpSpPr>
          <a:xfrm>
            <a:off x="298692" y="3815001"/>
            <a:ext cx="2431848" cy="3557278"/>
            <a:chOff x="0" y="-19050"/>
            <a:chExt cx="871520" cy="1274848"/>
          </a:xfrm>
        </p:grpSpPr>
        <p:sp>
          <p:nvSpPr>
            <p:cNvPr id="714" name="Google Shape;714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6" name="Google Shape;716;p9"/>
          <p:cNvGrpSpPr/>
          <p:nvPr/>
        </p:nvGrpSpPr>
        <p:grpSpPr>
          <a:xfrm>
            <a:off x="2854365" y="3815001"/>
            <a:ext cx="2431848" cy="3557278"/>
            <a:chOff x="0" y="-19050"/>
            <a:chExt cx="871520" cy="1274848"/>
          </a:xfrm>
        </p:grpSpPr>
        <p:sp>
          <p:nvSpPr>
            <p:cNvPr id="717" name="Google Shape;717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9"/>
          <p:cNvGrpSpPr/>
          <p:nvPr/>
        </p:nvGrpSpPr>
        <p:grpSpPr>
          <a:xfrm>
            <a:off x="7974520" y="3772088"/>
            <a:ext cx="2431848" cy="3557278"/>
            <a:chOff x="0" y="-19050"/>
            <a:chExt cx="871520" cy="1274848"/>
          </a:xfrm>
        </p:grpSpPr>
        <p:sp>
          <p:nvSpPr>
            <p:cNvPr id="720" name="Google Shape;720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2" name="Google Shape;722;p9"/>
          <p:cNvGrpSpPr/>
          <p:nvPr/>
        </p:nvGrpSpPr>
        <p:grpSpPr>
          <a:xfrm>
            <a:off x="5406743" y="3772088"/>
            <a:ext cx="2431848" cy="3557278"/>
            <a:chOff x="0" y="-19050"/>
            <a:chExt cx="871520" cy="1274848"/>
          </a:xfrm>
        </p:grpSpPr>
        <p:sp>
          <p:nvSpPr>
            <p:cNvPr id="723" name="Google Shape;723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5" name="Google Shape;725;p9"/>
          <p:cNvGrpSpPr/>
          <p:nvPr/>
        </p:nvGrpSpPr>
        <p:grpSpPr>
          <a:xfrm>
            <a:off x="298692" y="177478"/>
            <a:ext cx="2431848" cy="3557278"/>
            <a:chOff x="0" y="-19050"/>
            <a:chExt cx="871520" cy="1274848"/>
          </a:xfrm>
        </p:grpSpPr>
        <p:sp>
          <p:nvSpPr>
            <p:cNvPr id="726" name="Google Shape;726;p9"/>
            <p:cNvSpPr/>
            <p:nvPr/>
          </p:nvSpPr>
          <p:spPr>
            <a:xfrm>
              <a:off x="0" y="0"/>
              <a:ext cx="871519" cy="1255798"/>
            </a:xfrm>
            <a:custGeom>
              <a:rect b="b" l="l" r="r" t="t"/>
              <a:pathLst>
                <a:path extrusionOk="0" h="1255798" w="871519">
                  <a:moveTo>
                    <a:pt x="63671" y="0"/>
                  </a:moveTo>
                  <a:lnTo>
                    <a:pt x="807848" y="0"/>
                  </a:lnTo>
                  <a:cubicBezTo>
                    <a:pt x="843013" y="0"/>
                    <a:pt x="871519" y="28507"/>
                    <a:pt x="871519" y="63671"/>
                  </a:cubicBezTo>
                  <a:lnTo>
                    <a:pt x="871519" y="1192127"/>
                  </a:lnTo>
                  <a:cubicBezTo>
                    <a:pt x="871519" y="1227292"/>
                    <a:pt x="843013" y="1255798"/>
                    <a:pt x="807848" y="1255798"/>
                  </a:cubicBezTo>
                  <a:lnTo>
                    <a:pt x="63671" y="1255798"/>
                  </a:lnTo>
                  <a:cubicBezTo>
                    <a:pt x="28507" y="1255798"/>
                    <a:pt x="0" y="1227292"/>
                    <a:pt x="0" y="1192127"/>
                  </a:cubicBezTo>
                  <a:lnTo>
                    <a:pt x="0" y="63671"/>
                  </a:lnTo>
                  <a:cubicBezTo>
                    <a:pt x="0" y="28507"/>
                    <a:pt x="28507" y="0"/>
                    <a:pt x="63671" y="0"/>
                  </a:cubicBezTo>
                  <a:close/>
                </a:path>
              </a:pathLst>
            </a:custGeom>
            <a:noFill/>
            <a:ln cap="sq" cmpd="sng" w="28575">
              <a:solidFill>
                <a:srgbClr val="085E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9"/>
            <p:cNvSpPr txBox="1"/>
            <p:nvPr/>
          </p:nvSpPr>
          <p:spPr>
            <a:xfrm>
              <a:off x="0" y="-19050"/>
              <a:ext cx="871520" cy="1274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8" name="Google Shape;728;p9"/>
          <p:cNvSpPr/>
          <p:nvPr/>
        </p:nvSpPr>
        <p:spPr>
          <a:xfrm>
            <a:off x="756000" y="1524920"/>
            <a:ext cx="1769384" cy="2039635"/>
          </a:xfrm>
          <a:custGeom>
            <a:rect b="b" l="l" r="r" t="t"/>
            <a:pathLst>
              <a:path extrusionOk="0" h="2039635" w="1769384">
                <a:moveTo>
                  <a:pt x="0" y="0"/>
                </a:moveTo>
                <a:lnTo>
                  <a:pt x="1769384" y="0"/>
                </a:lnTo>
                <a:lnTo>
                  <a:pt x="1769384" y="2039636"/>
                </a:lnTo>
                <a:lnTo>
                  <a:pt x="0" y="2039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9"/>
          <p:cNvSpPr/>
          <p:nvPr/>
        </p:nvSpPr>
        <p:spPr>
          <a:xfrm>
            <a:off x="3111926" y="1553560"/>
            <a:ext cx="1916727" cy="2181197"/>
          </a:xfrm>
          <a:custGeom>
            <a:rect b="b" l="l" r="r" t="t"/>
            <a:pathLst>
              <a:path extrusionOk="0" h="2181197" w="1916727">
                <a:moveTo>
                  <a:pt x="0" y="0"/>
                </a:moveTo>
                <a:lnTo>
                  <a:pt x="1916727" y="0"/>
                </a:lnTo>
                <a:lnTo>
                  <a:pt x="1916727" y="2181196"/>
                </a:lnTo>
                <a:lnTo>
                  <a:pt x="0" y="2181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9"/>
          <p:cNvSpPr/>
          <p:nvPr/>
        </p:nvSpPr>
        <p:spPr>
          <a:xfrm>
            <a:off x="6177933" y="1553560"/>
            <a:ext cx="1089188" cy="2151483"/>
          </a:xfrm>
          <a:custGeom>
            <a:rect b="b" l="l" r="r" t="t"/>
            <a:pathLst>
              <a:path extrusionOk="0" h="2151483" w="1089188">
                <a:moveTo>
                  <a:pt x="0" y="0"/>
                </a:moveTo>
                <a:lnTo>
                  <a:pt x="1089189" y="0"/>
                </a:lnTo>
                <a:lnTo>
                  <a:pt x="1089189" y="2151483"/>
                </a:lnTo>
                <a:lnTo>
                  <a:pt x="0" y="2151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9"/>
          <p:cNvSpPr/>
          <p:nvPr/>
        </p:nvSpPr>
        <p:spPr>
          <a:xfrm>
            <a:off x="8100060" y="1651986"/>
            <a:ext cx="2180769" cy="1785505"/>
          </a:xfrm>
          <a:custGeom>
            <a:rect b="b" l="l" r="r" t="t"/>
            <a:pathLst>
              <a:path extrusionOk="0" h="1785505" w="2180769">
                <a:moveTo>
                  <a:pt x="0" y="0"/>
                </a:moveTo>
                <a:lnTo>
                  <a:pt x="2180769" y="0"/>
                </a:lnTo>
                <a:lnTo>
                  <a:pt x="2180769" y="1785504"/>
                </a:lnTo>
                <a:lnTo>
                  <a:pt x="0" y="1785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9"/>
          <p:cNvSpPr/>
          <p:nvPr/>
        </p:nvSpPr>
        <p:spPr>
          <a:xfrm>
            <a:off x="397443" y="5205255"/>
            <a:ext cx="2234346" cy="2022083"/>
          </a:xfrm>
          <a:custGeom>
            <a:rect b="b" l="l" r="r" t="t"/>
            <a:pathLst>
              <a:path extrusionOk="0" h="2022083" w="2234346">
                <a:moveTo>
                  <a:pt x="0" y="0"/>
                </a:moveTo>
                <a:lnTo>
                  <a:pt x="2234346" y="0"/>
                </a:lnTo>
                <a:lnTo>
                  <a:pt x="2234346" y="2022083"/>
                </a:lnTo>
                <a:lnTo>
                  <a:pt x="0" y="2022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9"/>
          <p:cNvSpPr/>
          <p:nvPr/>
        </p:nvSpPr>
        <p:spPr>
          <a:xfrm>
            <a:off x="3011255" y="5386230"/>
            <a:ext cx="2103986" cy="1556950"/>
          </a:xfrm>
          <a:custGeom>
            <a:rect b="b" l="l" r="r" t="t"/>
            <a:pathLst>
              <a:path extrusionOk="0" h="1556950" w="2103986">
                <a:moveTo>
                  <a:pt x="0" y="0"/>
                </a:moveTo>
                <a:lnTo>
                  <a:pt x="2103986" y="0"/>
                </a:lnTo>
                <a:lnTo>
                  <a:pt x="2103986" y="1556950"/>
                </a:lnTo>
                <a:lnTo>
                  <a:pt x="0" y="1556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34" name="Google Shape;734;p9"/>
          <p:cNvGrpSpPr/>
          <p:nvPr/>
        </p:nvGrpSpPr>
        <p:grpSpPr>
          <a:xfrm>
            <a:off x="453693" y="3987378"/>
            <a:ext cx="2112830" cy="680613"/>
            <a:chOff x="0" y="-19050"/>
            <a:chExt cx="2817107" cy="907483"/>
          </a:xfrm>
        </p:grpSpPr>
        <p:sp>
          <p:nvSpPr>
            <p:cNvPr id="735" name="Google Shape;735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36" name="Google Shape;736;p9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SHORTS</a:t>
              </a:r>
              <a:endParaRPr/>
            </a:p>
          </p:txBody>
        </p:sp>
      </p:grpSp>
      <p:grpSp>
        <p:nvGrpSpPr>
          <p:cNvPr id="737" name="Google Shape;737;p9"/>
          <p:cNvGrpSpPr/>
          <p:nvPr/>
        </p:nvGrpSpPr>
        <p:grpSpPr>
          <a:xfrm>
            <a:off x="3011255" y="3987379"/>
            <a:ext cx="2112830" cy="680612"/>
            <a:chOff x="0" y="-19050"/>
            <a:chExt cx="2817107" cy="907483"/>
          </a:xfrm>
        </p:grpSpPr>
        <p:sp>
          <p:nvSpPr>
            <p:cNvPr id="738" name="Google Shape;738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39" name="Google Shape;739;p9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GLOVES</a:t>
              </a:r>
              <a:endParaRPr/>
            </a:p>
          </p:txBody>
        </p:sp>
      </p:grpSp>
      <p:grpSp>
        <p:nvGrpSpPr>
          <p:cNvPr id="740" name="Google Shape;740;p9"/>
          <p:cNvGrpSpPr/>
          <p:nvPr/>
        </p:nvGrpSpPr>
        <p:grpSpPr>
          <a:xfrm>
            <a:off x="5567722" y="3987378"/>
            <a:ext cx="2112857" cy="919572"/>
            <a:chOff x="0" y="-19050"/>
            <a:chExt cx="2817143" cy="1226095"/>
          </a:xfrm>
        </p:grpSpPr>
        <p:sp>
          <p:nvSpPr>
            <p:cNvPr id="741" name="Google Shape;741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42" name="Google Shape;742;p9"/>
            <p:cNvSpPr txBox="1"/>
            <p:nvPr/>
          </p:nvSpPr>
          <p:spPr>
            <a:xfrm>
              <a:off x="1607" y="580633"/>
              <a:ext cx="2815536" cy="626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FOOTBALL BOOTS</a:t>
              </a:r>
              <a:endParaRPr/>
            </a:p>
          </p:txBody>
        </p:sp>
      </p:grpSp>
      <p:grpSp>
        <p:nvGrpSpPr>
          <p:cNvPr id="743" name="Google Shape;743;p9"/>
          <p:cNvGrpSpPr/>
          <p:nvPr/>
        </p:nvGrpSpPr>
        <p:grpSpPr>
          <a:xfrm>
            <a:off x="8126379" y="3987378"/>
            <a:ext cx="2112857" cy="676458"/>
            <a:chOff x="0" y="-19050"/>
            <a:chExt cx="2817143" cy="901943"/>
          </a:xfrm>
        </p:grpSpPr>
        <p:sp>
          <p:nvSpPr>
            <p:cNvPr id="744" name="Google Shape;744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45" name="Google Shape;745;p9"/>
            <p:cNvSpPr txBox="1"/>
            <p:nvPr/>
          </p:nvSpPr>
          <p:spPr>
            <a:xfrm>
              <a:off x="1607" y="580633"/>
              <a:ext cx="2815536" cy="30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SHIN PADS</a:t>
              </a:r>
              <a:endParaRPr/>
            </a:p>
          </p:txBody>
        </p:sp>
      </p:grpSp>
      <p:grpSp>
        <p:nvGrpSpPr>
          <p:cNvPr id="746" name="Google Shape;746;p9"/>
          <p:cNvGrpSpPr/>
          <p:nvPr/>
        </p:nvGrpSpPr>
        <p:grpSpPr>
          <a:xfrm>
            <a:off x="453693" y="392768"/>
            <a:ext cx="2112830" cy="680613"/>
            <a:chOff x="0" y="-19050"/>
            <a:chExt cx="2817107" cy="907483"/>
          </a:xfrm>
        </p:grpSpPr>
        <p:sp>
          <p:nvSpPr>
            <p:cNvPr id="747" name="Google Shape;747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48" name="Google Shape;748;p9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GOAL NET</a:t>
              </a:r>
              <a:endParaRPr/>
            </a:p>
          </p:txBody>
        </p:sp>
      </p:grpSp>
      <p:grpSp>
        <p:nvGrpSpPr>
          <p:cNvPr id="749" name="Google Shape;749;p9"/>
          <p:cNvGrpSpPr/>
          <p:nvPr/>
        </p:nvGrpSpPr>
        <p:grpSpPr>
          <a:xfrm>
            <a:off x="3011255" y="392768"/>
            <a:ext cx="2112830" cy="658169"/>
            <a:chOff x="0" y="-19050"/>
            <a:chExt cx="2817107" cy="877558"/>
          </a:xfrm>
        </p:grpSpPr>
        <p:sp>
          <p:nvSpPr>
            <p:cNvPr id="750" name="Google Shape;750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51" name="Google Shape;751;p9"/>
            <p:cNvSpPr txBox="1"/>
            <p:nvPr/>
          </p:nvSpPr>
          <p:spPr>
            <a:xfrm>
              <a:off x="1607" y="571108"/>
              <a:ext cx="2815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endParaRPr/>
            </a:p>
          </p:txBody>
        </p:sp>
      </p:grpSp>
      <p:grpSp>
        <p:nvGrpSpPr>
          <p:cNvPr id="752" name="Google Shape;752;p9"/>
          <p:cNvGrpSpPr/>
          <p:nvPr/>
        </p:nvGrpSpPr>
        <p:grpSpPr>
          <a:xfrm>
            <a:off x="5568817" y="392768"/>
            <a:ext cx="2112830" cy="680613"/>
            <a:chOff x="0" y="-19050"/>
            <a:chExt cx="2817107" cy="907483"/>
          </a:xfrm>
        </p:grpSpPr>
        <p:sp>
          <p:nvSpPr>
            <p:cNvPr id="753" name="Google Shape;753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54" name="Google Shape;754;p9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MEDAL </a:t>
              </a:r>
              <a:endParaRPr/>
            </a:p>
          </p:txBody>
        </p:sp>
      </p:grpSp>
      <p:grpSp>
        <p:nvGrpSpPr>
          <p:cNvPr id="755" name="Google Shape;755;p9"/>
          <p:cNvGrpSpPr/>
          <p:nvPr/>
        </p:nvGrpSpPr>
        <p:grpSpPr>
          <a:xfrm>
            <a:off x="8127889" y="374480"/>
            <a:ext cx="2112830" cy="680613"/>
            <a:chOff x="0" y="-19050"/>
            <a:chExt cx="2817107" cy="907483"/>
          </a:xfrm>
        </p:grpSpPr>
        <p:sp>
          <p:nvSpPr>
            <p:cNvPr id="756" name="Google Shape;756;p9"/>
            <p:cNvSpPr txBox="1"/>
            <p:nvPr/>
          </p:nvSpPr>
          <p:spPr>
            <a:xfrm>
              <a:off x="0" y="-19050"/>
              <a:ext cx="28155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99">
                  <a:solidFill>
                    <a:srgbClr val="E52D17"/>
                  </a:solidFill>
                </a:rPr>
                <a:t>THING</a:t>
              </a:r>
              <a:endParaRPr/>
            </a:p>
          </p:txBody>
        </p:sp>
        <p:sp>
          <p:nvSpPr>
            <p:cNvPr id="757" name="Google Shape;757;p9"/>
            <p:cNvSpPr txBox="1"/>
            <p:nvPr/>
          </p:nvSpPr>
          <p:spPr>
            <a:xfrm>
              <a:off x="1607" y="580633"/>
              <a:ext cx="281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FFFF"/>
                  </a:solidFill>
                </a:rPr>
                <a:t>JERSEY</a:t>
              </a:r>
              <a:endParaRPr/>
            </a:p>
          </p:txBody>
        </p:sp>
      </p:grpSp>
      <p:sp>
        <p:nvSpPr>
          <p:cNvPr id="758" name="Google Shape;758;p9"/>
          <p:cNvSpPr/>
          <p:nvPr/>
        </p:nvSpPr>
        <p:spPr>
          <a:xfrm>
            <a:off x="5568817" y="5251411"/>
            <a:ext cx="2134144" cy="1552589"/>
          </a:xfrm>
          <a:custGeom>
            <a:rect b="b" l="l" r="r" t="t"/>
            <a:pathLst>
              <a:path extrusionOk="0" h="1552589" w="2134144">
                <a:moveTo>
                  <a:pt x="0" y="0"/>
                </a:moveTo>
                <a:lnTo>
                  <a:pt x="2134144" y="0"/>
                </a:lnTo>
                <a:lnTo>
                  <a:pt x="2134144" y="1552589"/>
                </a:lnTo>
                <a:lnTo>
                  <a:pt x="0" y="1552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9" name="Google Shape;759;p9"/>
          <p:cNvSpPr/>
          <p:nvPr/>
        </p:nvSpPr>
        <p:spPr>
          <a:xfrm>
            <a:off x="8510367" y="5205142"/>
            <a:ext cx="1539611" cy="1927525"/>
          </a:xfrm>
          <a:custGeom>
            <a:rect b="b" l="l" r="r" t="t"/>
            <a:pathLst>
              <a:path extrusionOk="0" h="1927525" w="1539611">
                <a:moveTo>
                  <a:pt x="0" y="0"/>
                </a:moveTo>
                <a:lnTo>
                  <a:pt x="1539610" y="0"/>
                </a:lnTo>
                <a:lnTo>
                  <a:pt x="1539610" y="1927525"/>
                </a:lnTo>
                <a:lnTo>
                  <a:pt x="0" y="1927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