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1"/>
  </p:notesMasterIdLst>
  <p:sldIdLst>
    <p:sldId id="256" r:id="rId3"/>
    <p:sldId id="280" r:id="rId4"/>
    <p:sldId id="313" r:id="rId5"/>
    <p:sldId id="317" r:id="rId6"/>
    <p:sldId id="318" r:id="rId7"/>
    <p:sldId id="325" r:id="rId8"/>
    <p:sldId id="273" r:id="rId9"/>
    <p:sldId id="315" r:id="rId10"/>
    <p:sldId id="321" r:id="rId11"/>
    <p:sldId id="320" r:id="rId12"/>
    <p:sldId id="291" r:id="rId13"/>
    <p:sldId id="316" r:id="rId14"/>
    <p:sldId id="322" r:id="rId15"/>
    <p:sldId id="327" r:id="rId16"/>
    <p:sldId id="314" r:id="rId17"/>
    <p:sldId id="332" r:id="rId18"/>
    <p:sldId id="333" r:id="rId19"/>
    <p:sldId id="334" r:id="rId20"/>
    <p:sldId id="335" r:id="rId21"/>
    <p:sldId id="336" r:id="rId22"/>
    <p:sldId id="326" r:id="rId23"/>
    <p:sldId id="281" r:id="rId24"/>
    <p:sldId id="267" r:id="rId25"/>
    <p:sldId id="330" r:id="rId26"/>
    <p:sldId id="331" r:id="rId27"/>
    <p:sldId id="328" r:id="rId28"/>
    <p:sldId id="337" r:id="rId29"/>
    <p:sldId id="338" r:id="rId30"/>
  </p:sldIdLst>
  <p:sldSz cx="12192000" cy="6858000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Mozar" initials="SM" lastIdx="4" clrIdx="0">
    <p:extLst>
      <p:ext uri="{19B8F6BF-5375-455C-9EA6-DF929625EA0E}">
        <p15:presenceInfo xmlns:p15="http://schemas.microsoft.com/office/powerpoint/2012/main" userId="S-1-5-21-1792424597-1333184753-2399403746-8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996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24T14:19:50.356" idx="3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22602-0D44-4E1A-A9E0-A3082EED416B}" type="doc">
      <dgm:prSet loTypeId="urn:microsoft.com/office/officeart/2005/8/layout/hList1#1" loCatId="list" qsTypeId="urn:microsoft.com/office/officeart/2005/8/quickstyle/simple1#2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98F89447-C092-4F3A-984F-8AC9F328950E}">
      <dgm:prSet phldrT="[Texte]" custT="1"/>
      <dgm:spPr bwMode="auto"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dirty="0"/>
            <a:t>Temps et rythme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dirty="0"/>
            <a:t>d’exposition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sz="1100" dirty="0"/>
        </a:p>
      </dgm:t>
    </dgm:pt>
    <dgm:pt modelId="{1110BDD8-D8E5-47F9-93D2-3D815ADA507A}" type="parTrans" cxnId="{203355F7-0C74-412F-92CD-709DF842B17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86A5C99-D718-4163-BF25-64CC75E21248}" type="sibTrans" cxnId="{203355F7-0C74-412F-92CD-709DF842B17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4D7B2F0-D443-4A8A-A27A-F2A6E79C28D9}">
      <dgm:prSet phldrT="[Texte]" custT="1"/>
      <dgm:spPr bwMode="auto"/>
      <dgm:t>
        <a:bodyPr/>
        <a:lstStyle/>
        <a:p>
          <a:pPr>
            <a:buNone/>
            <a:defRPr/>
          </a:pPr>
          <a:endParaRPr lang="fr-FR" sz="1800" dirty="0">
            <a:latin typeface="Marianne" panose="02000000000000000000" pitchFamily="50" charset="0"/>
          </a:endParaRPr>
        </a:p>
      </dgm:t>
    </dgm:pt>
    <dgm:pt modelId="{F3BF4B37-C6D5-4ECC-8BDD-5E9A77273A79}" type="parTrans" cxnId="{5C910302-019A-4D3D-9150-F4104F724F3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119CAE3C-412B-425A-A0ED-88F6772BED8D}" type="sibTrans" cxnId="{5C910302-019A-4D3D-9150-F4104F724F3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55BD1C5-8D05-4E04-9198-6C2F32A60190}">
      <dgm:prSet phldrT="[Texte]"/>
      <dgm:spPr bwMode="auto"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dirty="0"/>
            <a:t>Priorité à l’oral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fr-FR" dirty="0"/>
        </a:p>
      </dgm:t>
    </dgm:pt>
    <dgm:pt modelId="{60FC22A3-5AF3-4789-9428-C7A433C4BBC4}" type="parTrans" cxnId="{849BFDFA-05A9-4662-8C86-C86F1179784C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CAB2C9C-AF9F-4BE1-8CA7-997F43455FDC}" type="sibTrans" cxnId="{849BFDFA-05A9-4662-8C86-C86F1179784C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451DB98-69E8-4B8A-A0D9-56F7F875FC1D}">
      <dgm:prSet phldrT="[Texte]"/>
      <dgm:spPr bwMode="auto"/>
      <dgm:t>
        <a:bodyPr/>
        <a:lstStyle/>
        <a:p>
          <a:pPr>
            <a:defRPr/>
          </a:pPr>
          <a:endParaRPr lang="fr-FR" dirty="0"/>
        </a:p>
      </dgm:t>
    </dgm:pt>
    <dgm:pt modelId="{320F6CE6-A743-40BF-9041-D195E1DC7FA4}" type="parTrans" cxnId="{EA7AEA8B-62A6-413D-B202-6CB1416A2E6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6B141F3-F1A5-4BE6-A089-72BDF44FE236}" type="sibTrans" cxnId="{EA7AEA8B-62A6-413D-B202-6CB1416A2E6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1920812-1EE6-4247-B565-8963829EF836}">
      <dgm:prSet/>
      <dgm:spPr bwMode="auto"/>
      <dgm:t>
        <a:bodyPr/>
        <a:lstStyle/>
        <a:p>
          <a:endParaRPr lang="fr-FR" dirty="0"/>
        </a:p>
      </dgm:t>
    </dgm:pt>
    <dgm:pt modelId="{EA5A12BF-96CF-49F2-AC43-1E1508D92E9E}" type="parTrans" cxnId="{3946EDBF-F2F2-49FB-82F0-0D719C0EEBA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D9B4B384-C15A-4A8E-9B85-F91370E1DAFF}" type="sibTrans" cxnId="{3946EDBF-F2F2-49FB-82F0-0D719C0EEBA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B98FCD9-96E5-4EA9-9D74-47F05C671AD9}">
      <dgm:prSet phldrT="[Texte]"/>
      <dgm:spPr bwMode="auto"/>
      <dgm:t>
        <a:bodyPr/>
        <a:lstStyle/>
        <a:p>
          <a:pPr>
            <a:buNone/>
            <a:defRPr/>
          </a:pPr>
          <a:endParaRPr lang="fr-FR"/>
        </a:p>
      </dgm:t>
    </dgm:pt>
    <dgm:pt modelId="{C842BEBB-B07F-4877-8BEB-95AC0738D26D}" type="parTrans" cxnId="{A3926E48-69AF-40CA-9780-A7CFA8EDFDE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D5438B1D-1924-4086-93E1-25C27C9BF01B}" type="sibTrans" cxnId="{A3926E48-69AF-40CA-9780-A7CFA8EDFDE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1540391-A578-4314-819C-534487CBBB4D}">
      <dgm:prSet phldrT="[Texte]"/>
      <dgm:spPr bwMode="auto"/>
      <dgm:t>
        <a:bodyPr/>
        <a:lstStyle/>
        <a:p>
          <a:pPr>
            <a:buNone/>
            <a:defRPr/>
          </a:pPr>
          <a:endParaRPr lang="fr-FR"/>
        </a:p>
      </dgm:t>
    </dgm:pt>
    <dgm:pt modelId="{EA63D6BB-1DE8-4DC4-A4C3-3634B79EC67F}" type="parTrans" cxnId="{62BFD6F0-4C47-452E-9C1F-50BD9EEA981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6F0A9FEF-806D-4471-A73E-D3C688511084}" type="sibTrans" cxnId="{62BFD6F0-4C47-452E-9C1F-50BD9EEA981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2CA75ED-B1D6-4939-B61F-06675A109543}">
      <dgm:prSet phldrT="[Texte]"/>
      <dgm:spPr bwMode="auto"/>
      <dgm:t>
        <a:bodyPr/>
        <a:lstStyle/>
        <a:p>
          <a:pPr>
            <a:buNone/>
            <a:defRPr/>
          </a:pPr>
          <a:endParaRPr lang="fr-FR"/>
        </a:p>
      </dgm:t>
    </dgm:pt>
    <dgm:pt modelId="{D7326693-F354-4D28-9994-5C1A958C2574}" type="parTrans" cxnId="{22CE0ED4-BE2F-4C32-975C-4B630681177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6BF9407-B13B-4829-A293-7DF03B5AEB70}" type="sibTrans" cxnId="{22CE0ED4-BE2F-4C32-975C-4B630681177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1707E26-A0DF-446D-841D-291F026D4C2A}">
      <dgm:prSet phldrT="[Texte]"/>
      <dgm:spPr bwMode="auto"/>
      <dgm:t>
        <a:bodyPr/>
        <a:lstStyle/>
        <a:p>
          <a:pPr>
            <a:buNone/>
            <a:defRPr/>
          </a:pPr>
          <a:endParaRPr lang="fr-FR"/>
        </a:p>
      </dgm:t>
    </dgm:pt>
    <dgm:pt modelId="{01557FB2-39FA-4780-8FD5-EA9F7D219F18}" type="parTrans" cxnId="{10519C94-F10E-4E0B-B32F-ECDE2529DE7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446BD847-62F4-438C-AC07-A696C14E8CCF}" type="sibTrans" cxnId="{10519C94-F10E-4E0B-B32F-ECDE2529DE7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DCDC79F-CB91-4A28-ACFB-61670C082A19}">
      <dgm:prSet phldrT="[Texte]"/>
      <dgm:spPr bwMode="auto"/>
      <dgm:t>
        <a:bodyPr/>
        <a:lstStyle/>
        <a:p>
          <a:pPr>
            <a:buNone/>
            <a:defRPr/>
          </a:pPr>
          <a:endParaRPr lang="fr-FR" dirty="0"/>
        </a:p>
      </dgm:t>
    </dgm:pt>
    <dgm:pt modelId="{07723FD3-576A-4B51-9031-AF1ED1BC380C}" type="parTrans" cxnId="{5D16A7FB-C77D-4931-8914-EE59716C940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8156B06-A768-49E9-A555-5F16DEF3E25F}" type="sibTrans" cxnId="{5D16A7FB-C77D-4931-8914-EE59716C940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B9B7EDB-3914-464A-ACB2-A9A33B18E473}">
      <dgm:prSet phldrT="[Texte]"/>
      <dgm:spPr bwMode="auto"/>
      <dgm:t>
        <a:bodyPr/>
        <a:lstStyle/>
        <a:p>
          <a:pPr>
            <a:buNone/>
            <a:defRPr/>
          </a:pPr>
          <a:endParaRPr lang="fr-FR"/>
        </a:p>
      </dgm:t>
    </dgm:pt>
    <dgm:pt modelId="{2A4C2C8B-46BA-44F8-8DE7-32AA8448F5C6}" type="parTrans" cxnId="{9118502E-C912-40F1-A260-3E81987AF46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134B3BC1-612F-4778-B3AF-044E4CFB34E4}" type="sibTrans" cxnId="{9118502E-C912-40F1-A260-3E81987AF46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6DF6959-1BF9-4354-82E3-356B95BEAF90}">
      <dgm:prSet phldrT="[Texte]"/>
      <dgm:spPr bwMode="auto"/>
      <dgm:t>
        <a:bodyPr/>
        <a:lstStyle/>
        <a:p>
          <a:pPr>
            <a:buNone/>
            <a:defRPr/>
          </a:pPr>
          <a:endParaRPr lang="fr-FR"/>
        </a:p>
      </dgm:t>
    </dgm:pt>
    <dgm:pt modelId="{68B34B90-D825-474E-AD0E-00F7B17937FF}" type="parTrans" cxnId="{A3EA024A-11CE-4A08-92F7-E0BD0176DF78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AD24858-F0A2-4C7E-B96C-12BA5514E5FE}" type="sibTrans" cxnId="{A3EA024A-11CE-4A08-92F7-E0BD0176DF78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E0BAB48-1122-4099-892D-F48226598C3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800" b="1" dirty="0">
              <a:latin typeface="Marianne" panose="02000000000000000000" pitchFamily="50" charset="0"/>
            </a:rPr>
            <a:t>Cycle 2 :</a:t>
          </a:r>
          <a:r>
            <a:rPr lang="fr-FR" sz="1800" dirty="0">
              <a:latin typeface="Marianne" panose="02000000000000000000" pitchFamily="50" charset="0"/>
            </a:rPr>
            <a:t> 20 minutes par jour</a:t>
          </a:r>
        </a:p>
      </dgm:t>
    </dgm:pt>
    <dgm:pt modelId="{081613F1-8EC9-438C-AAD9-D800D5BA01B9}" type="parTrans" cxnId="{5F3F26E4-1FD2-4E92-BCC8-89D69B113413}">
      <dgm:prSet/>
      <dgm:spPr/>
      <dgm:t>
        <a:bodyPr/>
        <a:lstStyle/>
        <a:p>
          <a:endParaRPr lang="fr-FR"/>
        </a:p>
      </dgm:t>
    </dgm:pt>
    <dgm:pt modelId="{3C5A2651-2184-4C3E-AD5E-F56BE509D784}" type="sibTrans" cxnId="{5F3F26E4-1FD2-4E92-BCC8-89D69B113413}">
      <dgm:prSet/>
      <dgm:spPr/>
      <dgm:t>
        <a:bodyPr/>
        <a:lstStyle/>
        <a:p>
          <a:endParaRPr lang="fr-FR"/>
        </a:p>
      </dgm:t>
    </dgm:pt>
    <dgm:pt modelId="{B7D9B8AD-B112-4C7F-AE1A-ABB5F1FB464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800" b="1" dirty="0">
              <a:latin typeface="Marianne" panose="02000000000000000000" pitchFamily="50" charset="0"/>
            </a:rPr>
            <a:t>Cycle 3 :</a:t>
          </a:r>
          <a:r>
            <a:rPr lang="fr-FR" sz="1800" dirty="0">
              <a:latin typeface="Marianne" panose="02000000000000000000" pitchFamily="50" charset="0"/>
            </a:rPr>
            <a:t> 30 minutes par jour</a:t>
          </a:r>
          <a:br>
            <a:rPr lang="fr-FR" sz="1800" dirty="0">
              <a:latin typeface="Marianne" panose="02000000000000000000" pitchFamily="50" charset="0"/>
            </a:rPr>
          </a:br>
          <a:r>
            <a:rPr lang="fr-FR" sz="1800" dirty="0">
              <a:latin typeface="Marianne" panose="02000000000000000000" pitchFamily="50" charset="0"/>
            </a:rPr>
            <a:t>➡️ Séances </a:t>
          </a:r>
          <a:r>
            <a:rPr lang="fr-FR" sz="1800" b="1" dirty="0">
              <a:latin typeface="Marianne" panose="02000000000000000000" pitchFamily="50" charset="0"/>
            </a:rPr>
            <a:t>courtes, quotidiennes et ludiques</a:t>
          </a:r>
          <a:r>
            <a:rPr lang="fr-FR" sz="1800" dirty="0">
              <a:latin typeface="Marianne" panose="02000000000000000000" pitchFamily="50" charset="0"/>
            </a:rPr>
            <a:t>, pour maintenir l’attention et favoriser la régularité.</a:t>
          </a:r>
        </a:p>
      </dgm:t>
    </dgm:pt>
    <dgm:pt modelId="{B156A341-5F64-41DB-A73E-37A4F081CFE1}" type="parTrans" cxnId="{7D51FC6D-3522-42B2-8F90-6E32D84D2A46}">
      <dgm:prSet/>
      <dgm:spPr/>
      <dgm:t>
        <a:bodyPr/>
        <a:lstStyle/>
        <a:p>
          <a:endParaRPr lang="fr-FR"/>
        </a:p>
      </dgm:t>
    </dgm:pt>
    <dgm:pt modelId="{F289039E-EAD1-439E-99CC-6B6C805C94B1}" type="sibTrans" cxnId="{7D51FC6D-3522-42B2-8F90-6E32D84D2A46}">
      <dgm:prSet/>
      <dgm:spPr/>
      <dgm:t>
        <a:bodyPr/>
        <a:lstStyle/>
        <a:p>
          <a:endParaRPr lang="fr-FR"/>
        </a:p>
      </dgm:t>
    </dgm:pt>
    <dgm:pt modelId="{4ADB675E-BAD4-47DA-A9E0-83C52BFA3F30}">
      <dgm:prSet/>
      <dgm:spPr/>
      <dgm:t>
        <a:bodyPr/>
        <a:lstStyle/>
        <a:p>
          <a:r>
            <a:rPr lang="fr-FR" dirty="0">
              <a:latin typeface="Marianne" panose="02000000000000000000" pitchFamily="50" charset="0"/>
            </a:rPr>
            <a:t>L’oral est </a:t>
          </a:r>
          <a:r>
            <a:rPr lang="fr-FR" b="1" dirty="0">
              <a:latin typeface="Marianne" panose="02000000000000000000" pitchFamily="50" charset="0"/>
            </a:rPr>
            <a:t>le point de départ de tout apprentissage linguistique</a:t>
          </a:r>
          <a:r>
            <a:rPr lang="fr-FR" dirty="0">
              <a:latin typeface="Marianne" panose="02000000000000000000" pitchFamily="50" charset="0"/>
            </a:rPr>
            <a:t>.</a:t>
          </a:r>
          <a:endParaRPr lang="fr-FR" b="1" dirty="0">
            <a:latin typeface="Marianne" panose="02000000000000000000" pitchFamily="50" charset="0"/>
          </a:endParaRPr>
        </a:p>
      </dgm:t>
    </dgm:pt>
    <dgm:pt modelId="{E8BAC81E-434D-4BD5-9F12-F50975CC38B8}" type="parTrans" cxnId="{59F30CDB-A7CD-4A52-A382-780B4EAEF18E}">
      <dgm:prSet/>
      <dgm:spPr/>
      <dgm:t>
        <a:bodyPr/>
        <a:lstStyle/>
        <a:p>
          <a:endParaRPr lang="fr-FR"/>
        </a:p>
      </dgm:t>
    </dgm:pt>
    <dgm:pt modelId="{3511498B-F311-429A-80E9-65F377F5D33A}" type="sibTrans" cxnId="{59F30CDB-A7CD-4A52-A382-780B4EAEF18E}">
      <dgm:prSet/>
      <dgm:spPr/>
      <dgm:t>
        <a:bodyPr/>
        <a:lstStyle/>
        <a:p>
          <a:endParaRPr lang="fr-FR"/>
        </a:p>
      </dgm:t>
    </dgm:pt>
    <dgm:pt modelId="{F1C11B9C-AC60-427F-ABEE-AF23B4CD132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>
              <a:latin typeface="Marianne" panose="02000000000000000000" pitchFamily="50" charset="0"/>
            </a:rPr>
            <a:t>Les activités doivent stimuler :</a:t>
          </a:r>
        </a:p>
      </dgm:t>
    </dgm:pt>
    <dgm:pt modelId="{453D079D-91B0-4567-A83B-39881DEAA92A}" type="parTrans" cxnId="{BA47720E-2057-4013-BB8E-936CD5A1782C}">
      <dgm:prSet/>
      <dgm:spPr/>
      <dgm:t>
        <a:bodyPr/>
        <a:lstStyle/>
        <a:p>
          <a:endParaRPr lang="fr-FR"/>
        </a:p>
      </dgm:t>
    </dgm:pt>
    <dgm:pt modelId="{C10A04B8-8CC1-43DE-8BC4-034DDD921F18}" type="sibTrans" cxnId="{BA47720E-2057-4013-BB8E-936CD5A1782C}">
      <dgm:prSet/>
      <dgm:spPr/>
      <dgm:t>
        <a:bodyPr/>
        <a:lstStyle/>
        <a:p>
          <a:endParaRPr lang="fr-FR"/>
        </a:p>
      </dgm:t>
    </dgm:pt>
    <dgm:pt modelId="{38C619FB-D888-4A15-9FD5-3077020A82B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1" dirty="0">
              <a:latin typeface="Marianne" panose="02000000000000000000" pitchFamily="50" charset="0"/>
            </a:rPr>
            <a:t>L’écoute active</a:t>
          </a:r>
          <a:r>
            <a:rPr lang="fr-FR" dirty="0">
              <a:latin typeface="Marianne" panose="02000000000000000000" pitchFamily="50" charset="0"/>
            </a:rPr>
            <a:t> : affiner la phonologie (intonation, rythme, sons).</a:t>
          </a:r>
        </a:p>
      </dgm:t>
    </dgm:pt>
    <dgm:pt modelId="{7A35F0F0-E22C-43C2-AD06-FE7966A1F718}" type="parTrans" cxnId="{7177D8E0-90E5-4183-9E8E-9756CC5BC269}">
      <dgm:prSet/>
      <dgm:spPr/>
      <dgm:t>
        <a:bodyPr/>
        <a:lstStyle/>
        <a:p>
          <a:endParaRPr lang="fr-FR"/>
        </a:p>
      </dgm:t>
    </dgm:pt>
    <dgm:pt modelId="{BE9BAC3B-669D-4FB1-B9C7-0D429AF84068}" type="sibTrans" cxnId="{7177D8E0-90E5-4183-9E8E-9756CC5BC269}">
      <dgm:prSet/>
      <dgm:spPr/>
      <dgm:t>
        <a:bodyPr/>
        <a:lstStyle/>
        <a:p>
          <a:endParaRPr lang="fr-FR"/>
        </a:p>
      </dgm:t>
    </dgm:pt>
    <dgm:pt modelId="{DBE98E13-78AB-4AC5-9E40-8D52D0D47C4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1" dirty="0">
              <a:latin typeface="Marianne" panose="02000000000000000000" pitchFamily="50" charset="0"/>
            </a:rPr>
            <a:t>La compréhension</a:t>
          </a:r>
          <a:r>
            <a:rPr lang="fr-FR" dirty="0">
              <a:latin typeface="Marianne" panose="02000000000000000000" pitchFamily="50" charset="0"/>
            </a:rPr>
            <a:t> : formuler des hypothèses à partir de ce qu’on entend.</a:t>
          </a:r>
        </a:p>
      </dgm:t>
    </dgm:pt>
    <dgm:pt modelId="{7D404523-08B4-4966-BEDD-FB9F66366183}" type="parTrans" cxnId="{252C4578-0138-4CFB-A124-920484F3690B}">
      <dgm:prSet/>
      <dgm:spPr/>
      <dgm:t>
        <a:bodyPr/>
        <a:lstStyle/>
        <a:p>
          <a:endParaRPr lang="fr-FR"/>
        </a:p>
      </dgm:t>
    </dgm:pt>
    <dgm:pt modelId="{3758B260-77E3-4FD7-BA61-1AF1D4E42CCC}" type="sibTrans" cxnId="{252C4578-0138-4CFB-A124-920484F3690B}">
      <dgm:prSet/>
      <dgm:spPr/>
      <dgm:t>
        <a:bodyPr/>
        <a:lstStyle/>
        <a:p>
          <a:endParaRPr lang="fr-FR"/>
        </a:p>
      </dgm:t>
    </dgm:pt>
    <dgm:pt modelId="{7ABB2072-027D-4F1F-B73E-15283C1E38F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1" dirty="0">
              <a:latin typeface="Marianne" panose="02000000000000000000" pitchFamily="50" charset="0"/>
            </a:rPr>
            <a:t>La répétition</a:t>
          </a:r>
          <a:r>
            <a:rPr lang="fr-FR" dirty="0">
              <a:latin typeface="Marianne" panose="02000000000000000000" pitchFamily="50" charset="0"/>
            </a:rPr>
            <a:t> : pour s’imprégner de la prosodie et de la phonétique.</a:t>
          </a:r>
        </a:p>
      </dgm:t>
    </dgm:pt>
    <dgm:pt modelId="{8BADB27C-7C59-4115-BF44-5C35888C3BC8}" type="parTrans" cxnId="{C4C7AE48-870D-4DE1-A927-98441DB4954E}">
      <dgm:prSet/>
      <dgm:spPr/>
      <dgm:t>
        <a:bodyPr/>
        <a:lstStyle/>
        <a:p>
          <a:endParaRPr lang="fr-FR"/>
        </a:p>
      </dgm:t>
    </dgm:pt>
    <dgm:pt modelId="{A522A14A-FDC5-4205-95A7-C956BFBC26A6}" type="sibTrans" cxnId="{C4C7AE48-870D-4DE1-A927-98441DB4954E}">
      <dgm:prSet/>
      <dgm:spPr/>
      <dgm:t>
        <a:bodyPr/>
        <a:lstStyle/>
        <a:p>
          <a:endParaRPr lang="fr-FR"/>
        </a:p>
      </dgm:t>
    </dgm:pt>
    <dgm:pt modelId="{384CDC42-DA5D-497B-B370-591092106AC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1" dirty="0">
              <a:latin typeface="Marianne" panose="02000000000000000000" pitchFamily="50" charset="0"/>
            </a:rPr>
            <a:t>La mémorisation</a:t>
          </a:r>
          <a:r>
            <a:rPr lang="fr-FR" dirty="0">
              <a:latin typeface="Marianne" panose="02000000000000000000" pitchFamily="50" charset="0"/>
            </a:rPr>
            <a:t> : assurée par la </a:t>
          </a:r>
          <a:r>
            <a:rPr lang="fr-FR" b="1" dirty="0">
              <a:latin typeface="Marianne" panose="02000000000000000000" pitchFamily="50" charset="0"/>
            </a:rPr>
            <a:t>pratique quotidienne</a:t>
          </a:r>
          <a:r>
            <a:rPr lang="fr-FR" dirty="0"/>
            <a:t>.</a:t>
          </a:r>
        </a:p>
      </dgm:t>
    </dgm:pt>
    <dgm:pt modelId="{C5C59072-3A19-4562-8946-52ABD2314064}" type="parTrans" cxnId="{1396DEE4-365F-4A40-BC40-82B407E44980}">
      <dgm:prSet/>
      <dgm:spPr/>
      <dgm:t>
        <a:bodyPr/>
        <a:lstStyle/>
        <a:p>
          <a:endParaRPr lang="fr-FR"/>
        </a:p>
      </dgm:t>
    </dgm:pt>
    <dgm:pt modelId="{BE0C7735-AFAD-497B-9167-0643943F321D}" type="sibTrans" cxnId="{1396DEE4-365F-4A40-BC40-82B407E44980}">
      <dgm:prSet/>
      <dgm:spPr/>
      <dgm:t>
        <a:bodyPr/>
        <a:lstStyle/>
        <a:p>
          <a:endParaRPr lang="fr-FR"/>
        </a:p>
      </dgm:t>
    </dgm:pt>
    <dgm:pt modelId="{7FAB8958-0470-44EC-ABD5-02EDECF863DF}">
      <dgm:prSet/>
      <dgm:spPr/>
      <dgm:t>
        <a:bodyPr/>
        <a:lstStyle/>
        <a:p>
          <a:endParaRPr lang="fr-FR" b="1" dirty="0">
            <a:latin typeface="Marianne" panose="02000000000000000000" pitchFamily="50" charset="0"/>
          </a:endParaRPr>
        </a:p>
      </dgm:t>
    </dgm:pt>
    <dgm:pt modelId="{76268F76-9DE1-4CB6-A577-E2036ECAF40F}" type="parTrans" cxnId="{3F814278-3AC9-4243-9956-BAB1B4B961A0}">
      <dgm:prSet/>
      <dgm:spPr/>
      <dgm:t>
        <a:bodyPr/>
        <a:lstStyle/>
        <a:p>
          <a:endParaRPr lang="fr-FR"/>
        </a:p>
      </dgm:t>
    </dgm:pt>
    <dgm:pt modelId="{62F38294-5C3E-4430-B1FE-39D0F7D68670}" type="sibTrans" cxnId="{3F814278-3AC9-4243-9956-BAB1B4B961A0}">
      <dgm:prSet/>
      <dgm:spPr/>
      <dgm:t>
        <a:bodyPr/>
        <a:lstStyle/>
        <a:p>
          <a:endParaRPr lang="fr-FR"/>
        </a:p>
      </dgm:t>
    </dgm:pt>
    <dgm:pt modelId="{3088AB53-21F5-4E49-A14F-64809A251DA3}">
      <dgm:prSet phldrT="[Texte]"/>
      <dgm:spPr bwMode="auto"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dirty="0"/>
            <a:t>Activités motivantes et culturelles</a:t>
          </a:r>
          <a:endParaRPr lang="fr-FR" dirty="0"/>
        </a:p>
        <a:p>
          <a:pPr marL="0"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dirty="0"/>
        </a:p>
      </dgm:t>
    </dgm:pt>
    <dgm:pt modelId="{B5CE1FA4-D895-4DC7-A537-08CC04071E7A}" type="sibTrans" cxnId="{87E53821-2C60-4395-A376-8FD8A700DC6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882AC04-F854-42CA-A469-4FF9BF2AD851}" type="parTrans" cxnId="{87E53821-2C60-4395-A376-8FD8A700DC6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83FC9B1-2C18-4112-84A9-AB078325EEEB}">
      <dgm:prSet phldrT="[Texte]"/>
      <dgm:spPr bwMode="auto"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dirty="0">
              <a:latin typeface="Marianne" panose="02000000000000000000" pitchFamily="50" charset="0"/>
            </a:rPr>
            <a:t>Démarche d’écoute et d compréhension</a:t>
          </a:r>
        </a:p>
        <a:p>
          <a:pPr marL="0"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dirty="0"/>
        </a:p>
      </dgm:t>
    </dgm:pt>
    <dgm:pt modelId="{D990BE43-B4F3-40C0-A127-42F0B26BBAB0}" type="sibTrans" cxnId="{05CC9569-2BC9-4E73-B977-2D99FD8CA59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285A0E0-011C-4922-A520-C151BB1C8435}" type="parTrans" cxnId="{05CC9569-2BC9-4E73-B977-2D99FD8CA59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BF19F87-5328-4201-9055-8F491BA889F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fr-FR" dirty="0">
            <a:latin typeface="Marianne" panose="02000000000000000000" pitchFamily="50" charset="0"/>
          </a:endParaRPr>
        </a:p>
      </dgm:t>
    </dgm:pt>
    <dgm:pt modelId="{B8DEC779-7681-4659-BEB9-5C0FBBD13950}" type="parTrans" cxnId="{E55CBFC7-5825-4A78-8532-8ED2788C8772}">
      <dgm:prSet/>
      <dgm:spPr/>
      <dgm:t>
        <a:bodyPr/>
        <a:lstStyle/>
        <a:p>
          <a:endParaRPr lang="fr-FR"/>
        </a:p>
      </dgm:t>
    </dgm:pt>
    <dgm:pt modelId="{B1F87EF0-56C2-4676-860C-3DB151FE2090}" type="sibTrans" cxnId="{E55CBFC7-5825-4A78-8532-8ED2788C8772}">
      <dgm:prSet/>
      <dgm:spPr/>
      <dgm:t>
        <a:bodyPr/>
        <a:lstStyle/>
        <a:p>
          <a:endParaRPr lang="fr-FR"/>
        </a:p>
      </dgm:t>
    </dgm:pt>
    <dgm:pt modelId="{1BEB722D-A1A2-405A-9272-5DCF985B53C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/>
            <a:t>1ʳᵉ écoute : </a:t>
          </a:r>
          <a:r>
            <a:rPr lang="fr-FR" b="1" dirty="0"/>
            <a:t>sans support visuel</a:t>
          </a:r>
          <a:r>
            <a:rPr lang="fr-FR" dirty="0"/>
            <a:t>, pour émettre des hypothèses.</a:t>
          </a:r>
        </a:p>
      </dgm:t>
    </dgm:pt>
    <dgm:pt modelId="{3D4A3FE6-B35D-4360-85B9-197271C76B47}" type="parTrans" cxnId="{69522EED-E02C-4FAA-B7B2-7A3174AF19BF}">
      <dgm:prSet/>
      <dgm:spPr/>
      <dgm:t>
        <a:bodyPr/>
        <a:lstStyle/>
        <a:p>
          <a:endParaRPr lang="fr-FR"/>
        </a:p>
      </dgm:t>
    </dgm:pt>
    <dgm:pt modelId="{C82EA5A6-65B0-4013-A628-CDC8B9434114}" type="sibTrans" cxnId="{69522EED-E02C-4FAA-B7B2-7A3174AF19BF}">
      <dgm:prSet/>
      <dgm:spPr/>
      <dgm:t>
        <a:bodyPr/>
        <a:lstStyle/>
        <a:p>
          <a:endParaRPr lang="fr-FR"/>
        </a:p>
      </dgm:t>
    </dgm:pt>
    <dgm:pt modelId="{ABDA54A5-51C2-42A0-BC4E-48F27F4D54A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/>
            <a:t>2ᵉ écoute : </a:t>
          </a:r>
          <a:r>
            <a:rPr lang="fr-FR" b="1" dirty="0"/>
            <a:t>avec supports (gestes, objets, images)</a:t>
          </a:r>
          <a:r>
            <a:rPr lang="fr-FR" dirty="0"/>
            <a:t> pour confirmer/comprendre.</a:t>
          </a:r>
        </a:p>
      </dgm:t>
    </dgm:pt>
    <dgm:pt modelId="{B77F2DF2-9158-4231-B131-99CFE5C97CED}" type="parTrans" cxnId="{25749969-F2E1-4818-8F68-A5D0A2F81EC8}">
      <dgm:prSet/>
      <dgm:spPr/>
      <dgm:t>
        <a:bodyPr/>
        <a:lstStyle/>
        <a:p>
          <a:endParaRPr lang="fr-FR"/>
        </a:p>
      </dgm:t>
    </dgm:pt>
    <dgm:pt modelId="{930A2D54-B797-48E8-B500-40B06066749A}" type="sibTrans" cxnId="{25749969-F2E1-4818-8F68-A5D0A2F81EC8}">
      <dgm:prSet/>
      <dgm:spPr/>
      <dgm:t>
        <a:bodyPr/>
        <a:lstStyle/>
        <a:p>
          <a:endParaRPr lang="fr-FR"/>
        </a:p>
      </dgm:t>
    </dgm:pt>
    <dgm:pt modelId="{F405759E-DF55-42CE-828F-9872D109CAE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/>
            <a:t>❌ </a:t>
          </a:r>
          <a:r>
            <a:rPr lang="fr-FR" b="1" dirty="0"/>
            <a:t>Traduction déconseillée</a:t>
          </a:r>
          <a:r>
            <a:rPr lang="fr-FR" dirty="0"/>
            <a:t> : l’élève construit le sens à partir du contexte.</a:t>
          </a:r>
        </a:p>
      </dgm:t>
    </dgm:pt>
    <dgm:pt modelId="{049B0C60-CEFF-4B33-816F-4B3C17BEADA9}" type="parTrans" cxnId="{10DF784C-A1F8-4D3F-B05C-FB68E74112A8}">
      <dgm:prSet/>
      <dgm:spPr/>
      <dgm:t>
        <a:bodyPr/>
        <a:lstStyle/>
        <a:p>
          <a:endParaRPr lang="fr-FR"/>
        </a:p>
      </dgm:t>
    </dgm:pt>
    <dgm:pt modelId="{0E550036-91F5-43A8-89BB-F72A60F1CCE4}" type="sibTrans" cxnId="{10DF784C-A1F8-4D3F-B05C-FB68E74112A8}">
      <dgm:prSet/>
      <dgm:spPr/>
      <dgm:t>
        <a:bodyPr/>
        <a:lstStyle/>
        <a:p>
          <a:endParaRPr lang="fr-FR"/>
        </a:p>
      </dgm:t>
    </dgm:pt>
    <dgm:pt modelId="{5A723A2D-56DF-4DDB-A845-2967D3AD8A5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fr-FR" dirty="0"/>
        </a:p>
      </dgm:t>
    </dgm:pt>
    <dgm:pt modelId="{7F3D2160-4E30-4977-B2F8-95B008BE3485}" type="parTrans" cxnId="{5CB613A1-EA5E-4811-84CF-EEDB1DBC4E17}">
      <dgm:prSet/>
      <dgm:spPr/>
      <dgm:t>
        <a:bodyPr/>
        <a:lstStyle/>
        <a:p>
          <a:endParaRPr lang="fr-FR"/>
        </a:p>
      </dgm:t>
    </dgm:pt>
    <dgm:pt modelId="{C2833370-63A5-4C1B-A8A4-955EB90B6CE0}" type="sibTrans" cxnId="{5CB613A1-EA5E-4811-84CF-EEDB1DBC4E17}">
      <dgm:prSet/>
      <dgm:spPr/>
      <dgm:t>
        <a:bodyPr/>
        <a:lstStyle/>
        <a:p>
          <a:endParaRPr lang="fr-FR"/>
        </a:p>
      </dgm:t>
    </dgm:pt>
    <dgm:pt modelId="{24AB4B5E-A7AF-4BDC-A9DB-EF6D3DEFB7F4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fr-FR" dirty="0"/>
        </a:p>
      </dgm:t>
    </dgm:pt>
    <dgm:pt modelId="{C5DF0C51-E8A4-4C49-9D9F-CE3C46D52DA7}" type="parTrans" cxnId="{733871E6-24E6-41DD-8EED-689A78BF167F}">
      <dgm:prSet/>
      <dgm:spPr/>
      <dgm:t>
        <a:bodyPr/>
        <a:lstStyle/>
        <a:p>
          <a:endParaRPr lang="fr-FR"/>
        </a:p>
      </dgm:t>
    </dgm:pt>
    <dgm:pt modelId="{628A9CC0-D81A-4400-AF66-6A007FE01213}" type="sibTrans" cxnId="{733871E6-24E6-41DD-8EED-689A78BF167F}">
      <dgm:prSet/>
      <dgm:spPr/>
      <dgm:t>
        <a:bodyPr/>
        <a:lstStyle/>
        <a:p>
          <a:endParaRPr lang="fr-FR"/>
        </a:p>
      </dgm:t>
    </dgm:pt>
    <dgm:pt modelId="{2C3C0115-9E19-46C8-96E5-C9474A5DBB3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/>
            <a:t>Proposer des </a:t>
          </a:r>
          <a:r>
            <a:rPr lang="fr-FR" b="1"/>
            <a:t>situations de communication authentiques et contextualisées</a:t>
          </a:r>
          <a:r>
            <a:rPr lang="fr-FR"/>
            <a:t>.</a:t>
          </a:r>
        </a:p>
      </dgm:t>
    </dgm:pt>
    <dgm:pt modelId="{4C8E5787-8EF1-40E2-A870-9FC81212909D}" type="parTrans" cxnId="{DCC27DA8-2680-405B-B342-CBD66C575390}">
      <dgm:prSet/>
      <dgm:spPr/>
      <dgm:t>
        <a:bodyPr/>
        <a:lstStyle/>
        <a:p>
          <a:endParaRPr lang="fr-FR"/>
        </a:p>
      </dgm:t>
    </dgm:pt>
    <dgm:pt modelId="{876156B9-5638-4E5C-A5FD-5BD907C413E7}" type="sibTrans" cxnId="{DCC27DA8-2680-405B-B342-CBD66C575390}">
      <dgm:prSet/>
      <dgm:spPr/>
      <dgm:t>
        <a:bodyPr/>
        <a:lstStyle/>
        <a:p>
          <a:endParaRPr lang="fr-FR"/>
        </a:p>
      </dgm:t>
    </dgm:pt>
    <dgm:pt modelId="{57700A1B-9410-44CE-8FAE-EB43B2576C8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/>
            <a:t>Partir d’</a:t>
          </a:r>
          <a:r>
            <a:rPr lang="fr-FR" b="1"/>
            <a:t>éléments culturels réels</a:t>
          </a:r>
          <a:r>
            <a:rPr lang="fr-FR"/>
            <a:t> (chants, albums, rituels, jeux, comptines, images).</a:t>
          </a:r>
        </a:p>
      </dgm:t>
    </dgm:pt>
    <dgm:pt modelId="{DD2E2775-A0A5-4B80-A5AC-6C3C11A376C9}" type="parTrans" cxnId="{EDE4EF6D-A7DD-4B2A-8D92-D07D011F3D3F}">
      <dgm:prSet/>
      <dgm:spPr/>
      <dgm:t>
        <a:bodyPr/>
        <a:lstStyle/>
        <a:p>
          <a:endParaRPr lang="fr-FR"/>
        </a:p>
      </dgm:t>
    </dgm:pt>
    <dgm:pt modelId="{312AF524-8C4A-43F3-A9C7-DD12EF2398B5}" type="sibTrans" cxnId="{EDE4EF6D-A7DD-4B2A-8D92-D07D011F3D3F}">
      <dgm:prSet/>
      <dgm:spPr/>
      <dgm:t>
        <a:bodyPr/>
        <a:lstStyle/>
        <a:p>
          <a:endParaRPr lang="fr-FR"/>
        </a:p>
      </dgm:t>
    </dgm:pt>
    <dgm:pt modelId="{EA7824E9-71AC-482C-A3EF-BE25E8DC59C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/>
            <a:t>Mettre les élèves </a:t>
          </a:r>
          <a:r>
            <a:rPr lang="fr-FR" b="1" dirty="0"/>
            <a:t>en action</a:t>
          </a:r>
          <a:r>
            <a:rPr lang="fr-FR" dirty="0"/>
            <a:t> : interaction, mime, jeu de rôle, manipulation.</a:t>
          </a:r>
        </a:p>
      </dgm:t>
    </dgm:pt>
    <dgm:pt modelId="{42264A9F-0ECC-4ACD-8D24-3F2D8C7ACF56}" type="parTrans" cxnId="{0DDD1BCE-41A7-4BEF-BCBC-7C790F684322}">
      <dgm:prSet/>
      <dgm:spPr/>
      <dgm:t>
        <a:bodyPr/>
        <a:lstStyle/>
        <a:p>
          <a:endParaRPr lang="fr-FR"/>
        </a:p>
      </dgm:t>
    </dgm:pt>
    <dgm:pt modelId="{C40C11BA-4173-4999-9D32-A7DA301DE29A}" type="sibTrans" cxnId="{0DDD1BCE-41A7-4BEF-BCBC-7C790F684322}">
      <dgm:prSet/>
      <dgm:spPr/>
      <dgm:t>
        <a:bodyPr/>
        <a:lstStyle/>
        <a:p>
          <a:endParaRPr lang="fr-FR"/>
        </a:p>
      </dgm:t>
    </dgm:pt>
    <dgm:pt modelId="{1DDD745F-2F11-46DF-A02F-3C0FEDCC0DD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800" dirty="0">
              <a:latin typeface="Marianne" panose="02000000000000000000" pitchFamily="50" charset="0"/>
            </a:rPr>
            <a:t>Les programmes </a:t>
          </a:r>
        </a:p>
      </dgm:t>
    </dgm:pt>
    <dgm:pt modelId="{B3582B43-0F55-46B7-9503-3FD5FDD60FD9}" type="parTrans" cxnId="{6B1D96C9-CB27-4AC1-A38A-682899990F68}">
      <dgm:prSet/>
      <dgm:spPr/>
    </dgm:pt>
    <dgm:pt modelId="{A9FAC4BA-EFF6-43D4-B613-8AB7A8737949}" type="sibTrans" cxnId="{6B1D96C9-CB27-4AC1-A38A-682899990F68}">
      <dgm:prSet/>
      <dgm:spPr/>
    </dgm:pt>
    <dgm:pt modelId="{51074F92-9FCA-4FA4-AFFA-4727A3BCC05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fr-FR" sz="1800" dirty="0">
            <a:latin typeface="Marianne" panose="02000000000000000000" pitchFamily="50" charset="0"/>
          </a:endParaRPr>
        </a:p>
      </dgm:t>
    </dgm:pt>
    <dgm:pt modelId="{4A78FFA3-AD5C-4039-8F66-C2A1429931AC}" type="parTrans" cxnId="{C6CF9B87-669B-4B65-91A7-A1A702EAB6A7}">
      <dgm:prSet/>
      <dgm:spPr/>
    </dgm:pt>
    <dgm:pt modelId="{20D11C64-7A2E-435C-AEE2-6F20F7FDB750}" type="sibTrans" cxnId="{C6CF9B87-669B-4B65-91A7-A1A702EAB6A7}">
      <dgm:prSet/>
      <dgm:spPr/>
    </dgm:pt>
    <dgm:pt modelId="{07BE2419-00F9-478E-BD91-A6EB173E5FA8}" type="pres">
      <dgm:prSet presAssocID="{44722602-0D44-4E1A-A9E0-A3082EED416B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9DBF0F69-4005-4A03-A421-0489F48014C0}" type="pres">
      <dgm:prSet presAssocID="{98F89447-C092-4F3A-984F-8AC9F328950E}" presName="composite" presStyleCnt="0"/>
      <dgm:spPr bwMode="auto"/>
    </dgm:pt>
    <dgm:pt modelId="{EC3DCEE3-FE66-44C2-AA15-789DB6CF3DD0}" type="pres">
      <dgm:prSet presAssocID="{98F89447-C092-4F3A-984F-8AC9F328950E}" presName="parTx" presStyleLbl="alignNode1" presStyleIdx="0" presStyleCnt="4" custScaleX="105187" custScaleY="230768" custLinFactNeighborY="17031">
        <dgm:presLayoutVars>
          <dgm:chMax val="0"/>
          <dgm:chPref val="0"/>
          <dgm:bulletEnabled val="1"/>
        </dgm:presLayoutVars>
      </dgm:prSet>
      <dgm:spPr bwMode="auto"/>
    </dgm:pt>
    <dgm:pt modelId="{7E8F7AD6-7AFD-4BF9-A2DE-A7F79BFDA676}" type="pres">
      <dgm:prSet presAssocID="{98F89447-C092-4F3A-984F-8AC9F328950E}" presName="desTx" presStyleLbl="alignAccFollowNode1" presStyleIdx="0" presStyleCnt="4" custScaleX="105650" custScaleY="87837">
        <dgm:presLayoutVars>
          <dgm:bulletEnabled val="1"/>
        </dgm:presLayoutVars>
      </dgm:prSet>
      <dgm:spPr bwMode="auto"/>
    </dgm:pt>
    <dgm:pt modelId="{26EABE8C-369F-4718-B803-BFC595DFC54A}" type="pres">
      <dgm:prSet presAssocID="{C86A5C99-D718-4163-BF25-64CC75E21248}" presName="space" presStyleCnt="0"/>
      <dgm:spPr bwMode="auto"/>
    </dgm:pt>
    <dgm:pt modelId="{C3BE1236-1EB0-41BF-97DD-E35A9262B3CB}" type="pres">
      <dgm:prSet presAssocID="{055BD1C5-8D05-4E04-9198-6C2F32A60190}" presName="composite" presStyleCnt="0"/>
      <dgm:spPr/>
    </dgm:pt>
    <dgm:pt modelId="{0977DAEC-3FF6-43F4-9A40-E4630989BA77}" type="pres">
      <dgm:prSet presAssocID="{055BD1C5-8D05-4E04-9198-6C2F32A60190}" presName="parTx" presStyleLbl="alignNode1" presStyleIdx="1" presStyleCnt="4" custScaleY="178712">
        <dgm:presLayoutVars>
          <dgm:chMax val="0"/>
          <dgm:chPref val="0"/>
          <dgm:bulletEnabled val="1"/>
        </dgm:presLayoutVars>
      </dgm:prSet>
      <dgm:spPr/>
    </dgm:pt>
    <dgm:pt modelId="{614A92F5-8113-4A94-B988-B9964028A37D}" type="pres">
      <dgm:prSet presAssocID="{055BD1C5-8D05-4E04-9198-6C2F32A60190}" presName="desTx" presStyleLbl="alignAccFollowNode1" presStyleIdx="1" presStyleCnt="4" custScaleX="97984" custScaleY="88397">
        <dgm:presLayoutVars>
          <dgm:bulletEnabled val="1"/>
        </dgm:presLayoutVars>
      </dgm:prSet>
      <dgm:spPr/>
    </dgm:pt>
    <dgm:pt modelId="{D67A19F8-DA66-4358-9BB1-A65DE5FF28CA}" type="pres">
      <dgm:prSet presAssocID="{ECAB2C9C-AF9F-4BE1-8CA7-997F43455FDC}" presName="space" presStyleCnt="0"/>
      <dgm:spPr/>
    </dgm:pt>
    <dgm:pt modelId="{2E801F7F-63AA-4769-A8FE-0DDEA8A22D23}" type="pres">
      <dgm:prSet presAssocID="{983FC9B1-2C18-4112-84A9-AB078325EEEB}" presName="composite" presStyleCnt="0"/>
      <dgm:spPr bwMode="auto"/>
    </dgm:pt>
    <dgm:pt modelId="{D0A4C43A-2EF5-4CA4-8B99-1FD725244F6A}" type="pres">
      <dgm:prSet presAssocID="{983FC9B1-2C18-4112-84A9-AB078325EEEB}" presName="parTx" presStyleLbl="alignNode1" presStyleIdx="2" presStyleCnt="4" custLinFactNeighborX="1066" custLinFactNeighborY="4172">
        <dgm:presLayoutVars>
          <dgm:chMax val="0"/>
          <dgm:chPref val="0"/>
          <dgm:bulletEnabled val="1"/>
        </dgm:presLayoutVars>
      </dgm:prSet>
      <dgm:spPr bwMode="auto"/>
    </dgm:pt>
    <dgm:pt modelId="{459D3233-FFB4-4BBE-8068-F7096AA9C9A8}" type="pres">
      <dgm:prSet presAssocID="{983FC9B1-2C18-4112-84A9-AB078325EEEB}" presName="desTx" presStyleLbl="alignAccFollowNode1" presStyleIdx="2" presStyleCnt="4" custScaleY="92221">
        <dgm:presLayoutVars>
          <dgm:bulletEnabled val="1"/>
        </dgm:presLayoutVars>
      </dgm:prSet>
      <dgm:spPr bwMode="auto"/>
    </dgm:pt>
    <dgm:pt modelId="{5BBD2C99-1BFE-4552-96B7-1F9B55AC1DFB}" type="pres">
      <dgm:prSet presAssocID="{D990BE43-B4F3-40C0-A127-42F0B26BBAB0}" presName="space" presStyleCnt="0"/>
      <dgm:spPr bwMode="auto"/>
    </dgm:pt>
    <dgm:pt modelId="{7A996DEE-CB3D-4A46-8100-6FA681B1FF5A}" type="pres">
      <dgm:prSet presAssocID="{3088AB53-21F5-4E49-A14F-64809A251DA3}" presName="composite" presStyleCnt="0"/>
      <dgm:spPr bwMode="auto"/>
    </dgm:pt>
    <dgm:pt modelId="{3BAE630F-E91D-4845-ADF7-B8843B64A2A9}" type="pres">
      <dgm:prSet presAssocID="{3088AB53-21F5-4E49-A14F-64809A251DA3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22AB0816-45AC-4390-803B-BAC8F5BA2938}" type="pres">
      <dgm:prSet presAssocID="{3088AB53-21F5-4E49-A14F-64809A251DA3}" presName="desTx" presStyleLbl="alignAccFollowNode1" presStyleIdx="3" presStyleCnt="4">
        <dgm:presLayoutVars>
          <dgm:bulletEnabled val="1"/>
        </dgm:presLayoutVars>
      </dgm:prSet>
      <dgm:spPr bwMode="auto"/>
    </dgm:pt>
  </dgm:ptLst>
  <dgm:cxnLst>
    <dgm:cxn modelId="{F4A07400-0AA6-44DA-97A7-0FF62FEAEEB8}" type="presOf" srcId="{055BD1C5-8D05-4E04-9198-6C2F32A60190}" destId="{0977DAEC-3FF6-43F4-9A40-E4630989BA77}" srcOrd="0" destOrd="0" presId="urn:microsoft.com/office/officeart/2005/8/layout/hList1#1"/>
    <dgm:cxn modelId="{5C910302-019A-4D3D-9150-F4104F724F3E}" srcId="{98F89447-C092-4F3A-984F-8AC9F328950E}" destId="{04D7B2F0-D443-4A8A-A27A-F2A6E79C28D9}" srcOrd="0" destOrd="0" parTransId="{F3BF4B37-C6D5-4ECC-8BDD-5E9A77273A79}" sibTransId="{119CAE3C-412B-425A-A0ED-88F6772BED8D}"/>
    <dgm:cxn modelId="{3BD4B50D-6F03-4271-9BF7-F6177793EADD}" type="presOf" srcId="{FBF19F87-5328-4201-9055-8F491BA889F1}" destId="{614A92F5-8113-4A94-B988-B9964028A37D}" srcOrd="0" destOrd="3" presId="urn:microsoft.com/office/officeart/2005/8/layout/hList1#1"/>
    <dgm:cxn modelId="{DB0E2B0E-EB79-4809-91D4-DCC5EB119303}" type="presOf" srcId="{7FAB8958-0470-44EC-ABD5-02EDECF863DF}" destId="{614A92F5-8113-4A94-B988-B9964028A37D}" srcOrd="0" destOrd="1" presId="urn:microsoft.com/office/officeart/2005/8/layout/hList1#1"/>
    <dgm:cxn modelId="{BA47720E-2057-4013-BB8E-936CD5A1782C}" srcId="{055BD1C5-8D05-4E04-9198-6C2F32A60190}" destId="{F1C11B9C-AC60-427F-ABEE-AF23B4CD132F}" srcOrd="2" destOrd="0" parTransId="{453D079D-91B0-4567-A83B-39881DEAA92A}" sibTransId="{C10A04B8-8CC1-43DE-8BC4-034DDD921F18}"/>
    <dgm:cxn modelId="{2FD0E318-553D-4861-B69C-AD1A83C710F5}" type="presOf" srcId="{81920812-1EE6-4247-B565-8963829EF836}" destId="{22AB0816-45AC-4390-803B-BAC8F5BA2938}" srcOrd="0" destOrd="0" presId="urn:microsoft.com/office/officeart/2005/8/layout/hList1#1"/>
    <dgm:cxn modelId="{1C77FB1F-9EAB-410F-9633-D10941FE95C1}" type="presOf" srcId="{EA7824E9-71AC-482C-A3EF-BE25E8DC59C6}" destId="{22AB0816-45AC-4390-803B-BAC8F5BA2938}" srcOrd="0" destOrd="3" presId="urn:microsoft.com/office/officeart/2005/8/layout/hList1#1"/>
    <dgm:cxn modelId="{8789A120-300E-4BD4-9E13-AA1FB1226C6F}" type="presOf" srcId="{CDCDC79F-CB91-4A28-ACFB-61670C082A19}" destId="{614A92F5-8113-4A94-B988-B9964028A37D}" srcOrd="0" destOrd="8" presId="urn:microsoft.com/office/officeart/2005/8/layout/hList1#1"/>
    <dgm:cxn modelId="{87E53821-2C60-4395-A376-8FD8A700DC6E}" srcId="{44722602-0D44-4E1A-A9E0-A3082EED416B}" destId="{3088AB53-21F5-4E49-A14F-64809A251DA3}" srcOrd="3" destOrd="0" parTransId="{5882AC04-F854-42CA-A469-4FF9BF2AD851}" sibTransId="{B5CE1FA4-D895-4DC7-A537-08CC04071E7A}"/>
    <dgm:cxn modelId="{D02C0227-8AE6-45C3-BCDD-FC5224F53963}" type="presOf" srcId="{4ADB675E-BAD4-47DA-A9E0-83C52BFA3F30}" destId="{614A92F5-8113-4A94-B988-B9964028A37D}" srcOrd="0" destOrd="0" presId="urn:microsoft.com/office/officeart/2005/8/layout/hList1#1"/>
    <dgm:cxn modelId="{3D106928-6839-4C9B-8310-FCA99AC73698}" type="presOf" srcId="{7ABB2072-027D-4F1F-B73E-15283C1E38F5}" destId="{614A92F5-8113-4A94-B988-B9964028A37D}" srcOrd="0" destOrd="6" presId="urn:microsoft.com/office/officeart/2005/8/layout/hList1#1"/>
    <dgm:cxn modelId="{E24C242C-FE25-41AB-B71E-48BB6C8E8C2D}" type="presOf" srcId="{2C3C0115-9E19-46C8-96E5-C9474A5DBB3F}" destId="{22AB0816-45AC-4390-803B-BAC8F5BA2938}" srcOrd="0" destOrd="1" presId="urn:microsoft.com/office/officeart/2005/8/layout/hList1#1"/>
    <dgm:cxn modelId="{9118502E-C912-40F1-A260-3E81987AF464}" srcId="{055BD1C5-8D05-4E04-9198-6C2F32A60190}" destId="{5B9B7EDB-3914-464A-ACB2-A9A33B18E473}" srcOrd="5" destOrd="0" parTransId="{2A4C2C8B-46BA-44F8-8DE7-32AA8448F5C6}" sibTransId="{134B3BC1-612F-4778-B3AF-044E4CFB34E4}"/>
    <dgm:cxn modelId="{3FA72F30-5DDF-44A4-BA4A-0DDC79E53CE4}" type="presOf" srcId="{0B98FCD9-96E5-4EA9-9D74-47F05C671AD9}" destId="{614A92F5-8113-4A94-B988-B9964028A37D}" srcOrd="0" destOrd="14" presId="urn:microsoft.com/office/officeart/2005/8/layout/hList1#1"/>
    <dgm:cxn modelId="{546A2A36-5920-4D46-AAD4-A25B5132CD3D}" type="presOf" srcId="{C1540391-A578-4314-819C-534487CBBB4D}" destId="{614A92F5-8113-4A94-B988-B9964028A37D}" srcOrd="0" destOrd="11" presId="urn:microsoft.com/office/officeart/2005/8/layout/hList1#1"/>
    <dgm:cxn modelId="{9C33EE5B-E703-4126-BF6C-8FD436C3A9FC}" type="presOf" srcId="{98F89447-C092-4F3A-984F-8AC9F328950E}" destId="{EC3DCEE3-FE66-44C2-AA15-789DB6CF3DD0}" srcOrd="0" destOrd="0" presId="urn:microsoft.com/office/officeart/2005/8/layout/hList1#1"/>
    <dgm:cxn modelId="{55300A63-153D-43C9-86F2-7E88E0119BC9}" type="presOf" srcId="{3088AB53-21F5-4E49-A14F-64809A251DA3}" destId="{3BAE630F-E91D-4845-ADF7-B8843B64A2A9}" srcOrd="0" destOrd="0" presId="urn:microsoft.com/office/officeart/2005/8/layout/hList1#1"/>
    <dgm:cxn modelId="{2C310445-534D-4565-8954-14353CF99C30}" type="presOf" srcId="{1BEB722D-A1A2-405A-9272-5DCF985B53C4}" destId="{459D3233-FFB4-4BBE-8068-F7096AA9C9A8}" srcOrd="0" destOrd="1" presId="urn:microsoft.com/office/officeart/2005/8/layout/hList1#1"/>
    <dgm:cxn modelId="{B9596065-CE75-41DC-8769-69228B6FA84D}" type="presOf" srcId="{44722602-0D44-4E1A-A9E0-A3082EED416B}" destId="{07BE2419-00F9-478E-BD91-A6EB173E5FA8}" srcOrd="0" destOrd="0" presId="urn:microsoft.com/office/officeart/2005/8/layout/hList1#1"/>
    <dgm:cxn modelId="{A3926E48-69AF-40CA-9780-A7CFA8EDFDE3}" srcId="{055BD1C5-8D05-4E04-9198-6C2F32A60190}" destId="{0B98FCD9-96E5-4EA9-9D74-47F05C671AD9}" srcOrd="10" destOrd="0" parTransId="{C842BEBB-B07F-4877-8BEB-95AC0738D26D}" sibTransId="{D5438B1D-1924-4086-93E1-25C27C9BF01B}"/>
    <dgm:cxn modelId="{6351A048-9C71-45AA-BAE1-F5A550D053DD}" type="presOf" srcId="{F405759E-DF55-42CE-828F-9872D109CAE2}" destId="{459D3233-FFB4-4BBE-8068-F7096AA9C9A8}" srcOrd="0" destOrd="5" presId="urn:microsoft.com/office/officeart/2005/8/layout/hList1#1"/>
    <dgm:cxn modelId="{C4C7AE48-870D-4DE1-A927-98441DB4954E}" srcId="{FBF19F87-5328-4201-9055-8F491BA889F1}" destId="{7ABB2072-027D-4F1F-B73E-15283C1E38F5}" srcOrd="2" destOrd="0" parTransId="{8BADB27C-7C59-4115-BF44-5C35888C3BC8}" sibTransId="{A522A14A-FDC5-4205-95A7-C956BFBC26A6}"/>
    <dgm:cxn modelId="{05CC9569-2BC9-4E73-B977-2D99FD8CA594}" srcId="{44722602-0D44-4E1A-A9E0-A3082EED416B}" destId="{983FC9B1-2C18-4112-84A9-AB078325EEEB}" srcOrd="2" destOrd="0" parTransId="{0285A0E0-011C-4922-A520-C151BB1C8435}" sibTransId="{D990BE43-B4F3-40C0-A127-42F0B26BBAB0}"/>
    <dgm:cxn modelId="{25749969-F2E1-4818-8F68-A5D0A2F81EC8}" srcId="{983FC9B1-2C18-4112-84A9-AB078325EEEB}" destId="{ABDA54A5-51C2-42A0-BC4E-48F27F4D54A8}" srcOrd="3" destOrd="0" parTransId="{B77F2DF2-9158-4231-B131-99CFE5C97CED}" sibTransId="{930A2D54-B797-48E8-B500-40B06066749A}"/>
    <dgm:cxn modelId="{A3EA024A-11CE-4A08-92F7-E0BD0176DF78}" srcId="{055BD1C5-8D05-4E04-9198-6C2F32A60190}" destId="{86DF6959-1BF9-4354-82E3-356B95BEAF90}" srcOrd="6" destOrd="0" parTransId="{68B34B90-D825-474E-AD0E-00F7B17937FF}" sibTransId="{5AD24858-F0A2-4C7E-B96C-12BA5514E5FE}"/>
    <dgm:cxn modelId="{705EC54B-3B5B-4040-9C2C-D6DE69E2E5EF}" type="presOf" srcId="{24AB4B5E-A7AF-4BDC-A9DB-EF6D3DEFB7F4}" destId="{459D3233-FFB4-4BBE-8068-F7096AA9C9A8}" srcOrd="0" destOrd="4" presId="urn:microsoft.com/office/officeart/2005/8/layout/hList1#1"/>
    <dgm:cxn modelId="{BFAAC96B-6EA2-43A2-A98D-2A10BD4F7359}" type="presOf" srcId="{F2CA75ED-B1D6-4939-B61F-06675A109543}" destId="{614A92F5-8113-4A94-B988-B9964028A37D}" srcOrd="0" destOrd="12" presId="urn:microsoft.com/office/officeart/2005/8/layout/hList1#1"/>
    <dgm:cxn modelId="{10DF784C-A1F8-4D3F-B05C-FB68E74112A8}" srcId="{983FC9B1-2C18-4112-84A9-AB078325EEEB}" destId="{F405759E-DF55-42CE-828F-9872D109CAE2}" srcOrd="5" destOrd="0" parTransId="{049B0C60-CEFF-4B33-816F-4B3C17BEADA9}" sibTransId="{0E550036-91F5-43A8-89BB-F72A60F1CCE4}"/>
    <dgm:cxn modelId="{EDE4EF6D-A7DD-4B2A-8D92-D07D011F3D3F}" srcId="{3088AB53-21F5-4E49-A14F-64809A251DA3}" destId="{57700A1B-9410-44CE-8FAE-EB43B2576C8B}" srcOrd="2" destOrd="0" parTransId="{DD2E2775-A0A5-4B80-A5AC-6C3C11A376C9}" sibTransId="{312AF524-8C4A-43F3-A9C7-DD12EF2398B5}"/>
    <dgm:cxn modelId="{7D51FC6D-3522-42B2-8F90-6E32D84D2A46}" srcId="{98F89447-C092-4F3A-984F-8AC9F328950E}" destId="{B7D9B8AD-B112-4C7F-AE1A-ABB5F1FB464E}" srcOrd="2" destOrd="0" parTransId="{B156A341-5F64-41DB-A73E-37A4F081CFE1}" sibTransId="{F289039E-EAD1-439E-99CC-6B6C805C94B1}"/>
    <dgm:cxn modelId="{2974DB4F-90A8-492A-8AC4-20ABCA4E6E62}" type="presOf" srcId="{57700A1B-9410-44CE-8FAE-EB43B2576C8B}" destId="{22AB0816-45AC-4390-803B-BAC8F5BA2938}" srcOrd="0" destOrd="2" presId="urn:microsoft.com/office/officeart/2005/8/layout/hList1#1"/>
    <dgm:cxn modelId="{3F814278-3AC9-4243-9956-BAB1B4B961A0}" srcId="{055BD1C5-8D05-4E04-9198-6C2F32A60190}" destId="{7FAB8958-0470-44EC-ABD5-02EDECF863DF}" srcOrd="1" destOrd="0" parTransId="{76268F76-9DE1-4CB6-A577-E2036ECAF40F}" sibTransId="{62F38294-5C3E-4430-B1FE-39D0F7D68670}"/>
    <dgm:cxn modelId="{252C4578-0138-4CFB-A124-920484F3690B}" srcId="{FBF19F87-5328-4201-9055-8F491BA889F1}" destId="{DBE98E13-78AB-4AC5-9E40-8D52D0D47C4C}" srcOrd="1" destOrd="0" parTransId="{7D404523-08B4-4966-BEDD-FB9F66366183}" sibTransId="{3758B260-77E3-4FD7-BA61-1AF1D4E42CCC}"/>
    <dgm:cxn modelId="{42293E79-1AB4-4179-AF3D-019F5711FFF1}" type="presOf" srcId="{B7D9B8AD-B112-4C7F-AE1A-ABB5F1FB464E}" destId="{7E8F7AD6-7AFD-4BF9-A2DE-A7F79BFDA676}" srcOrd="0" destOrd="2" presId="urn:microsoft.com/office/officeart/2005/8/layout/hList1#1"/>
    <dgm:cxn modelId="{6E723982-30E6-461B-BF8F-E1638588AD95}" type="presOf" srcId="{983FC9B1-2C18-4112-84A9-AB078325EEEB}" destId="{D0A4C43A-2EF5-4CA4-8B99-1FD725244F6A}" srcOrd="0" destOrd="0" presId="urn:microsoft.com/office/officeart/2005/8/layout/hList1#1"/>
    <dgm:cxn modelId="{B6789785-E751-4082-B4B1-C7A05CEB30FF}" type="presOf" srcId="{51074F92-9FCA-4FA4-AFFA-4727A3BCC057}" destId="{7E8F7AD6-7AFD-4BF9-A2DE-A7F79BFDA676}" srcOrd="0" destOrd="3" presId="urn:microsoft.com/office/officeart/2005/8/layout/hList1#1"/>
    <dgm:cxn modelId="{C6CF9B87-669B-4B65-91A7-A1A702EAB6A7}" srcId="{98F89447-C092-4F3A-984F-8AC9F328950E}" destId="{51074F92-9FCA-4FA4-AFFA-4727A3BCC057}" srcOrd="3" destOrd="0" parTransId="{4A78FFA3-AD5C-4039-8F66-C2A1429931AC}" sibTransId="{20D11C64-7A2E-435C-AEE2-6F20F7FDB750}"/>
    <dgm:cxn modelId="{9643EB89-BF2A-4B1E-8339-2E1FA2E5771B}" type="presOf" srcId="{ABDA54A5-51C2-42A0-BC4E-48F27F4D54A8}" destId="{459D3233-FFB4-4BBE-8068-F7096AA9C9A8}" srcOrd="0" destOrd="3" presId="urn:microsoft.com/office/officeart/2005/8/layout/hList1#1"/>
    <dgm:cxn modelId="{EA7AEA8B-62A6-413D-B202-6CB1416A2E64}" srcId="{983FC9B1-2C18-4112-84A9-AB078325EEEB}" destId="{0451DB98-69E8-4B8A-A0D9-56F7F875FC1D}" srcOrd="0" destOrd="0" parTransId="{320F6CE6-A743-40BF-9041-D195E1DC7FA4}" sibTransId="{96B141F3-F1A5-4BE6-A089-72BDF44FE236}"/>
    <dgm:cxn modelId="{10519C94-F10E-4E0B-B32F-ECDE2529DE7E}" srcId="{055BD1C5-8D05-4E04-9198-6C2F32A60190}" destId="{01707E26-A0DF-446D-841D-291F026D4C2A}" srcOrd="9" destOrd="0" parTransId="{01557FB2-39FA-4780-8FD5-EA9F7D219F18}" sibTransId="{446BD847-62F4-438C-AC07-A696C14E8CCF}"/>
    <dgm:cxn modelId="{E971C09A-DE88-41F9-975D-5A0A5A1864C7}" type="presOf" srcId="{04D7B2F0-D443-4A8A-A27A-F2A6E79C28D9}" destId="{7E8F7AD6-7AFD-4BF9-A2DE-A7F79BFDA676}" srcOrd="0" destOrd="0" presId="urn:microsoft.com/office/officeart/2005/8/layout/hList1#1"/>
    <dgm:cxn modelId="{9282229B-3E9E-4C48-A2F2-478F8F1CE52C}" type="presOf" srcId="{5A723A2D-56DF-4DDB-A845-2967D3AD8A58}" destId="{459D3233-FFB4-4BBE-8068-F7096AA9C9A8}" srcOrd="0" destOrd="2" presId="urn:microsoft.com/office/officeart/2005/8/layout/hList1#1"/>
    <dgm:cxn modelId="{5CB613A1-EA5E-4811-84CF-EEDB1DBC4E17}" srcId="{983FC9B1-2C18-4112-84A9-AB078325EEEB}" destId="{5A723A2D-56DF-4DDB-A845-2967D3AD8A58}" srcOrd="2" destOrd="0" parTransId="{7F3D2160-4E30-4977-B2F8-95B008BE3485}" sibTransId="{C2833370-63A5-4C1B-A8A4-955EB90B6CE0}"/>
    <dgm:cxn modelId="{DCC27DA8-2680-405B-B342-CBD66C575390}" srcId="{3088AB53-21F5-4E49-A14F-64809A251DA3}" destId="{2C3C0115-9E19-46C8-96E5-C9474A5DBB3F}" srcOrd="1" destOrd="0" parTransId="{4C8E5787-8EF1-40E2-A870-9FC81212909D}" sibTransId="{876156B9-5638-4E5C-A5FD-5BD907C413E7}"/>
    <dgm:cxn modelId="{E7A1CCAA-7811-435D-9B7D-15CD50C65672}" type="presOf" srcId="{F1C11B9C-AC60-427F-ABEE-AF23B4CD132F}" destId="{614A92F5-8113-4A94-B988-B9964028A37D}" srcOrd="0" destOrd="2" presId="urn:microsoft.com/office/officeart/2005/8/layout/hList1#1"/>
    <dgm:cxn modelId="{3946EDBF-F2F2-49FB-82F0-0D719C0EEBAF}" srcId="{3088AB53-21F5-4E49-A14F-64809A251DA3}" destId="{81920812-1EE6-4247-B565-8963829EF836}" srcOrd="0" destOrd="0" parTransId="{EA5A12BF-96CF-49F2-AC43-1E1508D92E9E}" sibTransId="{D9B4B384-C15A-4A8E-9B85-F91370E1DAFF}"/>
    <dgm:cxn modelId="{E55CBFC7-5825-4A78-8532-8ED2788C8772}" srcId="{055BD1C5-8D05-4E04-9198-6C2F32A60190}" destId="{FBF19F87-5328-4201-9055-8F491BA889F1}" srcOrd="3" destOrd="0" parTransId="{B8DEC779-7681-4659-BEB9-5C0FBBD13950}" sibTransId="{B1F87EF0-56C2-4676-860C-3DB151FE2090}"/>
    <dgm:cxn modelId="{6B1D96C9-CB27-4AC1-A38A-682899990F68}" srcId="{98F89447-C092-4F3A-984F-8AC9F328950E}" destId="{1DDD745F-2F11-46DF-A02F-3C0FEDCC0DDF}" srcOrd="4" destOrd="0" parTransId="{B3582B43-0F55-46B7-9503-3FD5FDD60FD9}" sibTransId="{A9FAC4BA-EFF6-43D4-B613-8AB7A8737949}"/>
    <dgm:cxn modelId="{C9B483CA-DF7C-4639-B38C-90EC75AC2C64}" type="presOf" srcId="{1DDD745F-2F11-46DF-A02F-3C0FEDCC0DDF}" destId="{7E8F7AD6-7AFD-4BF9-A2DE-A7F79BFDA676}" srcOrd="0" destOrd="4" presId="urn:microsoft.com/office/officeart/2005/8/layout/hList1#1"/>
    <dgm:cxn modelId="{0088BECA-EA8E-41C3-84D0-EAD9E1374F5C}" type="presOf" srcId="{384CDC42-DA5D-497B-B370-591092106AC4}" destId="{614A92F5-8113-4A94-B988-B9964028A37D}" srcOrd="0" destOrd="7" presId="urn:microsoft.com/office/officeart/2005/8/layout/hList1#1"/>
    <dgm:cxn modelId="{0DDD1BCE-41A7-4BEF-BCBC-7C790F684322}" srcId="{3088AB53-21F5-4E49-A14F-64809A251DA3}" destId="{EA7824E9-71AC-482C-A3EF-BE25E8DC59C6}" srcOrd="3" destOrd="0" parTransId="{42264A9F-0ECC-4ACD-8D24-3F2D8C7ACF56}" sibTransId="{C40C11BA-4173-4999-9D32-A7DA301DE29A}"/>
    <dgm:cxn modelId="{22CE0ED4-BE2F-4C32-975C-4B630681177F}" srcId="{055BD1C5-8D05-4E04-9198-6C2F32A60190}" destId="{F2CA75ED-B1D6-4939-B61F-06675A109543}" srcOrd="8" destOrd="0" parTransId="{D7326693-F354-4D28-9994-5C1A958C2574}" sibTransId="{56BF9407-B13B-4829-A293-7DF03B5AEB70}"/>
    <dgm:cxn modelId="{59F30CDB-A7CD-4A52-A382-780B4EAEF18E}" srcId="{055BD1C5-8D05-4E04-9198-6C2F32A60190}" destId="{4ADB675E-BAD4-47DA-A9E0-83C52BFA3F30}" srcOrd="0" destOrd="0" parTransId="{E8BAC81E-434D-4BD5-9F12-F50975CC38B8}" sibTransId="{3511498B-F311-429A-80E9-65F377F5D33A}"/>
    <dgm:cxn modelId="{7177D8E0-90E5-4183-9E8E-9756CC5BC269}" srcId="{FBF19F87-5328-4201-9055-8F491BA889F1}" destId="{38C619FB-D888-4A15-9FD5-3077020A82B2}" srcOrd="0" destOrd="0" parTransId="{7A35F0F0-E22C-43C2-AD06-FE7966A1F718}" sibTransId="{BE9BAC3B-669D-4FB1-B9C7-0D429AF84068}"/>
    <dgm:cxn modelId="{5F3F26E4-1FD2-4E92-BCC8-89D69B113413}" srcId="{98F89447-C092-4F3A-984F-8AC9F328950E}" destId="{8E0BAB48-1122-4099-892D-F48226598C3D}" srcOrd="1" destOrd="0" parTransId="{081613F1-8EC9-438C-AAD9-D800D5BA01B9}" sibTransId="{3C5A2651-2184-4C3E-AD5E-F56BE509D784}"/>
    <dgm:cxn modelId="{1396DEE4-365F-4A40-BC40-82B407E44980}" srcId="{FBF19F87-5328-4201-9055-8F491BA889F1}" destId="{384CDC42-DA5D-497B-B370-591092106AC4}" srcOrd="3" destOrd="0" parTransId="{C5C59072-3A19-4562-8946-52ABD2314064}" sibTransId="{BE0C7735-AFAD-497B-9167-0643943F321D}"/>
    <dgm:cxn modelId="{733871E6-24E6-41DD-8EED-689A78BF167F}" srcId="{983FC9B1-2C18-4112-84A9-AB078325EEEB}" destId="{24AB4B5E-A7AF-4BDC-A9DB-EF6D3DEFB7F4}" srcOrd="4" destOrd="0" parTransId="{C5DF0C51-E8A4-4C49-9D9F-CE3C46D52DA7}" sibTransId="{628A9CC0-D81A-4400-AF66-6A007FE01213}"/>
    <dgm:cxn modelId="{49F04CE7-A861-4040-AD21-EF8B0D3D5444}" type="presOf" srcId="{DBE98E13-78AB-4AC5-9E40-8D52D0D47C4C}" destId="{614A92F5-8113-4A94-B988-B9964028A37D}" srcOrd="0" destOrd="5" presId="urn:microsoft.com/office/officeart/2005/8/layout/hList1#1"/>
    <dgm:cxn modelId="{D47F90E9-9A47-4E68-96BF-4EC91468199B}" type="presOf" srcId="{01707E26-A0DF-446D-841D-291F026D4C2A}" destId="{614A92F5-8113-4A94-B988-B9964028A37D}" srcOrd="0" destOrd="13" presId="urn:microsoft.com/office/officeart/2005/8/layout/hList1#1"/>
    <dgm:cxn modelId="{1B3D39EB-E643-4238-87FD-56314BAB4F80}" type="presOf" srcId="{0451DB98-69E8-4B8A-A0D9-56F7F875FC1D}" destId="{459D3233-FFB4-4BBE-8068-F7096AA9C9A8}" srcOrd="0" destOrd="0" presId="urn:microsoft.com/office/officeart/2005/8/layout/hList1#1"/>
    <dgm:cxn modelId="{69522EED-E02C-4FAA-B7B2-7A3174AF19BF}" srcId="{983FC9B1-2C18-4112-84A9-AB078325EEEB}" destId="{1BEB722D-A1A2-405A-9272-5DCF985B53C4}" srcOrd="1" destOrd="0" parTransId="{3D4A3FE6-B35D-4360-85B9-197271C76B47}" sibTransId="{C82EA5A6-65B0-4013-A628-CDC8B9434114}"/>
    <dgm:cxn modelId="{ACD96AEE-FD2D-431A-A0CE-41003B653AF2}" type="presOf" srcId="{86DF6959-1BF9-4354-82E3-356B95BEAF90}" destId="{614A92F5-8113-4A94-B988-B9964028A37D}" srcOrd="0" destOrd="10" presId="urn:microsoft.com/office/officeart/2005/8/layout/hList1#1"/>
    <dgm:cxn modelId="{62BFD6F0-4C47-452E-9C1F-50BD9EEA9811}" srcId="{055BD1C5-8D05-4E04-9198-6C2F32A60190}" destId="{C1540391-A578-4314-819C-534487CBBB4D}" srcOrd="7" destOrd="0" parTransId="{EA63D6BB-1DE8-4DC4-A4C3-3634B79EC67F}" sibTransId="{6F0A9FEF-806D-4471-A73E-D3C688511084}"/>
    <dgm:cxn modelId="{002592F5-2A7E-436C-B630-80597CCFE044}" type="presOf" srcId="{38C619FB-D888-4A15-9FD5-3077020A82B2}" destId="{614A92F5-8113-4A94-B988-B9964028A37D}" srcOrd="0" destOrd="4" presId="urn:microsoft.com/office/officeart/2005/8/layout/hList1#1"/>
    <dgm:cxn modelId="{203355F7-0C74-412F-92CD-709DF842B173}" srcId="{44722602-0D44-4E1A-A9E0-A3082EED416B}" destId="{98F89447-C092-4F3A-984F-8AC9F328950E}" srcOrd="0" destOrd="0" parTransId="{1110BDD8-D8E5-47F9-93D2-3D815ADA507A}" sibTransId="{C86A5C99-D718-4163-BF25-64CC75E21248}"/>
    <dgm:cxn modelId="{A6BAD4F8-9CAA-4A57-9224-28CD1E453A95}" type="presOf" srcId="{8E0BAB48-1122-4099-892D-F48226598C3D}" destId="{7E8F7AD6-7AFD-4BF9-A2DE-A7F79BFDA676}" srcOrd="0" destOrd="1" presId="urn:microsoft.com/office/officeart/2005/8/layout/hList1#1"/>
    <dgm:cxn modelId="{849BFDFA-05A9-4662-8C86-C86F1179784C}" srcId="{44722602-0D44-4E1A-A9E0-A3082EED416B}" destId="{055BD1C5-8D05-4E04-9198-6C2F32A60190}" srcOrd="1" destOrd="0" parTransId="{60FC22A3-5AF3-4789-9428-C7A433C4BBC4}" sibTransId="{ECAB2C9C-AF9F-4BE1-8CA7-997F43455FDC}"/>
    <dgm:cxn modelId="{5D16A7FB-C77D-4931-8914-EE59716C9406}" srcId="{055BD1C5-8D05-4E04-9198-6C2F32A60190}" destId="{CDCDC79F-CB91-4A28-ACFB-61670C082A19}" srcOrd="4" destOrd="0" parTransId="{07723FD3-576A-4B51-9031-AF1ED1BC380C}" sibTransId="{F8156B06-A768-49E9-A555-5F16DEF3E25F}"/>
    <dgm:cxn modelId="{354D15FE-45B8-42D1-AA5E-18F60001784B}" type="presOf" srcId="{5B9B7EDB-3914-464A-ACB2-A9A33B18E473}" destId="{614A92F5-8113-4A94-B988-B9964028A37D}" srcOrd="0" destOrd="9" presId="urn:microsoft.com/office/officeart/2005/8/layout/hList1#1"/>
    <dgm:cxn modelId="{1D2E8F20-80EF-4773-935A-34AB663CCD4E}" type="presParOf" srcId="{07BE2419-00F9-478E-BD91-A6EB173E5FA8}" destId="{9DBF0F69-4005-4A03-A421-0489F48014C0}" srcOrd="0" destOrd="0" presId="urn:microsoft.com/office/officeart/2005/8/layout/hList1#1"/>
    <dgm:cxn modelId="{A75A76BE-70EE-4FA2-B22C-4BE25080535C}" type="presParOf" srcId="{9DBF0F69-4005-4A03-A421-0489F48014C0}" destId="{EC3DCEE3-FE66-44C2-AA15-789DB6CF3DD0}" srcOrd="0" destOrd="0" presId="urn:microsoft.com/office/officeart/2005/8/layout/hList1#1"/>
    <dgm:cxn modelId="{5FA6DEC1-554D-4AE7-977A-B93BD8DE1F96}" type="presParOf" srcId="{9DBF0F69-4005-4A03-A421-0489F48014C0}" destId="{7E8F7AD6-7AFD-4BF9-A2DE-A7F79BFDA676}" srcOrd="1" destOrd="0" presId="urn:microsoft.com/office/officeart/2005/8/layout/hList1#1"/>
    <dgm:cxn modelId="{7D013031-902F-47B6-BCF0-2F7683557D0B}" type="presParOf" srcId="{07BE2419-00F9-478E-BD91-A6EB173E5FA8}" destId="{26EABE8C-369F-4718-B803-BFC595DFC54A}" srcOrd="1" destOrd="0" presId="urn:microsoft.com/office/officeart/2005/8/layout/hList1#1"/>
    <dgm:cxn modelId="{B82FC751-74E7-4C33-BA34-2C0B867CB71D}" type="presParOf" srcId="{07BE2419-00F9-478E-BD91-A6EB173E5FA8}" destId="{C3BE1236-1EB0-41BF-97DD-E35A9262B3CB}" srcOrd="2" destOrd="0" presId="urn:microsoft.com/office/officeart/2005/8/layout/hList1#1"/>
    <dgm:cxn modelId="{92BD1369-1FB0-4D60-AC96-33A57B2F27D9}" type="presParOf" srcId="{C3BE1236-1EB0-41BF-97DD-E35A9262B3CB}" destId="{0977DAEC-3FF6-43F4-9A40-E4630989BA77}" srcOrd="0" destOrd="0" presId="urn:microsoft.com/office/officeart/2005/8/layout/hList1#1"/>
    <dgm:cxn modelId="{4C28A42F-8B22-4654-9FD2-580CBE043134}" type="presParOf" srcId="{C3BE1236-1EB0-41BF-97DD-E35A9262B3CB}" destId="{614A92F5-8113-4A94-B988-B9964028A37D}" srcOrd="1" destOrd="0" presId="urn:microsoft.com/office/officeart/2005/8/layout/hList1#1"/>
    <dgm:cxn modelId="{0BD19984-ACDB-4DD0-840D-09D2A74F27E3}" type="presParOf" srcId="{07BE2419-00F9-478E-BD91-A6EB173E5FA8}" destId="{D67A19F8-DA66-4358-9BB1-A65DE5FF28CA}" srcOrd="3" destOrd="0" presId="urn:microsoft.com/office/officeart/2005/8/layout/hList1#1"/>
    <dgm:cxn modelId="{DEEA5233-9C4E-40CD-8690-9F49B157CD7F}" type="presParOf" srcId="{07BE2419-00F9-478E-BD91-A6EB173E5FA8}" destId="{2E801F7F-63AA-4769-A8FE-0DDEA8A22D23}" srcOrd="4" destOrd="0" presId="urn:microsoft.com/office/officeart/2005/8/layout/hList1#1"/>
    <dgm:cxn modelId="{8A7C6417-39E4-4697-87C3-B8846B077E11}" type="presParOf" srcId="{2E801F7F-63AA-4769-A8FE-0DDEA8A22D23}" destId="{D0A4C43A-2EF5-4CA4-8B99-1FD725244F6A}" srcOrd="0" destOrd="0" presId="urn:microsoft.com/office/officeart/2005/8/layout/hList1#1"/>
    <dgm:cxn modelId="{7A6D58C2-1839-495B-8482-0022F0704BFD}" type="presParOf" srcId="{2E801F7F-63AA-4769-A8FE-0DDEA8A22D23}" destId="{459D3233-FFB4-4BBE-8068-F7096AA9C9A8}" srcOrd="1" destOrd="0" presId="urn:microsoft.com/office/officeart/2005/8/layout/hList1#1"/>
    <dgm:cxn modelId="{DC03AE37-6056-4D05-8EB9-312FBA22A3B2}" type="presParOf" srcId="{07BE2419-00F9-478E-BD91-A6EB173E5FA8}" destId="{5BBD2C99-1BFE-4552-96B7-1F9B55AC1DFB}" srcOrd="5" destOrd="0" presId="urn:microsoft.com/office/officeart/2005/8/layout/hList1#1"/>
    <dgm:cxn modelId="{F9752EA8-E24A-47D5-9BD6-6626F82B80A6}" type="presParOf" srcId="{07BE2419-00F9-478E-BD91-A6EB173E5FA8}" destId="{7A996DEE-CB3D-4A46-8100-6FA681B1FF5A}" srcOrd="6" destOrd="0" presId="urn:microsoft.com/office/officeart/2005/8/layout/hList1#1"/>
    <dgm:cxn modelId="{13503D62-770C-4FC6-B5CF-03BCB2D1E660}" type="presParOf" srcId="{7A996DEE-CB3D-4A46-8100-6FA681B1FF5A}" destId="{3BAE630F-E91D-4845-ADF7-B8843B64A2A9}" srcOrd="0" destOrd="0" presId="urn:microsoft.com/office/officeart/2005/8/layout/hList1#1"/>
    <dgm:cxn modelId="{859B9D1F-1F8A-4756-9AB2-2FBEAC567D95}" type="presParOf" srcId="{7A996DEE-CB3D-4A46-8100-6FA681B1FF5A}" destId="{22AB0816-45AC-4390-803B-BAC8F5BA2938}" srcOrd="1" destOrd="0" presId="urn:microsoft.com/office/officeart/2005/8/layout/h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22602-0D44-4E1A-A9E0-A3082EED416B}" type="doc">
      <dgm:prSet loTypeId="urn:microsoft.com/office/officeart/2005/8/layout/hList1#1" loCatId="list" qsTypeId="urn:microsoft.com/office/officeart/2005/8/quickstyle/simple1#2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98F89447-C092-4F3A-984F-8AC9F328950E}">
      <dgm:prSet phldrT="[Texte]" custT="1"/>
      <dgm:spPr bwMode="auto"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dirty="0"/>
            <a:t>Place de l’écrit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sz="1100" dirty="0"/>
        </a:p>
      </dgm:t>
    </dgm:pt>
    <dgm:pt modelId="{1110BDD8-D8E5-47F9-93D2-3D815ADA507A}" type="parTrans" cxnId="{203355F7-0C74-412F-92CD-709DF842B17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86A5C99-D718-4163-BF25-64CC75E21248}" type="sibTrans" cxnId="{203355F7-0C74-412F-92CD-709DF842B17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4D7B2F0-D443-4A8A-A27A-F2A6E79C28D9}">
      <dgm:prSet phldrT="[Texte]" custT="1"/>
      <dgm:spPr bwMode="auto"/>
      <dgm:t>
        <a:bodyPr/>
        <a:lstStyle/>
        <a:p>
          <a:pPr>
            <a:buNone/>
            <a:defRPr/>
          </a:pPr>
          <a:endParaRPr lang="fr-FR" sz="1800" dirty="0">
            <a:latin typeface="Marianne" panose="02000000000000000000" pitchFamily="50" charset="0"/>
          </a:endParaRPr>
        </a:p>
      </dgm:t>
    </dgm:pt>
    <dgm:pt modelId="{F3BF4B37-C6D5-4ECC-8BDD-5E9A77273A79}" type="parTrans" cxnId="{5C910302-019A-4D3D-9150-F4104F724F3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119CAE3C-412B-425A-A0ED-88F6772BED8D}" type="sibTrans" cxnId="{5C910302-019A-4D3D-9150-F4104F724F3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55BD1C5-8D05-4E04-9198-6C2F32A60190}">
      <dgm:prSet phldrT="[Texte]"/>
      <dgm:spPr bwMode="auto"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dirty="0"/>
            <a:t>Compétences langagières à travailler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fr-FR" dirty="0"/>
        </a:p>
      </dgm:t>
    </dgm:pt>
    <dgm:pt modelId="{60FC22A3-5AF3-4789-9428-C7A433C4BBC4}" type="parTrans" cxnId="{849BFDFA-05A9-4662-8C86-C86F1179784C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CAB2C9C-AF9F-4BE1-8CA7-997F43455FDC}" type="sibTrans" cxnId="{849BFDFA-05A9-4662-8C86-C86F1179784C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451DB98-69E8-4B8A-A0D9-56F7F875FC1D}">
      <dgm:prSet phldrT="[Texte]"/>
      <dgm:spPr bwMode="auto"/>
      <dgm:t>
        <a:bodyPr/>
        <a:lstStyle/>
        <a:p>
          <a:r>
            <a:rPr lang="fr-FR" dirty="0">
              <a:latin typeface="Marianne" panose="02000000000000000000" pitchFamily="50" charset="0"/>
            </a:rPr>
            <a:t>Organisation en séquence avec généralement :</a:t>
          </a:r>
        </a:p>
      </dgm:t>
    </dgm:pt>
    <dgm:pt modelId="{320F6CE6-A743-40BF-9041-D195E1DC7FA4}" type="parTrans" cxnId="{EA7AEA8B-62A6-413D-B202-6CB1416A2E6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6B141F3-F1A5-4BE6-A089-72BDF44FE236}" type="sibTrans" cxnId="{EA7AEA8B-62A6-413D-B202-6CB1416A2E6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1920812-1EE6-4247-B565-8963829EF836}">
      <dgm:prSet/>
      <dgm:spPr bwMode="auto"/>
      <dgm:t>
        <a:bodyPr/>
        <a:lstStyle/>
        <a:p>
          <a:endParaRPr lang="fr-FR" dirty="0">
            <a:latin typeface="Marianne" panose="02000000000000000000" pitchFamily="50" charset="0"/>
          </a:endParaRPr>
        </a:p>
      </dgm:t>
    </dgm:pt>
    <dgm:pt modelId="{EA5A12BF-96CF-49F2-AC43-1E1508D92E9E}" type="parTrans" cxnId="{3946EDBF-F2F2-49FB-82F0-0D719C0EEBA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D9B4B384-C15A-4A8E-9B85-F91370E1DAFF}" type="sibTrans" cxnId="{3946EDBF-F2F2-49FB-82F0-0D719C0EEBA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B98FCD9-96E5-4EA9-9D74-47F05C671AD9}">
      <dgm:prSet phldrT="[Texte]"/>
      <dgm:spPr bwMode="auto"/>
      <dgm:t>
        <a:bodyPr/>
        <a:lstStyle/>
        <a:p>
          <a:pPr>
            <a:buNone/>
            <a:defRPr/>
          </a:pPr>
          <a:endParaRPr lang="fr-FR" sz="900"/>
        </a:p>
      </dgm:t>
    </dgm:pt>
    <dgm:pt modelId="{C842BEBB-B07F-4877-8BEB-95AC0738D26D}" type="parTrans" cxnId="{A3926E48-69AF-40CA-9780-A7CFA8EDFDE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D5438B1D-1924-4086-93E1-25C27C9BF01B}" type="sibTrans" cxnId="{A3926E48-69AF-40CA-9780-A7CFA8EDFDE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1540391-A578-4314-819C-534487CBBB4D}">
      <dgm:prSet phldrT="[Texte]"/>
      <dgm:spPr bwMode="auto"/>
      <dgm:t>
        <a:bodyPr/>
        <a:lstStyle/>
        <a:p>
          <a:pPr>
            <a:buNone/>
            <a:defRPr/>
          </a:pPr>
          <a:endParaRPr lang="fr-FR" sz="900"/>
        </a:p>
      </dgm:t>
    </dgm:pt>
    <dgm:pt modelId="{EA63D6BB-1DE8-4DC4-A4C3-3634B79EC67F}" type="parTrans" cxnId="{62BFD6F0-4C47-452E-9C1F-50BD9EEA981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6F0A9FEF-806D-4471-A73E-D3C688511084}" type="sibTrans" cxnId="{62BFD6F0-4C47-452E-9C1F-50BD9EEA981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2CA75ED-B1D6-4939-B61F-06675A109543}">
      <dgm:prSet phldrT="[Texte]"/>
      <dgm:spPr bwMode="auto"/>
      <dgm:t>
        <a:bodyPr/>
        <a:lstStyle/>
        <a:p>
          <a:pPr>
            <a:buNone/>
            <a:defRPr/>
          </a:pPr>
          <a:endParaRPr lang="fr-FR" sz="900"/>
        </a:p>
      </dgm:t>
    </dgm:pt>
    <dgm:pt modelId="{D7326693-F354-4D28-9994-5C1A958C2574}" type="parTrans" cxnId="{22CE0ED4-BE2F-4C32-975C-4B630681177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6BF9407-B13B-4829-A293-7DF03B5AEB70}" type="sibTrans" cxnId="{22CE0ED4-BE2F-4C32-975C-4B630681177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1707E26-A0DF-446D-841D-291F026D4C2A}">
      <dgm:prSet phldrT="[Texte]"/>
      <dgm:spPr bwMode="auto"/>
      <dgm:t>
        <a:bodyPr/>
        <a:lstStyle/>
        <a:p>
          <a:pPr>
            <a:buNone/>
            <a:defRPr/>
          </a:pPr>
          <a:endParaRPr lang="fr-FR" sz="900"/>
        </a:p>
      </dgm:t>
    </dgm:pt>
    <dgm:pt modelId="{01557FB2-39FA-4780-8FD5-EA9F7D219F18}" type="parTrans" cxnId="{10519C94-F10E-4E0B-B32F-ECDE2529DE7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446BD847-62F4-438C-AC07-A696C14E8CCF}" type="sibTrans" cxnId="{10519C94-F10E-4E0B-B32F-ECDE2529DE7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DCDC79F-CB91-4A28-ACFB-61670C082A19}">
      <dgm:prSet phldrT="[Texte]"/>
      <dgm:spPr bwMode="auto"/>
      <dgm:t>
        <a:bodyPr/>
        <a:lstStyle/>
        <a:p>
          <a:pPr>
            <a:buNone/>
            <a:defRPr/>
          </a:pPr>
          <a:endParaRPr lang="fr-FR" sz="900" dirty="0"/>
        </a:p>
      </dgm:t>
    </dgm:pt>
    <dgm:pt modelId="{07723FD3-576A-4B51-9031-AF1ED1BC380C}" type="parTrans" cxnId="{5D16A7FB-C77D-4931-8914-EE59716C940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8156B06-A768-49E9-A555-5F16DEF3E25F}" type="sibTrans" cxnId="{5D16A7FB-C77D-4931-8914-EE59716C940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B9B7EDB-3914-464A-ACB2-A9A33B18E473}">
      <dgm:prSet phldrT="[Texte]"/>
      <dgm:spPr bwMode="auto"/>
      <dgm:t>
        <a:bodyPr/>
        <a:lstStyle/>
        <a:p>
          <a:pPr>
            <a:buNone/>
            <a:defRPr/>
          </a:pPr>
          <a:endParaRPr lang="fr-FR" sz="900"/>
        </a:p>
      </dgm:t>
    </dgm:pt>
    <dgm:pt modelId="{2A4C2C8B-46BA-44F8-8DE7-32AA8448F5C6}" type="parTrans" cxnId="{9118502E-C912-40F1-A260-3E81987AF46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134B3BC1-612F-4778-B3AF-044E4CFB34E4}" type="sibTrans" cxnId="{9118502E-C912-40F1-A260-3E81987AF46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6DF6959-1BF9-4354-82E3-356B95BEAF90}">
      <dgm:prSet phldrT="[Texte]"/>
      <dgm:spPr bwMode="auto"/>
      <dgm:t>
        <a:bodyPr/>
        <a:lstStyle/>
        <a:p>
          <a:pPr>
            <a:buNone/>
            <a:defRPr/>
          </a:pPr>
          <a:endParaRPr lang="fr-FR" sz="900"/>
        </a:p>
      </dgm:t>
    </dgm:pt>
    <dgm:pt modelId="{68B34B90-D825-474E-AD0E-00F7B17937FF}" type="parTrans" cxnId="{A3EA024A-11CE-4A08-92F7-E0BD0176DF78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AD24858-F0A2-4C7E-B96C-12BA5514E5FE}" type="sibTrans" cxnId="{A3EA024A-11CE-4A08-92F7-E0BD0176DF78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4ADB675E-BAD4-47DA-A9E0-83C52BFA3F30}">
      <dgm:prSet custT="1"/>
      <dgm:spPr/>
      <dgm:t>
        <a:bodyPr/>
        <a:lstStyle/>
        <a:p>
          <a:endParaRPr lang="fr-FR" sz="1400" b="1" dirty="0">
            <a:latin typeface="Marianne" panose="02000000000000000000" pitchFamily="50" charset="0"/>
          </a:endParaRPr>
        </a:p>
      </dgm:t>
    </dgm:pt>
    <dgm:pt modelId="{E8BAC81E-434D-4BD5-9F12-F50975CC38B8}" type="parTrans" cxnId="{59F30CDB-A7CD-4A52-A382-780B4EAEF18E}">
      <dgm:prSet/>
      <dgm:spPr/>
      <dgm:t>
        <a:bodyPr/>
        <a:lstStyle/>
        <a:p>
          <a:endParaRPr lang="fr-FR"/>
        </a:p>
      </dgm:t>
    </dgm:pt>
    <dgm:pt modelId="{3511498B-F311-429A-80E9-65F377F5D33A}" type="sibTrans" cxnId="{59F30CDB-A7CD-4A52-A382-780B4EAEF18E}">
      <dgm:prSet/>
      <dgm:spPr/>
      <dgm:t>
        <a:bodyPr/>
        <a:lstStyle/>
        <a:p>
          <a:endParaRPr lang="fr-FR"/>
        </a:p>
      </dgm:t>
    </dgm:pt>
    <dgm:pt modelId="{3088AB53-21F5-4E49-A14F-64809A251DA3}">
      <dgm:prSet phldrT="[Texte]"/>
      <dgm:spPr bwMode="auto"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dirty="0"/>
            <a:t>Activités motivantes et culturelles</a:t>
          </a:r>
          <a:endParaRPr lang="fr-FR" dirty="0"/>
        </a:p>
        <a:p>
          <a:pPr marL="0"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dirty="0"/>
        </a:p>
      </dgm:t>
    </dgm:pt>
    <dgm:pt modelId="{B5CE1FA4-D895-4DC7-A537-08CC04071E7A}" type="sibTrans" cxnId="{87E53821-2C60-4395-A376-8FD8A700DC6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882AC04-F854-42CA-A469-4FF9BF2AD851}" type="parTrans" cxnId="{87E53821-2C60-4395-A376-8FD8A700DC6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83FC9B1-2C18-4112-84A9-AB078325EEEB}">
      <dgm:prSet phldrT="[Texte]"/>
      <dgm:spPr bwMode="auto"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dirty="0">
              <a:latin typeface="Marianne" panose="02000000000000000000" pitchFamily="50" charset="0"/>
            </a:rPr>
            <a:t>Principes</a:t>
          </a:r>
        </a:p>
        <a:p>
          <a:pPr marL="0"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dirty="0"/>
        </a:p>
      </dgm:t>
    </dgm:pt>
    <dgm:pt modelId="{D990BE43-B4F3-40C0-A127-42F0B26BBAB0}" type="sibTrans" cxnId="{05CC9569-2BC9-4E73-B977-2D99FD8CA59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285A0E0-011C-4922-A520-C151BB1C8435}" type="parTrans" cxnId="{05CC9569-2BC9-4E73-B977-2D99FD8CA59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C3C0115-9E19-46C8-96E5-C9474A5DBB3F}">
      <dgm:prSet/>
      <dgm:spPr/>
      <dgm:t>
        <a:bodyPr/>
        <a:lstStyle/>
        <a:p>
          <a:r>
            <a:rPr lang="fr-FR" dirty="0">
              <a:latin typeface="Marianne" panose="02000000000000000000" pitchFamily="50" charset="0"/>
            </a:rPr>
            <a:t>Perspective actionnelle (tâche)</a:t>
          </a:r>
        </a:p>
        <a:p>
          <a:r>
            <a:rPr lang="fr-FR" dirty="0">
              <a:latin typeface="Marianne" panose="02000000000000000000" pitchFamily="50" charset="0"/>
            </a:rPr>
            <a:t>Activités langagières entraînées et articulées</a:t>
          </a:r>
        </a:p>
      </dgm:t>
    </dgm:pt>
    <dgm:pt modelId="{4C8E5787-8EF1-40E2-A870-9FC81212909D}" type="parTrans" cxnId="{DCC27DA8-2680-405B-B342-CBD66C575390}">
      <dgm:prSet/>
      <dgm:spPr/>
      <dgm:t>
        <a:bodyPr/>
        <a:lstStyle/>
        <a:p>
          <a:endParaRPr lang="fr-FR"/>
        </a:p>
      </dgm:t>
    </dgm:pt>
    <dgm:pt modelId="{876156B9-5638-4E5C-A5FD-5BD907C413E7}" type="sibTrans" cxnId="{DCC27DA8-2680-405B-B342-CBD66C575390}">
      <dgm:prSet/>
      <dgm:spPr/>
      <dgm:t>
        <a:bodyPr/>
        <a:lstStyle/>
        <a:p>
          <a:endParaRPr lang="fr-FR"/>
        </a:p>
      </dgm:t>
    </dgm:pt>
    <dgm:pt modelId="{1F86B870-CA14-4F93-9F3E-AF8392F965C6}">
      <dgm:prSet phldrT="[Texte]"/>
      <dgm:spPr bwMode="auto"/>
      <dgm:t>
        <a:bodyPr/>
        <a:lstStyle/>
        <a:p>
          <a:pPr>
            <a:buNone/>
            <a:defRPr/>
          </a:pPr>
          <a:endParaRPr lang="fr-FR" sz="1100" dirty="0">
            <a:latin typeface="Marianne" panose="02000000000000000000" pitchFamily="50" charset="0"/>
          </a:endParaRPr>
        </a:p>
      </dgm:t>
    </dgm:pt>
    <dgm:pt modelId="{F78168F9-0C47-4F39-921B-893352B55D71}" type="parTrans" cxnId="{50E131CD-EAAF-451C-B988-E53A83FF0808}">
      <dgm:prSet/>
      <dgm:spPr/>
      <dgm:t>
        <a:bodyPr/>
        <a:lstStyle/>
        <a:p>
          <a:endParaRPr lang="fr-FR"/>
        </a:p>
      </dgm:t>
    </dgm:pt>
    <dgm:pt modelId="{F779FFDD-E292-4FA1-8FEC-81287967734A}" type="sibTrans" cxnId="{50E131CD-EAAF-451C-B988-E53A83FF0808}">
      <dgm:prSet/>
      <dgm:spPr/>
      <dgm:t>
        <a:bodyPr/>
        <a:lstStyle/>
        <a:p>
          <a:endParaRPr lang="fr-FR"/>
        </a:p>
      </dgm:t>
    </dgm:pt>
    <dgm:pt modelId="{41BE29B5-FF09-4CF9-9418-6A2F368262C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b="1" dirty="0"/>
            <a:t>Cycle 2 :</a:t>
          </a:r>
          <a:endParaRPr lang="fr-FR" sz="1400" b="0" dirty="0"/>
        </a:p>
      </dgm:t>
    </dgm:pt>
    <dgm:pt modelId="{6D1B90F3-094D-4B13-A03D-755B93F6567D}" type="parTrans" cxnId="{E129B834-B2E7-49F5-85EE-95FB3EAF4EB1}">
      <dgm:prSet/>
      <dgm:spPr/>
      <dgm:t>
        <a:bodyPr/>
        <a:lstStyle/>
        <a:p>
          <a:endParaRPr lang="fr-FR"/>
        </a:p>
      </dgm:t>
    </dgm:pt>
    <dgm:pt modelId="{21FAE53B-B07F-4C1F-A4ED-584828A590DF}" type="sibTrans" cxnId="{E129B834-B2E7-49F5-85EE-95FB3EAF4EB1}">
      <dgm:prSet/>
      <dgm:spPr/>
      <dgm:t>
        <a:bodyPr/>
        <a:lstStyle/>
        <a:p>
          <a:endParaRPr lang="fr-FR"/>
        </a:p>
      </dgm:t>
    </dgm:pt>
    <dgm:pt modelId="{5C4878AB-C93A-4325-BE78-A4C3E18E8C5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b="1" dirty="0"/>
            <a:t>Cycle 3 :</a:t>
          </a:r>
          <a:endParaRPr lang="fr-FR" sz="1400" b="0" dirty="0"/>
        </a:p>
      </dgm:t>
    </dgm:pt>
    <dgm:pt modelId="{0733E238-B347-4B5A-A911-A938F821784A}" type="parTrans" cxnId="{CCC6BD87-4EDE-4108-B8D2-F6FFB18F8E24}">
      <dgm:prSet/>
      <dgm:spPr/>
      <dgm:t>
        <a:bodyPr/>
        <a:lstStyle/>
        <a:p>
          <a:endParaRPr lang="fr-FR"/>
        </a:p>
      </dgm:t>
    </dgm:pt>
    <dgm:pt modelId="{D0C8FFE7-BCA3-484B-B05A-46F049A542EB}" type="sibTrans" cxnId="{CCC6BD87-4EDE-4108-B8D2-F6FFB18F8E24}">
      <dgm:prSet/>
      <dgm:spPr/>
      <dgm:t>
        <a:bodyPr/>
        <a:lstStyle/>
        <a:p>
          <a:endParaRPr lang="fr-FR"/>
        </a:p>
      </dgm:t>
    </dgm:pt>
    <dgm:pt modelId="{D48BB1D0-FAA5-4D45-B1F3-894EAD3C45A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b="0" dirty="0"/>
            <a:t>Lire et écrire des mots/phrases déjà entendus.</a:t>
          </a:r>
        </a:p>
      </dgm:t>
    </dgm:pt>
    <dgm:pt modelId="{02B38818-32AD-4C68-90B4-4487A4D650E6}" type="parTrans" cxnId="{2E0ABCE8-BC0B-4682-B21F-8EE7301ED685}">
      <dgm:prSet/>
      <dgm:spPr/>
      <dgm:t>
        <a:bodyPr/>
        <a:lstStyle/>
        <a:p>
          <a:endParaRPr lang="fr-FR"/>
        </a:p>
      </dgm:t>
    </dgm:pt>
    <dgm:pt modelId="{0D85B3B0-31D1-4950-955A-7B3F84D001C2}" type="sibTrans" cxnId="{2E0ABCE8-BC0B-4682-B21F-8EE7301ED685}">
      <dgm:prSet/>
      <dgm:spPr/>
      <dgm:t>
        <a:bodyPr/>
        <a:lstStyle/>
        <a:p>
          <a:endParaRPr lang="fr-FR"/>
        </a:p>
      </dgm:t>
    </dgm:pt>
    <dgm:pt modelId="{44D78BF6-0AE9-47A5-9F4D-D2B5F2F71F8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b="0" dirty="0"/>
            <a:t>Comparer la langue cible à la langue française (points communs, différences).</a:t>
          </a:r>
        </a:p>
      </dgm:t>
    </dgm:pt>
    <dgm:pt modelId="{D34002EB-7493-42D1-93AD-98D01BD50707}" type="parTrans" cxnId="{BC4D2E40-72C9-44DC-ADBD-E5AAF9087228}">
      <dgm:prSet/>
      <dgm:spPr/>
      <dgm:t>
        <a:bodyPr/>
        <a:lstStyle/>
        <a:p>
          <a:endParaRPr lang="fr-FR"/>
        </a:p>
      </dgm:t>
    </dgm:pt>
    <dgm:pt modelId="{EF80AFEB-FE78-4607-9DD1-971D0CF85D53}" type="sibTrans" cxnId="{BC4D2E40-72C9-44DC-ADBD-E5AAF9087228}">
      <dgm:prSet/>
      <dgm:spPr/>
      <dgm:t>
        <a:bodyPr/>
        <a:lstStyle/>
        <a:p>
          <a:endParaRPr lang="fr-FR"/>
        </a:p>
      </dgm:t>
    </dgm:pt>
    <dgm:pt modelId="{F9A9AD72-37CB-4266-ABFE-A4905DC5A1F9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fr-FR" sz="1400" b="0" dirty="0"/>
            <a:t>l’écrit sert uniquement de trace (affiches, albums, documents).</a:t>
          </a:r>
        </a:p>
      </dgm:t>
    </dgm:pt>
    <dgm:pt modelId="{440F5EF5-A2CC-40D9-A7F5-F3E76ADD30ED}" type="parTrans" cxnId="{28FE5B7D-066C-4A9D-B518-79306C6B079C}">
      <dgm:prSet/>
      <dgm:spPr/>
      <dgm:t>
        <a:bodyPr/>
        <a:lstStyle/>
        <a:p>
          <a:endParaRPr lang="fr-FR"/>
        </a:p>
      </dgm:t>
    </dgm:pt>
    <dgm:pt modelId="{7ED2093E-F9B8-4BD2-BE84-1BB76B3BDD25}" type="sibTrans" cxnId="{28FE5B7D-066C-4A9D-B518-79306C6B079C}">
      <dgm:prSet/>
      <dgm:spPr/>
      <dgm:t>
        <a:bodyPr/>
        <a:lstStyle/>
        <a:p>
          <a:endParaRPr lang="fr-FR"/>
        </a:p>
      </dgm:t>
    </dgm:pt>
    <dgm:pt modelId="{354AFF54-E986-40D0-8982-2AF8CE00AB54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fr-FR" sz="1400" b="0" dirty="0"/>
            <a:t> introduit après l’imprégnation orale, pour :</a:t>
          </a:r>
        </a:p>
      </dgm:t>
    </dgm:pt>
    <dgm:pt modelId="{3A17FBFB-D60E-491E-B46E-5F28D50958FB}" type="parTrans" cxnId="{E006E7FB-A2D1-4D06-9A04-4EF5F849CE19}">
      <dgm:prSet/>
      <dgm:spPr/>
      <dgm:t>
        <a:bodyPr/>
        <a:lstStyle/>
        <a:p>
          <a:endParaRPr lang="fr-FR"/>
        </a:p>
      </dgm:t>
    </dgm:pt>
    <dgm:pt modelId="{70FF8E7D-1CAC-4D22-997A-93C9EB62ABEB}" type="sibTrans" cxnId="{E006E7FB-A2D1-4D06-9A04-4EF5F849CE19}">
      <dgm:prSet/>
      <dgm:spPr/>
      <dgm:t>
        <a:bodyPr/>
        <a:lstStyle/>
        <a:p>
          <a:endParaRPr lang="fr-FR"/>
        </a:p>
      </dgm:t>
    </dgm:pt>
    <dgm:pt modelId="{04A471CB-9050-40EA-8FAD-1EB9604B939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fr-FR" sz="1400" b="0" dirty="0"/>
        </a:p>
      </dgm:t>
    </dgm:pt>
    <dgm:pt modelId="{1433842A-1818-41E7-9882-E32BC9B35C60}" type="parTrans" cxnId="{EC426A07-5E15-4EA7-9F22-2827AB9C5BF1}">
      <dgm:prSet/>
      <dgm:spPr/>
      <dgm:t>
        <a:bodyPr/>
        <a:lstStyle/>
        <a:p>
          <a:endParaRPr lang="fr-FR"/>
        </a:p>
      </dgm:t>
    </dgm:pt>
    <dgm:pt modelId="{6DC9742D-F969-4FC6-A137-BA829E4F8B04}" type="sibTrans" cxnId="{EC426A07-5E15-4EA7-9F22-2827AB9C5BF1}">
      <dgm:prSet/>
      <dgm:spPr/>
      <dgm:t>
        <a:bodyPr/>
        <a:lstStyle/>
        <a:p>
          <a:endParaRPr lang="fr-FR"/>
        </a:p>
      </dgm:t>
    </dgm:pt>
    <dgm:pt modelId="{1546FCFD-88A7-4A74-B75D-CD4F7AFE4D6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b="1" dirty="0">
              <a:latin typeface="Marianne" panose="02000000000000000000" pitchFamily="50" charset="0"/>
            </a:rPr>
            <a:t>Cycle 2 :</a:t>
          </a:r>
          <a:endParaRPr lang="fr-FR" sz="1400" dirty="0">
            <a:latin typeface="Marianne" panose="02000000000000000000" pitchFamily="50" charset="0"/>
          </a:endParaRPr>
        </a:p>
      </dgm:t>
    </dgm:pt>
    <dgm:pt modelId="{565E0215-A5D4-4C36-A159-AA3493AFE922}" type="parTrans" cxnId="{E99507C4-870D-4092-9B12-224F26075B55}">
      <dgm:prSet/>
      <dgm:spPr/>
      <dgm:t>
        <a:bodyPr/>
        <a:lstStyle/>
        <a:p>
          <a:endParaRPr lang="fr-FR"/>
        </a:p>
      </dgm:t>
    </dgm:pt>
    <dgm:pt modelId="{B03B58F1-A1BE-4BC1-8FA1-2D0F929513E2}" type="sibTrans" cxnId="{E99507C4-870D-4092-9B12-224F26075B55}">
      <dgm:prSet/>
      <dgm:spPr/>
      <dgm:t>
        <a:bodyPr/>
        <a:lstStyle/>
        <a:p>
          <a:endParaRPr lang="fr-FR"/>
        </a:p>
      </dgm:t>
    </dgm:pt>
    <dgm:pt modelId="{14360486-6830-43D4-8886-659406AC204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>
              <a:latin typeface="Marianne" panose="02000000000000000000" pitchFamily="50" charset="0"/>
            </a:rPr>
            <a:t>Comprendre l’oral</a:t>
          </a:r>
        </a:p>
      </dgm:t>
    </dgm:pt>
    <dgm:pt modelId="{84016DDD-F202-4D88-8171-95DDA7CA60DE}" type="parTrans" cxnId="{F74FDABC-887E-4980-89F0-0F1A6E1D9322}">
      <dgm:prSet/>
      <dgm:spPr/>
      <dgm:t>
        <a:bodyPr/>
        <a:lstStyle/>
        <a:p>
          <a:endParaRPr lang="fr-FR"/>
        </a:p>
      </dgm:t>
    </dgm:pt>
    <dgm:pt modelId="{631E4F88-0560-4FAF-B131-30E8C8FA5628}" type="sibTrans" cxnId="{F74FDABC-887E-4980-89F0-0F1A6E1D9322}">
      <dgm:prSet/>
      <dgm:spPr/>
      <dgm:t>
        <a:bodyPr/>
        <a:lstStyle/>
        <a:p>
          <a:endParaRPr lang="fr-FR"/>
        </a:p>
      </dgm:t>
    </dgm:pt>
    <dgm:pt modelId="{158BD7D3-A296-40CE-8AF3-62DFFE1D85B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>
              <a:latin typeface="Marianne" panose="02000000000000000000" pitchFamily="50" charset="0"/>
            </a:rPr>
            <a:t>Parler en continu</a:t>
          </a:r>
        </a:p>
      </dgm:t>
    </dgm:pt>
    <dgm:pt modelId="{A880BF94-62D9-497B-8FFD-25E11BBA7606}" type="parTrans" cxnId="{DB1B7EA4-263D-47C7-B6A6-DDEE40B13091}">
      <dgm:prSet/>
      <dgm:spPr/>
      <dgm:t>
        <a:bodyPr/>
        <a:lstStyle/>
        <a:p>
          <a:endParaRPr lang="fr-FR"/>
        </a:p>
      </dgm:t>
    </dgm:pt>
    <dgm:pt modelId="{C05ACC32-7627-44B1-AFC0-3226CDCC0223}" type="sibTrans" cxnId="{DB1B7EA4-263D-47C7-B6A6-DDEE40B13091}">
      <dgm:prSet/>
      <dgm:spPr/>
      <dgm:t>
        <a:bodyPr/>
        <a:lstStyle/>
        <a:p>
          <a:endParaRPr lang="fr-FR"/>
        </a:p>
      </dgm:t>
    </dgm:pt>
    <dgm:pt modelId="{7CDD1BFE-7D4F-447B-9163-CE8CB2D4202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>
              <a:latin typeface="Marianne" panose="02000000000000000000" pitchFamily="50" charset="0"/>
            </a:rPr>
            <a:t>Parler en interaction</a:t>
          </a:r>
        </a:p>
      </dgm:t>
    </dgm:pt>
    <dgm:pt modelId="{E1C70B50-A8F3-4350-B78D-7FE6AB8ED31C}" type="parTrans" cxnId="{23DD7AE7-589D-4B77-A078-E8207BCCA519}">
      <dgm:prSet/>
      <dgm:spPr/>
      <dgm:t>
        <a:bodyPr/>
        <a:lstStyle/>
        <a:p>
          <a:endParaRPr lang="fr-FR"/>
        </a:p>
      </dgm:t>
    </dgm:pt>
    <dgm:pt modelId="{997D7093-6046-4130-A598-DE0B28B60B8E}" type="sibTrans" cxnId="{23DD7AE7-589D-4B77-A078-E8207BCCA519}">
      <dgm:prSet/>
      <dgm:spPr/>
      <dgm:t>
        <a:bodyPr/>
        <a:lstStyle/>
        <a:p>
          <a:endParaRPr lang="fr-FR"/>
        </a:p>
      </dgm:t>
    </dgm:pt>
    <dgm:pt modelId="{2A74385E-2928-469E-8BD8-1C939E2BFB3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b="1" dirty="0">
              <a:latin typeface="Marianne" panose="02000000000000000000" pitchFamily="50" charset="0"/>
            </a:rPr>
            <a:t>Cycle 3 :</a:t>
          </a:r>
          <a:endParaRPr lang="fr-FR" sz="1400" dirty="0">
            <a:latin typeface="Marianne" panose="02000000000000000000" pitchFamily="50" charset="0"/>
          </a:endParaRPr>
        </a:p>
      </dgm:t>
    </dgm:pt>
    <dgm:pt modelId="{8AEF6239-2291-4658-98A0-B8773CBA25C8}" type="parTrans" cxnId="{5EB4217C-5E67-4FE7-A826-7E348522AA61}">
      <dgm:prSet/>
      <dgm:spPr/>
      <dgm:t>
        <a:bodyPr/>
        <a:lstStyle/>
        <a:p>
          <a:endParaRPr lang="fr-FR"/>
        </a:p>
      </dgm:t>
    </dgm:pt>
    <dgm:pt modelId="{0815817D-5BDA-4FA5-BF28-463825EA7DC0}" type="sibTrans" cxnId="{5EB4217C-5E67-4FE7-A826-7E348522AA61}">
      <dgm:prSet/>
      <dgm:spPr/>
      <dgm:t>
        <a:bodyPr/>
        <a:lstStyle/>
        <a:p>
          <a:endParaRPr lang="fr-FR"/>
        </a:p>
      </dgm:t>
    </dgm:pt>
    <dgm:pt modelId="{61C6BB9E-E46E-4AA4-B3B7-FF5C2C1AD95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>
              <a:latin typeface="Marianne" panose="02000000000000000000" pitchFamily="50" charset="0"/>
            </a:rPr>
            <a:t>Comprendre l’oral</a:t>
          </a:r>
        </a:p>
      </dgm:t>
    </dgm:pt>
    <dgm:pt modelId="{D8B15C1F-968B-4506-A8F6-5AB1E0AAE8DF}" type="parTrans" cxnId="{B7C40485-AB04-4E5B-B243-6A9E264778B2}">
      <dgm:prSet/>
      <dgm:spPr/>
      <dgm:t>
        <a:bodyPr/>
        <a:lstStyle/>
        <a:p>
          <a:endParaRPr lang="fr-FR"/>
        </a:p>
      </dgm:t>
    </dgm:pt>
    <dgm:pt modelId="{7B565648-D929-4775-A7EC-BAF19B037365}" type="sibTrans" cxnId="{B7C40485-AB04-4E5B-B243-6A9E264778B2}">
      <dgm:prSet/>
      <dgm:spPr/>
      <dgm:t>
        <a:bodyPr/>
        <a:lstStyle/>
        <a:p>
          <a:endParaRPr lang="fr-FR"/>
        </a:p>
      </dgm:t>
    </dgm:pt>
    <dgm:pt modelId="{627260D8-6EB2-42B1-9E38-D77F2F04FAE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>
              <a:latin typeface="Marianne" panose="02000000000000000000" pitchFamily="50" charset="0"/>
            </a:rPr>
            <a:t>Parler en continu</a:t>
          </a:r>
        </a:p>
      </dgm:t>
    </dgm:pt>
    <dgm:pt modelId="{0FAAA690-DBAD-4F1E-939A-B273291EFB88}" type="parTrans" cxnId="{2ABC522B-F454-4029-8562-B637F5C7B19A}">
      <dgm:prSet/>
      <dgm:spPr/>
      <dgm:t>
        <a:bodyPr/>
        <a:lstStyle/>
        <a:p>
          <a:endParaRPr lang="fr-FR"/>
        </a:p>
      </dgm:t>
    </dgm:pt>
    <dgm:pt modelId="{592D5054-568D-466C-9F2A-ECDD0311ADFD}" type="sibTrans" cxnId="{2ABC522B-F454-4029-8562-B637F5C7B19A}">
      <dgm:prSet/>
      <dgm:spPr/>
      <dgm:t>
        <a:bodyPr/>
        <a:lstStyle/>
        <a:p>
          <a:endParaRPr lang="fr-FR"/>
        </a:p>
      </dgm:t>
    </dgm:pt>
    <dgm:pt modelId="{56FC5B9B-A472-494D-AEC1-F8BAC3C325E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>
              <a:latin typeface="Marianne" panose="02000000000000000000" pitchFamily="50" charset="0"/>
            </a:rPr>
            <a:t>Parler en interaction</a:t>
          </a:r>
        </a:p>
      </dgm:t>
    </dgm:pt>
    <dgm:pt modelId="{0015D7D2-5798-44EA-9B08-012919BE0066}" type="parTrans" cxnId="{12BF620D-5E8E-4E7A-B17F-7734737A57DC}">
      <dgm:prSet/>
      <dgm:spPr/>
      <dgm:t>
        <a:bodyPr/>
        <a:lstStyle/>
        <a:p>
          <a:endParaRPr lang="fr-FR"/>
        </a:p>
      </dgm:t>
    </dgm:pt>
    <dgm:pt modelId="{A1DA91DA-1B5F-407D-BDE0-487C02CECD7D}" type="sibTrans" cxnId="{12BF620D-5E8E-4E7A-B17F-7734737A57DC}">
      <dgm:prSet/>
      <dgm:spPr/>
      <dgm:t>
        <a:bodyPr/>
        <a:lstStyle/>
        <a:p>
          <a:endParaRPr lang="fr-FR"/>
        </a:p>
      </dgm:t>
    </dgm:pt>
    <dgm:pt modelId="{95CA63A4-B597-41D5-9CD5-609F646A10D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>
              <a:latin typeface="Marianne" panose="02000000000000000000" pitchFamily="50" charset="0"/>
            </a:rPr>
            <a:t>Comprendre l’écrit</a:t>
          </a:r>
        </a:p>
      </dgm:t>
    </dgm:pt>
    <dgm:pt modelId="{D362DAFA-A9D4-4486-9FAE-CE59FD5F5F02}" type="parTrans" cxnId="{0ED8F30F-D563-4E5E-AA13-5191BEC49424}">
      <dgm:prSet/>
      <dgm:spPr/>
      <dgm:t>
        <a:bodyPr/>
        <a:lstStyle/>
        <a:p>
          <a:endParaRPr lang="fr-FR"/>
        </a:p>
      </dgm:t>
    </dgm:pt>
    <dgm:pt modelId="{A622986F-602D-4383-A71B-12BC30AFB247}" type="sibTrans" cxnId="{0ED8F30F-D563-4E5E-AA13-5191BEC49424}">
      <dgm:prSet/>
      <dgm:spPr/>
      <dgm:t>
        <a:bodyPr/>
        <a:lstStyle/>
        <a:p>
          <a:endParaRPr lang="fr-FR"/>
        </a:p>
      </dgm:t>
    </dgm:pt>
    <dgm:pt modelId="{B9A719C0-7AC5-4A31-A0BE-216DF95D7B1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 dirty="0">
              <a:latin typeface="Marianne" panose="02000000000000000000" pitchFamily="50" charset="0"/>
            </a:rPr>
            <a:t>Écrire</a:t>
          </a:r>
        </a:p>
      </dgm:t>
    </dgm:pt>
    <dgm:pt modelId="{C36386AD-BF30-43D7-A4F0-A799EF43CE91}" type="parTrans" cxnId="{3E902671-93C5-4D90-BDC7-325C47BBA80C}">
      <dgm:prSet/>
      <dgm:spPr/>
      <dgm:t>
        <a:bodyPr/>
        <a:lstStyle/>
        <a:p>
          <a:endParaRPr lang="fr-FR"/>
        </a:p>
      </dgm:t>
    </dgm:pt>
    <dgm:pt modelId="{2792A15C-6DB5-4A14-8A51-705DF80F6E2F}" type="sibTrans" cxnId="{3E902671-93C5-4D90-BDC7-325C47BBA80C}">
      <dgm:prSet/>
      <dgm:spPr/>
      <dgm:t>
        <a:bodyPr/>
        <a:lstStyle/>
        <a:p>
          <a:endParaRPr lang="fr-FR"/>
        </a:p>
      </dgm:t>
    </dgm:pt>
    <dgm:pt modelId="{DA3817FF-FD78-41E3-B116-C01DE03C139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fr-FR" sz="1400" dirty="0">
            <a:latin typeface="Marianne" panose="02000000000000000000" pitchFamily="50" charset="0"/>
          </a:endParaRPr>
        </a:p>
      </dgm:t>
    </dgm:pt>
    <dgm:pt modelId="{51394DC6-D7DC-4537-B868-D508BA24E3AA}" type="parTrans" cxnId="{459F7EA4-F3F4-4647-9E58-7AF8AB5136DC}">
      <dgm:prSet/>
      <dgm:spPr/>
      <dgm:t>
        <a:bodyPr/>
        <a:lstStyle/>
        <a:p>
          <a:endParaRPr lang="fr-FR"/>
        </a:p>
      </dgm:t>
    </dgm:pt>
    <dgm:pt modelId="{20A27DD4-CCA9-4C51-A708-39A6ABF2FC53}" type="sibTrans" cxnId="{459F7EA4-F3F4-4647-9E58-7AF8AB5136DC}">
      <dgm:prSet/>
      <dgm:spPr/>
      <dgm:t>
        <a:bodyPr/>
        <a:lstStyle/>
        <a:p>
          <a:endParaRPr lang="fr-FR"/>
        </a:p>
      </dgm:t>
    </dgm:pt>
    <dgm:pt modelId="{0A858817-F5EF-415B-855D-5A72EE76091B}">
      <dgm:prSet phldrT="[Texte]"/>
      <dgm:spPr bwMode="auto"/>
      <dgm:t>
        <a:bodyPr/>
        <a:lstStyle/>
        <a:p>
          <a:endParaRPr lang="fr-FR" dirty="0"/>
        </a:p>
      </dgm:t>
    </dgm:pt>
    <dgm:pt modelId="{9E7658E4-DE6B-4948-B60F-E8DF158F140D}" type="parTrans" cxnId="{6C03C184-3ADD-4EBE-B41E-4C8F97B25521}">
      <dgm:prSet/>
      <dgm:spPr/>
      <dgm:t>
        <a:bodyPr/>
        <a:lstStyle/>
        <a:p>
          <a:endParaRPr lang="fr-FR"/>
        </a:p>
      </dgm:t>
    </dgm:pt>
    <dgm:pt modelId="{91D52E70-17BE-4D93-9287-F5E34C6CA94F}" type="sibTrans" cxnId="{6C03C184-3ADD-4EBE-B41E-4C8F97B25521}">
      <dgm:prSet/>
      <dgm:spPr/>
      <dgm:t>
        <a:bodyPr/>
        <a:lstStyle/>
        <a:p>
          <a:endParaRPr lang="fr-FR"/>
        </a:p>
      </dgm:t>
    </dgm:pt>
    <dgm:pt modelId="{413106BA-34DD-4E90-BACC-49CB6C997722}">
      <dgm:prSet phldrT="[Texte]"/>
      <dgm:spPr bwMode="auto"/>
      <dgm:t>
        <a:bodyPr/>
        <a:lstStyle/>
        <a:p>
          <a:endParaRPr lang="fr-FR" dirty="0"/>
        </a:p>
      </dgm:t>
    </dgm:pt>
    <dgm:pt modelId="{A0EED501-B9B7-4210-8412-E77CB44E253D}" type="parTrans" cxnId="{849106B6-17D3-464C-91CF-BA528C577579}">
      <dgm:prSet/>
      <dgm:spPr/>
      <dgm:t>
        <a:bodyPr/>
        <a:lstStyle/>
        <a:p>
          <a:endParaRPr lang="fr-FR"/>
        </a:p>
      </dgm:t>
    </dgm:pt>
    <dgm:pt modelId="{25B3E8E1-0B23-4A0E-8BDE-01494527A4B0}" type="sibTrans" cxnId="{849106B6-17D3-464C-91CF-BA528C577579}">
      <dgm:prSet/>
      <dgm:spPr/>
      <dgm:t>
        <a:bodyPr/>
        <a:lstStyle/>
        <a:p>
          <a:endParaRPr lang="fr-FR"/>
        </a:p>
      </dgm:t>
    </dgm:pt>
    <dgm:pt modelId="{8BE05986-5508-4073-A562-7B1189B05CDF}">
      <dgm:prSet phldrT="[Texte]"/>
      <dgm:spPr bwMode="auto"/>
      <dgm:t>
        <a:bodyPr/>
        <a:lstStyle/>
        <a:p>
          <a:endParaRPr lang="fr-FR" dirty="0"/>
        </a:p>
      </dgm:t>
    </dgm:pt>
    <dgm:pt modelId="{BC44155F-1EE4-4CA5-AE80-1A9F92EB8000}" type="parTrans" cxnId="{CBCBE11E-46BE-4EFB-9AA5-AB8B2EDFFD43}">
      <dgm:prSet/>
      <dgm:spPr/>
      <dgm:t>
        <a:bodyPr/>
        <a:lstStyle/>
        <a:p>
          <a:endParaRPr lang="fr-FR"/>
        </a:p>
      </dgm:t>
    </dgm:pt>
    <dgm:pt modelId="{3EC11DF4-E518-41F0-8A13-2FD0D5C1E1A9}" type="sibTrans" cxnId="{CBCBE11E-46BE-4EFB-9AA5-AB8B2EDFFD43}">
      <dgm:prSet/>
      <dgm:spPr/>
      <dgm:t>
        <a:bodyPr/>
        <a:lstStyle/>
        <a:p>
          <a:endParaRPr lang="fr-FR"/>
        </a:p>
      </dgm:t>
    </dgm:pt>
    <dgm:pt modelId="{5A718CA0-7D2F-4E21-BC49-60917422F889}">
      <dgm:prSet phldrT="[Texte]"/>
      <dgm:spPr bwMode="auto"/>
      <dgm:t>
        <a:bodyPr/>
        <a:lstStyle/>
        <a:p>
          <a:endParaRPr lang="fr-FR" dirty="0"/>
        </a:p>
      </dgm:t>
    </dgm:pt>
    <dgm:pt modelId="{35465742-8DD3-4421-8674-222ACFCAA735}" type="parTrans" cxnId="{A4BA2BFB-EBDC-4128-9181-05C9BB1878CD}">
      <dgm:prSet/>
      <dgm:spPr/>
      <dgm:t>
        <a:bodyPr/>
        <a:lstStyle/>
        <a:p>
          <a:endParaRPr lang="fr-FR"/>
        </a:p>
      </dgm:t>
    </dgm:pt>
    <dgm:pt modelId="{2E3A51D6-30F8-43E2-8E42-686AABF6C87F}" type="sibTrans" cxnId="{A4BA2BFB-EBDC-4128-9181-05C9BB1878CD}">
      <dgm:prSet/>
      <dgm:spPr/>
      <dgm:t>
        <a:bodyPr/>
        <a:lstStyle/>
        <a:p>
          <a:endParaRPr lang="fr-FR"/>
        </a:p>
      </dgm:t>
    </dgm:pt>
    <dgm:pt modelId="{01B49191-730C-4118-AA5B-DE676CFCD58A}">
      <dgm:prSet/>
      <dgm:spPr/>
      <dgm:t>
        <a:bodyPr/>
        <a:lstStyle/>
        <a:p>
          <a:pPr>
            <a:buFont typeface="+mj-lt"/>
            <a:buAutoNum type="arabicPeriod"/>
          </a:pPr>
          <a:r>
            <a:rPr lang="fr-FR" b="1" dirty="0">
              <a:latin typeface="Marianne" panose="02000000000000000000" pitchFamily="50" charset="0"/>
            </a:rPr>
            <a:t>Mise en situation</a:t>
          </a:r>
          <a:r>
            <a:rPr lang="fr-FR" dirty="0">
              <a:latin typeface="Marianne" panose="02000000000000000000" pitchFamily="50" charset="0"/>
            </a:rPr>
            <a:t> : rituels, réactivation du lexique, compréhension globale.</a:t>
          </a:r>
        </a:p>
      </dgm:t>
    </dgm:pt>
    <dgm:pt modelId="{7F860C43-75E9-448F-88D1-589A2147A250}" type="parTrans" cxnId="{170DE887-AFA4-4045-A8FA-EB95796CB366}">
      <dgm:prSet/>
      <dgm:spPr/>
      <dgm:t>
        <a:bodyPr/>
        <a:lstStyle/>
        <a:p>
          <a:endParaRPr lang="fr-FR"/>
        </a:p>
      </dgm:t>
    </dgm:pt>
    <dgm:pt modelId="{20A428A0-1A9F-4B44-9FD9-2B2F327900BE}" type="sibTrans" cxnId="{170DE887-AFA4-4045-A8FA-EB95796CB366}">
      <dgm:prSet/>
      <dgm:spPr/>
      <dgm:t>
        <a:bodyPr/>
        <a:lstStyle/>
        <a:p>
          <a:endParaRPr lang="fr-FR"/>
        </a:p>
      </dgm:t>
    </dgm:pt>
    <dgm:pt modelId="{CD582678-3DC9-4DEE-A9F9-378117D67494}">
      <dgm:prSet/>
      <dgm:spPr/>
      <dgm:t>
        <a:bodyPr/>
        <a:lstStyle/>
        <a:p>
          <a:pPr>
            <a:buFont typeface="+mj-lt"/>
            <a:buAutoNum type="arabicPeriod"/>
          </a:pPr>
          <a:r>
            <a:rPr lang="fr-FR" b="1" dirty="0">
              <a:latin typeface="Marianne" panose="02000000000000000000" pitchFamily="50" charset="0"/>
            </a:rPr>
            <a:t>Découverte et mémorisation</a:t>
          </a:r>
          <a:r>
            <a:rPr lang="fr-FR" dirty="0">
              <a:latin typeface="Marianne" panose="02000000000000000000" pitchFamily="50" charset="0"/>
            </a:rPr>
            <a:t> : exposition à un texte, une chanson, une vidéo, etc.</a:t>
          </a:r>
        </a:p>
      </dgm:t>
    </dgm:pt>
    <dgm:pt modelId="{E513BBBA-3057-4A04-8867-483B22E38A36}" type="parTrans" cxnId="{8FD919F8-8FA7-4066-91A8-13C7E92E9550}">
      <dgm:prSet/>
      <dgm:spPr/>
      <dgm:t>
        <a:bodyPr/>
        <a:lstStyle/>
        <a:p>
          <a:endParaRPr lang="fr-FR"/>
        </a:p>
      </dgm:t>
    </dgm:pt>
    <dgm:pt modelId="{4F5313FD-84C6-4B4D-AD8D-20957800A6D8}" type="sibTrans" cxnId="{8FD919F8-8FA7-4066-91A8-13C7E92E9550}">
      <dgm:prSet/>
      <dgm:spPr/>
      <dgm:t>
        <a:bodyPr/>
        <a:lstStyle/>
        <a:p>
          <a:endParaRPr lang="fr-FR"/>
        </a:p>
      </dgm:t>
    </dgm:pt>
    <dgm:pt modelId="{6962FFBD-CAA0-44E8-86D0-24D843991AFB}">
      <dgm:prSet/>
      <dgm:spPr/>
      <dgm:t>
        <a:bodyPr/>
        <a:lstStyle/>
        <a:p>
          <a:pPr>
            <a:buFont typeface="+mj-lt"/>
            <a:buAutoNum type="arabicPeriod"/>
          </a:pPr>
          <a:r>
            <a:rPr lang="fr-FR" b="1" dirty="0">
              <a:latin typeface="Marianne" panose="02000000000000000000" pitchFamily="50" charset="0"/>
            </a:rPr>
            <a:t>Répétition et consolidation</a:t>
          </a:r>
          <a:r>
            <a:rPr lang="fr-FR" dirty="0">
              <a:latin typeface="Marianne" panose="02000000000000000000" pitchFamily="50" charset="0"/>
            </a:rPr>
            <a:t> : appropriation phonologique, lexicale et syntaxique.</a:t>
          </a:r>
        </a:p>
      </dgm:t>
    </dgm:pt>
    <dgm:pt modelId="{65E8B95B-50B7-4D27-8F62-DC1D54B3D32D}" type="parTrans" cxnId="{50276E77-729F-4542-BC8C-1A126ED1CD14}">
      <dgm:prSet/>
      <dgm:spPr/>
      <dgm:t>
        <a:bodyPr/>
        <a:lstStyle/>
        <a:p>
          <a:endParaRPr lang="fr-FR"/>
        </a:p>
      </dgm:t>
    </dgm:pt>
    <dgm:pt modelId="{A1EC545A-8B54-43A4-960C-F2C0F8552DBE}" type="sibTrans" cxnId="{50276E77-729F-4542-BC8C-1A126ED1CD14}">
      <dgm:prSet/>
      <dgm:spPr/>
      <dgm:t>
        <a:bodyPr/>
        <a:lstStyle/>
        <a:p>
          <a:endParaRPr lang="fr-FR"/>
        </a:p>
      </dgm:t>
    </dgm:pt>
    <dgm:pt modelId="{08E945A5-94D0-4AE8-B6A7-C0E5C00715C3}">
      <dgm:prSet/>
      <dgm:spPr/>
      <dgm:t>
        <a:bodyPr/>
        <a:lstStyle/>
        <a:p>
          <a:pPr>
            <a:buFont typeface="+mj-lt"/>
            <a:buAutoNum type="arabicPeriod"/>
          </a:pPr>
          <a:r>
            <a:rPr lang="fr-FR" b="1" dirty="0">
              <a:latin typeface="Marianne" panose="02000000000000000000" pitchFamily="50" charset="0"/>
            </a:rPr>
            <a:t>Production orale (et parfois écrite)</a:t>
          </a:r>
          <a:r>
            <a:rPr lang="fr-FR" dirty="0">
              <a:latin typeface="Marianne" panose="02000000000000000000" pitchFamily="50" charset="0"/>
            </a:rPr>
            <a:t> : mise en voix, interactions, jeux de rôle, tâches communicatives.</a:t>
          </a:r>
        </a:p>
      </dgm:t>
    </dgm:pt>
    <dgm:pt modelId="{6E5CAE9A-8B3F-437A-B756-F619783EDFDA}" type="parTrans" cxnId="{6216C90C-A071-46FD-A77E-971E3C7519A6}">
      <dgm:prSet/>
      <dgm:spPr/>
      <dgm:t>
        <a:bodyPr/>
        <a:lstStyle/>
        <a:p>
          <a:endParaRPr lang="fr-FR"/>
        </a:p>
      </dgm:t>
    </dgm:pt>
    <dgm:pt modelId="{CCACDD84-D39C-45D6-83B5-3EE0B1359FA8}" type="sibTrans" cxnId="{6216C90C-A071-46FD-A77E-971E3C7519A6}">
      <dgm:prSet/>
      <dgm:spPr/>
      <dgm:t>
        <a:bodyPr/>
        <a:lstStyle/>
        <a:p>
          <a:endParaRPr lang="fr-FR"/>
        </a:p>
      </dgm:t>
    </dgm:pt>
    <dgm:pt modelId="{BD3491EA-929F-40B4-B443-099CFC3E4013}">
      <dgm:prSet/>
      <dgm:spPr/>
      <dgm:t>
        <a:bodyPr/>
        <a:lstStyle/>
        <a:p>
          <a:pPr>
            <a:buFont typeface="+mj-lt"/>
            <a:buAutoNum type="arabicPeriod"/>
          </a:pPr>
          <a:r>
            <a:rPr lang="fr-FR" b="1" dirty="0">
              <a:latin typeface="Marianne" panose="02000000000000000000" pitchFamily="50" charset="0"/>
            </a:rPr>
            <a:t>Tâche finale</a:t>
          </a:r>
          <a:r>
            <a:rPr lang="fr-FR" dirty="0">
              <a:latin typeface="Marianne" panose="02000000000000000000" pitchFamily="50" charset="0"/>
            </a:rPr>
            <a:t> : réalisation concrète (chant, sketch, capsule vidéo, dialogue, etc.).</a:t>
          </a:r>
        </a:p>
      </dgm:t>
    </dgm:pt>
    <dgm:pt modelId="{95DC0486-9C6F-4722-BCCB-824A5D23B0C3}" type="parTrans" cxnId="{2DDF60C9-20DD-49BF-9DD6-33C893C53B6F}">
      <dgm:prSet/>
      <dgm:spPr/>
      <dgm:t>
        <a:bodyPr/>
        <a:lstStyle/>
        <a:p>
          <a:endParaRPr lang="fr-FR"/>
        </a:p>
      </dgm:t>
    </dgm:pt>
    <dgm:pt modelId="{0FFAF646-4458-42BC-82CD-1CD02ADD0B39}" type="sibTrans" cxnId="{2DDF60C9-20DD-49BF-9DD6-33C893C53B6F}">
      <dgm:prSet/>
      <dgm:spPr/>
      <dgm:t>
        <a:bodyPr/>
        <a:lstStyle/>
        <a:p>
          <a:endParaRPr lang="fr-FR"/>
        </a:p>
      </dgm:t>
    </dgm:pt>
    <dgm:pt modelId="{55F5116A-5FEC-4686-B5D1-CC9C09BA6A4A}">
      <dgm:prSet/>
      <dgm:spPr/>
      <dgm:t>
        <a:bodyPr/>
        <a:lstStyle/>
        <a:p>
          <a:r>
            <a:rPr lang="fr-FR" dirty="0">
              <a:latin typeface="Marianne" panose="02000000000000000000" pitchFamily="50" charset="0"/>
            </a:rPr>
            <a:t>Chaque séance garde une </a:t>
          </a:r>
          <a:r>
            <a:rPr lang="fr-FR" b="1" dirty="0">
              <a:latin typeface="Marianne" panose="02000000000000000000" pitchFamily="50" charset="0"/>
            </a:rPr>
            <a:t>structure rituelle et dynamique</a:t>
          </a:r>
          <a:r>
            <a:rPr lang="fr-FR" dirty="0">
              <a:latin typeface="Marianne" panose="02000000000000000000" pitchFamily="50" charset="0"/>
            </a:rPr>
            <a:t> : rebrassage → découverte → pratique → production → métacognition.</a:t>
          </a:r>
        </a:p>
      </dgm:t>
    </dgm:pt>
    <dgm:pt modelId="{F3689178-9011-4C8D-976A-C2FB63A6203E}" type="parTrans" cxnId="{A6C6D5BA-2CD1-4D66-BE04-1C00F3AE2F45}">
      <dgm:prSet/>
      <dgm:spPr/>
      <dgm:t>
        <a:bodyPr/>
        <a:lstStyle/>
        <a:p>
          <a:endParaRPr lang="fr-FR"/>
        </a:p>
      </dgm:t>
    </dgm:pt>
    <dgm:pt modelId="{4E714AF7-1D97-48B3-8D4C-EB4139CE8605}" type="sibTrans" cxnId="{A6C6D5BA-2CD1-4D66-BE04-1C00F3AE2F45}">
      <dgm:prSet/>
      <dgm:spPr/>
      <dgm:t>
        <a:bodyPr/>
        <a:lstStyle/>
        <a:p>
          <a:endParaRPr lang="fr-FR"/>
        </a:p>
      </dgm:t>
    </dgm:pt>
    <dgm:pt modelId="{D6AB491A-D750-4790-A714-AB41E0FBF257}">
      <dgm:prSet phldrT="[Texte]"/>
      <dgm:spPr bwMode="auto"/>
      <dgm:t>
        <a:bodyPr/>
        <a:lstStyle/>
        <a:p>
          <a:endParaRPr lang="fr-FR" dirty="0">
            <a:latin typeface="Marianne" panose="02000000000000000000" pitchFamily="50" charset="0"/>
          </a:endParaRPr>
        </a:p>
      </dgm:t>
    </dgm:pt>
    <dgm:pt modelId="{FB95C4CF-013E-4FAB-8205-E33BFB48C54B}" type="parTrans" cxnId="{136046E0-2303-494B-B5DC-5AE8A09C33F0}">
      <dgm:prSet/>
      <dgm:spPr/>
      <dgm:t>
        <a:bodyPr/>
        <a:lstStyle/>
        <a:p>
          <a:endParaRPr lang="fr-FR"/>
        </a:p>
      </dgm:t>
    </dgm:pt>
    <dgm:pt modelId="{19A10800-9349-489C-9391-F330DAED93FF}" type="sibTrans" cxnId="{136046E0-2303-494B-B5DC-5AE8A09C33F0}">
      <dgm:prSet/>
      <dgm:spPr/>
      <dgm:t>
        <a:bodyPr/>
        <a:lstStyle/>
        <a:p>
          <a:endParaRPr lang="fr-FR"/>
        </a:p>
      </dgm:t>
    </dgm:pt>
    <dgm:pt modelId="{314221B4-977A-4174-B74D-E807C38F3681}">
      <dgm:prSet/>
      <dgm:spPr/>
      <dgm:t>
        <a:bodyPr/>
        <a:lstStyle/>
        <a:p>
          <a:pPr>
            <a:buFont typeface="+mj-lt"/>
            <a:buAutoNum type="arabicPeriod"/>
          </a:pPr>
          <a:endParaRPr lang="fr-FR" dirty="0">
            <a:latin typeface="Marianne" panose="02000000000000000000" pitchFamily="50" charset="0"/>
          </a:endParaRPr>
        </a:p>
      </dgm:t>
    </dgm:pt>
    <dgm:pt modelId="{5FE6ED66-F1A1-405A-AE7F-9B641C931457}" type="parTrans" cxnId="{05804469-5997-4E2E-8E32-52D91CA5E5C7}">
      <dgm:prSet/>
      <dgm:spPr/>
      <dgm:t>
        <a:bodyPr/>
        <a:lstStyle/>
        <a:p>
          <a:endParaRPr lang="fr-FR"/>
        </a:p>
      </dgm:t>
    </dgm:pt>
    <dgm:pt modelId="{8B9F2F4E-265A-4069-887D-A106A6D34F8B}" type="sibTrans" cxnId="{05804469-5997-4E2E-8E32-52D91CA5E5C7}">
      <dgm:prSet/>
      <dgm:spPr/>
      <dgm:t>
        <a:bodyPr/>
        <a:lstStyle/>
        <a:p>
          <a:endParaRPr lang="fr-FR"/>
        </a:p>
      </dgm:t>
    </dgm:pt>
    <dgm:pt modelId="{E35A0E64-05EC-4A37-8DF0-C1A8D52F5435}">
      <dgm:prSet/>
      <dgm:spPr/>
      <dgm:t>
        <a:bodyPr/>
        <a:lstStyle/>
        <a:p>
          <a:pPr>
            <a:buFont typeface="+mj-lt"/>
            <a:buAutoNum type="arabicPeriod"/>
          </a:pPr>
          <a:endParaRPr lang="fr-FR" dirty="0">
            <a:latin typeface="Marianne" panose="02000000000000000000" pitchFamily="50" charset="0"/>
          </a:endParaRPr>
        </a:p>
      </dgm:t>
    </dgm:pt>
    <dgm:pt modelId="{464D8EB5-3433-45F7-BC0D-658EBE2D5328}" type="parTrans" cxnId="{B39F3CD5-FB9B-4FAA-9006-7B619D32E75E}">
      <dgm:prSet/>
      <dgm:spPr/>
      <dgm:t>
        <a:bodyPr/>
        <a:lstStyle/>
        <a:p>
          <a:endParaRPr lang="fr-FR"/>
        </a:p>
      </dgm:t>
    </dgm:pt>
    <dgm:pt modelId="{85B94C4D-78E6-4111-864C-1B507015AF4D}" type="sibTrans" cxnId="{B39F3CD5-FB9B-4FAA-9006-7B619D32E75E}">
      <dgm:prSet/>
      <dgm:spPr/>
      <dgm:t>
        <a:bodyPr/>
        <a:lstStyle/>
        <a:p>
          <a:endParaRPr lang="fr-FR"/>
        </a:p>
      </dgm:t>
    </dgm:pt>
    <dgm:pt modelId="{24ED1304-F66B-4AAB-AF29-96E95EB384BB}">
      <dgm:prSet/>
      <dgm:spPr/>
      <dgm:t>
        <a:bodyPr/>
        <a:lstStyle/>
        <a:p>
          <a:pPr>
            <a:buFont typeface="+mj-lt"/>
            <a:buAutoNum type="arabicPeriod"/>
          </a:pPr>
          <a:endParaRPr lang="fr-FR" dirty="0">
            <a:latin typeface="Marianne" panose="02000000000000000000" pitchFamily="50" charset="0"/>
          </a:endParaRPr>
        </a:p>
      </dgm:t>
    </dgm:pt>
    <dgm:pt modelId="{552B5DAE-B127-437D-9BD4-B1904CD8675C}" type="parTrans" cxnId="{0FAE3A2C-CDAB-431C-8397-FBDCDF0CD5CB}">
      <dgm:prSet/>
      <dgm:spPr/>
      <dgm:t>
        <a:bodyPr/>
        <a:lstStyle/>
        <a:p>
          <a:endParaRPr lang="fr-FR"/>
        </a:p>
      </dgm:t>
    </dgm:pt>
    <dgm:pt modelId="{62C85F1A-BEF5-4B49-9FAE-3626E3C252E0}" type="sibTrans" cxnId="{0FAE3A2C-CDAB-431C-8397-FBDCDF0CD5CB}">
      <dgm:prSet/>
      <dgm:spPr/>
      <dgm:t>
        <a:bodyPr/>
        <a:lstStyle/>
        <a:p>
          <a:endParaRPr lang="fr-FR"/>
        </a:p>
      </dgm:t>
    </dgm:pt>
    <dgm:pt modelId="{1F266C63-4C7C-463A-BD99-6DA3E2B5DAA2}">
      <dgm:prSet/>
      <dgm:spPr/>
      <dgm:t>
        <a:bodyPr/>
        <a:lstStyle/>
        <a:p>
          <a:pPr>
            <a:buFont typeface="+mj-lt"/>
            <a:buAutoNum type="arabicPeriod"/>
          </a:pPr>
          <a:endParaRPr lang="fr-FR" dirty="0">
            <a:latin typeface="Marianne" panose="02000000000000000000" pitchFamily="50" charset="0"/>
          </a:endParaRPr>
        </a:p>
      </dgm:t>
    </dgm:pt>
    <dgm:pt modelId="{DF83AA14-B8B1-4BE0-B47D-29AAB54B94F7}" type="parTrans" cxnId="{C95372DA-D68D-44D9-8AC3-7D070D4A4ACB}">
      <dgm:prSet/>
      <dgm:spPr/>
      <dgm:t>
        <a:bodyPr/>
        <a:lstStyle/>
        <a:p>
          <a:endParaRPr lang="fr-FR"/>
        </a:p>
      </dgm:t>
    </dgm:pt>
    <dgm:pt modelId="{49D1BA07-F53B-4B5A-804C-3BAF7ADE9FFC}" type="sibTrans" cxnId="{C95372DA-D68D-44D9-8AC3-7D070D4A4ACB}">
      <dgm:prSet/>
      <dgm:spPr/>
      <dgm:t>
        <a:bodyPr/>
        <a:lstStyle/>
        <a:p>
          <a:endParaRPr lang="fr-FR"/>
        </a:p>
      </dgm:t>
    </dgm:pt>
    <dgm:pt modelId="{19FB6140-EAC0-40D4-ADF2-D7C999671139}">
      <dgm:prSet/>
      <dgm:spPr/>
      <dgm:t>
        <a:bodyPr/>
        <a:lstStyle/>
        <a:p>
          <a:pPr>
            <a:buFont typeface="+mj-lt"/>
            <a:buAutoNum type="arabicPeriod"/>
          </a:pPr>
          <a:endParaRPr lang="fr-FR" dirty="0">
            <a:latin typeface="Marianne" panose="02000000000000000000" pitchFamily="50" charset="0"/>
          </a:endParaRPr>
        </a:p>
      </dgm:t>
    </dgm:pt>
    <dgm:pt modelId="{D3D8CD3B-EB53-4C81-9B1D-83197A76B768}" type="parTrans" cxnId="{BC4740CD-9DDF-4FEB-A0FD-0D1B1EE218A2}">
      <dgm:prSet/>
      <dgm:spPr/>
      <dgm:t>
        <a:bodyPr/>
        <a:lstStyle/>
        <a:p>
          <a:endParaRPr lang="fr-FR"/>
        </a:p>
      </dgm:t>
    </dgm:pt>
    <dgm:pt modelId="{3B8EFF85-DDEA-4A9E-A9C0-843329CF6A28}" type="sibTrans" cxnId="{BC4740CD-9DDF-4FEB-A0FD-0D1B1EE218A2}">
      <dgm:prSet/>
      <dgm:spPr/>
      <dgm:t>
        <a:bodyPr/>
        <a:lstStyle/>
        <a:p>
          <a:endParaRPr lang="fr-FR"/>
        </a:p>
      </dgm:t>
    </dgm:pt>
    <dgm:pt modelId="{A13A377D-E67E-4995-9420-03515B088327}">
      <dgm:prSet/>
      <dgm:spPr/>
      <dgm:t>
        <a:bodyPr/>
        <a:lstStyle/>
        <a:p>
          <a:r>
            <a:rPr lang="fr-FR" b="1" dirty="0">
              <a:latin typeface="Marianne" panose="02000000000000000000" pitchFamily="50" charset="0"/>
            </a:rPr>
            <a:t>Objectifs linguistiques clairs. </a:t>
          </a:r>
          <a:endParaRPr lang="fr-FR" dirty="0">
            <a:latin typeface="Marianne" panose="02000000000000000000" pitchFamily="50" charset="0"/>
          </a:endParaRPr>
        </a:p>
      </dgm:t>
    </dgm:pt>
    <dgm:pt modelId="{F1DE96EF-0709-4D0F-82DE-F40B790AE3DE}" type="parTrans" cxnId="{6AE4E80F-E10B-41CB-BC7A-A7689FE185A1}">
      <dgm:prSet/>
      <dgm:spPr/>
      <dgm:t>
        <a:bodyPr/>
        <a:lstStyle/>
        <a:p>
          <a:endParaRPr lang="fr-FR"/>
        </a:p>
      </dgm:t>
    </dgm:pt>
    <dgm:pt modelId="{55D59440-10F9-4D48-9435-03896B58756D}" type="sibTrans" cxnId="{6AE4E80F-E10B-41CB-BC7A-A7689FE185A1}">
      <dgm:prSet/>
      <dgm:spPr/>
      <dgm:t>
        <a:bodyPr/>
        <a:lstStyle/>
        <a:p>
          <a:endParaRPr lang="fr-FR"/>
        </a:p>
      </dgm:t>
    </dgm:pt>
    <dgm:pt modelId="{34A1193E-6059-4B36-8F96-90828E6CE41A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fr-FR" b="1" dirty="0">
              <a:latin typeface="Marianne" panose="02000000000000000000" pitchFamily="50" charset="0"/>
            </a:rPr>
            <a:t>- Objectifs lexicaux</a:t>
          </a:r>
          <a:r>
            <a:rPr lang="fr-FR" dirty="0">
              <a:latin typeface="Marianne" panose="02000000000000000000" pitchFamily="50" charset="0"/>
            </a:rPr>
            <a:t> : mots et expressions à maîtriser.</a:t>
          </a:r>
        </a:p>
      </dgm:t>
    </dgm:pt>
    <dgm:pt modelId="{46127968-8757-4882-8813-D85198546FB0}" type="parTrans" cxnId="{980982C2-5DA5-4708-8934-6A64147F72B4}">
      <dgm:prSet/>
      <dgm:spPr/>
      <dgm:t>
        <a:bodyPr/>
        <a:lstStyle/>
        <a:p>
          <a:endParaRPr lang="fr-FR"/>
        </a:p>
      </dgm:t>
    </dgm:pt>
    <dgm:pt modelId="{B03B041D-F78B-40C3-8057-00D686E145F4}" type="sibTrans" cxnId="{980982C2-5DA5-4708-8934-6A64147F72B4}">
      <dgm:prSet/>
      <dgm:spPr/>
      <dgm:t>
        <a:bodyPr/>
        <a:lstStyle/>
        <a:p>
          <a:endParaRPr lang="fr-FR"/>
        </a:p>
      </dgm:t>
    </dgm:pt>
    <dgm:pt modelId="{E631BE3F-31EC-479A-8F60-F93FF69A3AF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1" dirty="0">
              <a:latin typeface="Marianne" panose="02000000000000000000" pitchFamily="50" charset="0"/>
            </a:rPr>
            <a:t>Objectifs syntaxiques</a:t>
          </a:r>
          <a:r>
            <a:rPr lang="fr-FR" dirty="0">
              <a:latin typeface="Marianne" panose="02000000000000000000" pitchFamily="50" charset="0"/>
            </a:rPr>
            <a:t> : structures grammaticales travaillées.</a:t>
          </a:r>
        </a:p>
      </dgm:t>
    </dgm:pt>
    <dgm:pt modelId="{E9278735-8C2B-4CEA-92BC-318B8A024639}" type="parTrans" cxnId="{2203414F-D0E9-4321-9965-B59CC956FCC3}">
      <dgm:prSet/>
      <dgm:spPr/>
      <dgm:t>
        <a:bodyPr/>
        <a:lstStyle/>
        <a:p>
          <a:endParaRPr lang="fr-FR"/>
        </a:p>
      </dgm:t>
    </dgm:pt>
    <dgm:pt modelId="{9166ADB2-A028-4E8E-9A34-23567FA70F9A}" type="sibTrans" cxnId="{2203414F-D0E9-4321-9965-B59CC956FCC3}">
      <dgm:prSet/>
      <dgm:spPr/>
      <dgm:t>
        <a:bodyPr/>
        <a:lstStyle/>
        <a:p>
          <a:endParaRPr lang="fr-FR"/>
        </a:p>
      </dgm:t>
    </dgm:pt>
    <dgm:pt modelId="{B0027E00-4837-4C24-AE0C-3D92A9EE8CF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1" dirty="0">
              <a:latin typeface="Marianne" panose="02000000000000000000" pitchFamily="50" charset="0"/>
            </a:rPr>
            <a:t>Objectifs phonologiques</a:t>
          </a:r>
          <a:r>
            <a:rPr lang="fr-FR" dirty="0">
              <a:latin typeface="Marianne" panose="02000000000000000000" pitchFamily="50" charset="0"/>
            </a:rPr>
            <a:t> : intonation, rythme, sons caractéristiques.</a:t>
          </a:r>
        </a:p>
      </dgm:t>
    </dgm:pt>
    <dgm:pt modelId="{84C09B8B-8899-4B6E-95F5-BD9F565C925A}" type="parTrans" cxnId="{52CAD13B-FEE4-459A-98B5-52136B12EFAA}">
      <dgm:prSet/>
      <dgm:spPr/>
      <dgm:t>
        <a:bodyPr/>
        <a:lstStyle/>
        <a:p>
          <a:endParaRPr lang="fr-FR"/>
        </a:p>
      </dgm:t>
    </dgm:pt>
    <dgm:pt modelId="{381C2FFB-3A35-4D0B-B697-689F0C0E4A0C}" type="sibTrans" cxnId="{52CAD13B-FEE4-459A-98B5-52136B12EFAA}">
      <dgm:prSet/>
      <dgm:spPr/>
      <dgm:t>
        <a:bodyPr/>
        <a:lstStyle/>
        <a:p>
          <a:endParaRPr lang="fr-FR"/>
        </a:p>
      </dgm:t>
    </dgm:pt>
    <dgm:pt modelId="{9B01E66B-7E26-44D1-A98D-451C7ABF1D6E}">
      <dgm:prSet/>
      <dgm:spPr/>
      <dgm:t>
        <a:bodyPr/>
        <a:lstStyle/>
        <a:p>
          <a:endParaRPr lang="fr-FR" dirty="0">
            <a:latin typeface="Marianne" panose="02000000000000000000" pitchFamily="50" charset="0"/>
          </a:endParaRPr>
        </a:p>
      </dgm:t>
    </dgm:pt>
    <dgm:pt modelId="{3881071F-323E-4CC8-82A2-8B6CD28547BD}" type="parTrans" cxnId="{36D3EADD-D7E4-4EB2-AAFF-1FF30396415E}">
      <dgm:prSet/>
      <dgm:spPr/>
      <dgm:t>
        <a:bodyPr/>
        <a:lstStyle/>
        <a:p>
          <a:endParaRPr lang="fr-FR"/>
        </a:p>
      </dgm:t>
    </dgm:pt>
    <dgm:pt modelId="{E8541D31-BE19-4BED-B557-94EAA1465E73}" type="sibTrans" cxnId="{36D3EADD-D7E4-4EB2-AAFF-1FF30396415E}">
      <dgm:prSet/>
      <dgm:spPr/>
      <dgm:t>
        <a:bodyPr/>
        <a:lstStyle/>
        <a:p>
          <a:endParaRPr lang="fr-FR"/>
        </a:p>
      </dgm:t>
    </dgm:pt>
    <dgm:pt modelId="{9C8DCB8C-BAD0-4A11-A5D3-B99340B7BF1A}">
      <dgm:prSet/>
      <dgm:spPr/>
      <dgm:t>
        <a:bodyPr/>
        <a:lstStyle/>
        <a:p>
          <a:endParaRPr lang="fr-FR" dirty="0">
            <a:latin typeface="Marianne" panose="02000000000000000000" pitchFamily="50" charset="0"/>
          </a:endParaRPr>
        </a:p>
      </dgm:t>
    </dgm:pt>
    <dgm:pt modelId="{387C34D2-46AB-4746-801E-B2AA9DBC2B43}" type="parTrans" cxnId="{7B316320-B31D-487A-BF2E-B52991A9402E}">
      <dgm:prSet/>
      <dgm:spPr/>
      <dgm:t>
        <a:bodyPr/>
        <a:lstStyle/>
        <a:p>
          <a:endParaRPr lang="fr-FR"/>
        </a:p>
      </dgm:t>
    </dgm:pt>
    <dgm:pt modelId="{925967A1-BE16-425B-ACDC-070861BABA7C}" type="sibTrans" cxnId="{7B316320-B31D-487A-BF2E-B52991A9402E}">
      <dgm:prSet/>
      <dgm:spPr/>
      <dgm:t>
        <a:bodyPr/>
        <a:lstStyle/>
        <a:p>
          <a:endParaRPr lang="fr-FR"/>
        </a:p>
      </dgm:t>
    </dgm:pt>
    <dgm:pt modelId="{E8CDF833-6EF3-4345-9DFC-62BBF6E42D2A}">
      <dgm:prSet/>
      <dgm:spPr/>
      <dgm:t>
        <a:bodyPr/>
        <a:lstStyle/>
        <a:p>
          <a:r>
            <a:rPr lang="fr-FR" dirty="0">
              <a:latin typeface="Marianne" panose="02000000000000000000" pitchFamily="50" charset="0"/>
            </a:rPr>
            <a:t>Chaque séquence définit :</a:t>
          </a:r>
        </a:p>
      </dgm:t>
    </dgm:pt>
    <dgm:pt modelId="{1C77F155-67A6-4415-8D3F-C12E560A8931}" type="parTrans" cxnId="{685A5B15-D108-476E-B533-5C7905628705}">
      <dgm:prSet/>
      <dgm:spPr/>
      <dgm:t>
        <a:bodyPr/>
        <a:lstStyle/>
        <a:p>
          <a:endParaRPr lang="fr-FR"/>
        </a:p>
      </dgm:t>
    </dgm:pt>
    <dgm:pt modelId="{5D433712-3F0F-4F6A-9812-B492D28F77F7}" type="sibTrans" cxnId="{685A5B15-D108-476E-B533-5C7905628705}">
      <dgm:prSet/>
      <dgm:spPr/>
      <dgm:t>
        <a:bodyPr/>
        <a:lstStyle/>
        <a:p>
          <a:endParaRPr lang="fr-FR"/>
        </a:p>
      </dgm:t>
    </dgm:pt>
    <dgm:pt modelId="{5A1D6E80-3E9C-417E-AD98-051200AD0135}">
      <dgm:prSet/>
      <dgm:spPr/>
      <dgm:t>
        <a:bodyPr/>
        <a:lstStyle/>
        <a:p>
          <a:endParaRPr lang="fr-FR" dirty="0">
            <a:latin typeface="Marianne" panose="02000000000000000000" pitchFamily="50" charset="0"/>
          </a:endParaRPr>
        </a:p>
      </dgm:t>
    </dgm:pt>
    <dgm:pt modelId="{C29F8C7B-B6BD-47BB-9B17-3CAAA4016ACA}" type="parTrans" cxnId="{FC5D2D62-52E7-4709-ADDA-94CF2FFA2313}">
      <dgm:prSet/>
      <dgm:spPr/>
      <dgm:t>
        <a:bodyPr/>
        <a:lstStyle/>
        <a:p>
          <a:endParaRPr lang="fr-FR"/>
        </a:p>
      </dgm:t>
    </dgm:pt>
    <dgm:pt modelId="{B1CDFB0A-333E-4C01-AF7E-F114BAAFA450}" type="sibTrans" cxnId="{FC5D2D62-52E7-4709-ADDA-94CF2FFA2313}">
      <dgm:prSet/>
      <dgm:spPr/>
      <dgm:t>
        <a:bodyPr/>
        <a:lstStyle/>
        <a:p>
          <a:endParaRPr lang="fr-FR"/>
        </a:p>
      </dgm:t>
    </dgm:pt>
    <dgm:pt modelId="{41729D47-6A4C-40FA-A571-F6F28FBAB54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1" dirty="0">
              <a:latin typeface="Marianne" panose="02000000000000000000" pitchFamily="50" charset="0"/>
            </a:rPr>
            <a:t>. Rituels et mémorisation</a:t>
          </a:r>
          <a:endParaRPr lang="fr-FR" dirty="0">
            <a:latin typeface="Marianne" panose="02000000000000000000" pitchFamily="50" charset="0"/>
          </a:endParaRPr>
        </a:p>
      </dgm:t>
    </dgm:pt>
    <dgm:pt modelId="{C35D417C-A734-4C7A-8746-7D654FFC9B1D}" type="parTrans" cxnId="{B1F594C9-1DE8-4962-90A8-4D1A3B5E3540}">
      <dgm:prSet/>
      <dgm:spPr/>
      <dgm:t>
        <a:bodyPr/>
        <a:lstStyle/>
        <a:p>
          <a:endParaRPr lang="fr-FR"/>
        </a:p>
      </dgm:t>
    </dgm:pt>
    <dgm:pt modelId="{08CA2A49-BC00-4E29-9186-02C03263E822}" type="sibTrans" cxnId="{B1F594C9-1DE8-4962-90A8-4D1A3B5E3540}">
      <dgm:prSet/>
      <dgm:spPr/>
      <dgm:t>
        <a:bodyPr/>
        <a:lstStyle/>
        <a:p>
          <a:endParaRPr lang="fr-FR"/>
        </a:p>
      </dgm:t>
    </dgm:pt>
    <dgm:pt modelId="{DB77A9A8-384B-417B-B15F-47E59F9213D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fr-FR" dirty="0">
            <a:latin typeface="Marianne" panose="02000000000000000000" pitchFamily="50" charset="0"/>
          </a:endParaRPr>
        </a:p>
      </dgm:t>
    </dgm:pt>
    <dgm:pt modelId="{3E9385EA-EA2A-4214-ADA3-735618C5614B}" type="parTrans" cxnId="{42358567-C488-43FA-9BFA-226E39C17045}">
      <dgm:prSet/>
      <dgm:spPr/>
      <dgm:t>
        <a:bodyPr/>
        <a:lstStyle/>
        <a:p>
          <a:endParaRPr lang="fr-FR"/>
        </a:p>
      </dgm:t>
    </dgm:pt>
    <dgm:pt modelId="{9ABF2CE5-DDA4-4065-8E1A-5407D4A10BDA}" type="sibTrans" cxnId="{42358567-C488-43FA-9BFA-226E39C17045}">
      <dgm:prSet/>
      <dgm:spPr/>
      <dgm:t>
        <a:bodyPr/>
        <a:lstStyle/>
        <a:p>
          <a:endParaRPr lang="fr-FR"/>
        </a:p>
      </dgm:t>
    </dgm:pt>
    <dgm:pt modelId="{B7329573-E6CD-4097-8CC5-758E967E02A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>
              <a:latin typeface="Marianne" panose="02000000000000000000" pitchFamily="50" charset="0"/>
            </a:rPr>
            <a:t>Les </a:t>
          </a:r>
          <a:r>
            <a:rPr lang="fr-FR" b="1" dirty="0">
              <a:latin typeface="Marianne" panose="02000000000000000000" pitchFamily="50" charset="0"/>
            </a:rPr>
            <a:t>rituels quotidiens</a:t>
          </a:r>
          <a:r>
            <a:rPr lang="fr-FR" dirty="0">
              <a:latin typeface="Marianne" panose="02000000000000000000" pitchFamily="50" charset="0"/>
            </a:rPr>
            <a:t> favorisent la réactivation des acquis et la sécurité linguistique.</a:t>
          </a:r>
        </a:p>
      </dgm:t>
    </dgm:pt>
    <dgm:pt modelId="{828114E0-05D8-4251-9C93-94189A4AB54C}" type="parTrans" cxnId="{9185D9FE-1C59-430F-A879-A78285DB3BD9}">
      <dgm:prSet/>
      <dgm:spPr/>
      <dgm:t>
        <a:bodyPr/>
        <a:lstStyle/>
        <a:p>
          <a:endParaRPr lang="fr-FR"/>
        </a:p>
      </dgm:t>
    </dgm:pt>
    <dgm:pt modelId="{2834A60C-0DF9-447B-8028-70AFC93CB6D2}" type="sibTrans" cxnId="{9185D9FE-1C59-430F-A879-A78285DB3BD9}">
      <dgm:prSet/>
      <dgm:spPr/>
      <dgm:t>
        <a:bodyPr/>
        <a:lstStyle/>
        <a:p>
          <a:endParaRPr lang="fr-FR"/>
        </a:p>
      </dgm:t>
    </dgm:pt>
    <dgm:pt modelId="{C885B45F-5742-4203-A8BA-B9B58D64CF6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>
              <a:latin typeface="Marianne" panose="02000000000000000000" pitchFamily="50" charset="0"/>
            </a:rPr>
            <a:t>La </a:t>
          </a:r>
          <a:r>
            <a:rPr lang="fr-FR" b="1" dirty="0">
              <a:latin typeface="Marianne" panose="02000000000000000000" pitchFamily="50" charset="0"/>
            </a:rPr>
            <a:t>répétition</a:t>
          </a:r>
          <a:r>
            <a:rPr lang="fr-FR" dirty="0">
              <a:latin typeface="Marianne" panose="02000000000000000000" pitchFamily="50" charset="0"/>
            </a:rPr>
            <a:t> et la </a:t>
          </a:r>
          <a:r>
            <a:rPr lang="fr-FR" b="1" dirty="0">
              <a:latin typeface="Marianne" panose="02000000000000000000" pitchFamily="50" charset="0"/>
            </a:rPr>
            <a:t>mémorisation active</a:t>
          </a:r>
          <a:r>
            <a:rPr lang="fr-FR" dirty="0">
              <a:latin typeface="Marianne" panose="02000000000000000000" pitchFamily="50" charset="0"/>
            </a:rPr>
            <a:t> sont essentielles pour installer durablement les réflexes langagiers.</a:t>
          </a:r>
        </a:p>
      </dgm:t>
    </dgm:pt>
    <dgm:pt modelId="{9F6D671A-FAF4-48A4-84E1-2DDDB11C542E}" type="parTrans" cxnId="{7E2C6CB7-DC1C-4DF4-909D-7E767DF96E8B}">
      <dgm:prSet/>
      <dgm:spPr/>
      <dgm:t>
        <a:bodyPr/>
        <a:lstStyle/>
        <a:p>
          <a:endParaRPr lang="fr-FR"/>
        </a:p>
      </dgm:t>
    </dgm:pt>
    <dgm:pt modelId="{AAC3E8C4-05F8-4C7B-A23D-FEAAFE167212}" type="sibTrans" cxnId="{7E2C6CB7-DC1C-4DF4-909D-7E767DF96E8B}">
      <dgm:prSet/>
      <dgm:spPr/>
      <dgm:t>
        <a:bodyPr/>
        <a:lstStyle/>
        <a:p>
          <a:endParaRPr lang="fr-FR"/>
        </a:p>
      </dgm:t>
    </dgm:pt>
    <dgm:pt modelId="{E5CB87A0-AECA-46B2-8EAC-CA208A6A05EB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br>
            <a:rPr lang="fr-FR" dirty="0">
              <a:latin typeface="Marianne" panose="02000000000000000000" pitchFamily="50" charset="0"/>
            </a:rPr>
          </a:br>
          <a:r>
            <a:rPr lang="fr-FR" b="1" dirty="0">
              <a:latin typeface="Marianne" panose="02000000000000000000" pitchFamily="50" charset="0"/>
            </a:rPr>
            <a:t>Trace et évaluation</a:t>
          </a:r>
          <a:endParaRPr lang="fr-FR" dirty="0">
            <a:latin typeface="Marianne" panose="02000000000000000000" pitchFamily="50" charset="0"/>
          </a:endParaRPr>
        </a:p>
      </dgm:t>
    </dgm:pt>
    <dgm:pt modelId="{62FA69E0-9F59-403B-BF2D-328624DE3085}" type="parTrans" cxnId="{01B01CF1-FFD1-471A-8CB8-5D834A790BAE}">
      <dgm:prSet/>
      <dgm:spPr/>
      <dgm:t>
        <a:bodyPr/>
        <a:lstStyle/>
        <a:p>
          <a:endParaRPr lang="fr-FR"/>
        </a:p>
      </dgm:t>
    </dgm:pt>
    <dgm:pt modelId="{1E897A6E-FBB1-4CB2-8569-7D445FB826A2}" type="sibTrans" cxnId="{01B01CF1-FFD1-471A-8CB8-5D834A790BAE}">
      <dgm:prSet/>
      <dgm:spPr/>
      <dgm:t>
        <a:bodyPr/>
        <a:lstStyle/>
        <a:p>
          <a:endParaRPr lang="fr-FR"/>
        </a:p>
      </dgm:t>
    </dgm:pt>
    <dgm:pt modelId="{8B4B6416-F0BD-459E-A9A4-6CE2DDD1FE8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fr-FR" dirty="0">
            <a:latin typeface="Marianne" panose="02000000000000000000" pitchFamily="50" charset="0"/>
          </a:endParaRPr>
        </a:p>
      </dgm:t>
    </dgm:pt>
    <dgm:pt modelId="{D749A58E-4E68-419F-996D-FCB1C0979024}" type="parTrans" cxnId="{6A60081A-CB3F-4F4D-BA40-DE1DF1F9DBF5}">
      <dgm:prSet/>
      <dgm:spPr/>
      <dgm:t>
        <a:bodyPr/>
        <a:lstStyle/>
        <a:p>
          <a:endParaRPr lang="fr-FR"/>
        </a:p>
      </dgm:t>
    </dgm:pt>
    <dgm:pt modelId="{4FBB9D09-E7A2-4524-8C21-A3948994033A}" type="sibTrans" cxnId="{6A60081A-CB3F-4F4D-BA40-DE1DF1F9DBF5}">
      <dgm:prSet/>
      <dgm:spPr/>
      <dgm:t>
        <a:bodyPr/>
        <a:lstStyle/>
        <a:p>
          <a:endParaRPr lang="fr-FR"/>
        </a:p>
      </dgm:t>
    </dgm:pt>
    <dgm:pt modelId="{359D86BF-9800-46D0-BBDB-41EC7759C304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fr-FR" dirty="0">
            <a:latin typeface="Marianne" panose="02000000000000000000" pitchFamily="50" charset="0"/>
          </a:endParaRPr>
        </a:p>
      </dgm:t>
    </dgm:pt>
    <dgm:pt modelId="{22428AE4-451D-49AE-BD05-754EB9BC54EE}" type="parTrans" cxnId="{BAC4A553-5706-4ACD-B3B5-E3ACE4E0F6E6}">
      <dgm:prSet/>
      <dgm:spPr/>
      <dgm:t>
        <a:bodyPr/>
        <a:lstStyle/>
        <a:p>
          <a:endParaRPr lang="fr-FR"/>
        </a:p>
      </dgm:t>
    </dgm:pt>
    <dgm:pt modelId="{96A96F1F-CDBC-4F22-8253-11A6C50B4CC2}" type="sibTrans" cxnId="{BAC4A553-5706-4ACD-B3B5-E3ACE4E0F6E6}">
      <dgm:prSet/>
      <dgm:spPr/>
      <dgm:t>
        <a:bodyPr/>
        <a:lstStyle/>
        <a:p>
          <a:endParaRPr lang="fr-FR"/>
        </a:p>
      </dgm:t>
    </dgm:pt>
    <dgm:pt modelId="{3BEB6A86-4781-4C84-BDBD-CDE58BBFE27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>
              <a:latin typeface="Marianne" panose="02000000000000000000" pitchFamily="50" charset="0"/>
            </a:rPr>
            <a:t>Une </a:t>
          </a:r>
          <a:r>
            <a:rPr lang="fr-FR" b="1">
              <a:latin typeface="Marianne" panose="02000000000000000000" pitchFamily="50" charset="0"/>
            </a:rPr>
            <a:t>trace écrite ou sonore</a:t>
          </a:r>
          <a:r>
            <a:rPr lang="fr-FR">
              <a:latin typeface="Marianne" panose="02000000000000000000" pitchFamily="50" charset="0"/>
            </a:rPr>
            <a:t> garde mémoire du travail effectué.</a:t>
          </a:r>
        </a:p>
      </dgm:t>
    </dgm:pt>
    <dgm:pt modelId="{824A1801-8586-407E-912E-30C2F1904A6E}" type="parTrans" cxnId="{66E3D00C-7992-42B5-8F5D-883C9E5878BD}">
      <dgm:prSet/>
      <dgm:spPr/>
      <dgm:t>
        <a:bodyPr/>
        <a:lstStyle/>
        <a:p>
          <a:endParaRPr lang="fr-FR"/>
        </a:p>
      </dgm:t>
    </dgm:pt>
    <dgm:pt modelId="{EF011186-8080-4863-85ED-B6898D2511CB}" type="sibTrans" cxnId="{66E3D00C-7992-42B5-8F5D-883C9E5878BD}">
      <dgm:prSet/>
      <dgm:spPr/>
      <dgm:t>
        <a:bodyPr/>
        <a:lstStyle/>
        <a:p>
          <a:endParaRPr lang="fr-FR"/>
        </a:p>
      </dgm:t>
    </dgm:pt>
    <dgm:pt modelId="{0FCECDD7-11DC-405E-AC5C-DC957D589D4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>
              <a:latin typeface="Marianne" panose="02000000000000000000" pitchFamily="50" charset="0"/>
            </a:rPr>
            <a:t>L’évaluation est </a:t>
          </a:r>
          <a:r>
            <a:rPr lang="fr-FR" b="1" dirty="0">
              <a:latin typeface="Marianne" panose="02000000000000000000" pitchFamily="50" charset="0"/>
            </a:rPr>
            <a:t>intégrée au fil de la séquence</a:t>
          </a:r>
          <a:r>
            <a:rPr lang="fr-FR" dirty="0">
              <a:latin typeface="Marianne" panose="02000000000000000000" pitchFamily="50" charset="0"/>
            </a:rPr>
            <a:t> </a:t>
          </a:r>
        </a:p>
      </dgm:t>
    </dgm:pt>
    <dgm:pt modelId="{1A308887-4C28-4120-B512-2A0FD9BAA11C}" type="parTrans" cxnId="{64B40EFD-CFD7-4B53-932F-12F6C3743002}">
      <dgm:prSet/>
      <dgm:spPr/>
      <dgm:t>
        <a:bodyPr/>
        <a:lstStyle/>
        <a:p>
          <a:endParaRPr lang="fr-FR"/>
        </a:p>
      </dgm:t>
    </dgm:pt>
    <dgm:pt modelId="{596BE919-D186-4280-B0AA-B983C200CF45}" type="sibTrans" cxnId="{64B40EFD-CFD7-4B53-932F-12F6C3743002}">
      <dgm:prSet/>
      <dgm:spPr/>
      <dgm:t>
        <a:bodyPr/>
        <a:lstStyle/>
        <a:p>
          <a:endParaRPr lang="fr-FR"/>
        </a:p>
      </dgm:t>
    </dgm:pt>
    <dgm:pt modelId="{07BE2419-00F9-478E-BD91-A6EB173E5FA8}" type="pres">
      <dgm:prSet presAssocID="{44722602-0D44-4E1A-A9E0-A3082EED416B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9DBF0F69-4005-4A03-A421-0489F48014C0}" type="pres">
      <dgm:prSet presAssocID="{98F89447-C092-4F3A-984F-8AC9F328950E}" presName="composite" presStyleCnt="0"/>
      <dgm:spPr bwMode="auto"/>
    </dgm:pt>
    <dgm:pt modelId="{EC3DCEE3-FE66-44C2-AA15-789DB6CF3DD0}" type="pres">
      <dgm:prSet presAssocID="{98F89447-C092-4F3A-984F-8AC9F328950E}" presName="parTx" presStyleLbl="alignNode1" presStyleIdx="0" presStyleCnt="4" custScaleX="105187" custScaleY="230768" custLinFactNeighborY="17031">
        <dgm:presLayoutVars>
          <dgm:chMax val="0"/>
          <dgm:chPref val="0"/>
          <dgm:bulletEnabled val="1"/>
        </dgm:presLayoutVars>
      </dgm:prSet>
      <dgm:spPr bwMode="auto"/>
    </dgm:pt>
    <dgm:pt modelId="{7E8F7AD6-7AFD-4BF9-A2DE-A7F79BFDA676}" type="pres">
      <dgm:prSet presAssocID="{98F89447-C092-4F3A-984F-8AC9F328950E}" presName="desTx" presStyleLbl="alignAccFollowNode1" presStyleIdx="0" presStyleCnt="4" custScaleX="105650" custScaleY="87837" custLinFactNeighborX="0">
        <dgm:presLayoutVars>
          <dgm:bulletEnabled val="1"/>
        </dgm:presLayoutVars>
      </dgm:prSet>
      <dgm:spPr bwMode="auto"/>
    </dgm:pt>
    <dgm:pt modelId="{26EABE8C-369F-4718-B803-BFC595DFC54A}" type="pres">
      <dgm:prSet presAssocID="{C86A5C99-D718-4163-BF25-64CC75E21248}" presName="space" presStyleCnt="0"/>
      <dgm:spPr bwMode="auto"/>
    </dgm:pt>
    <dgm:pt modelId="{C3BE1236-1EB0-41BF-97DD-E35A9262B3CB}" type="pres">
      <dgm:prSet presAssocID="{055BD1C5-8D05-4E04-9198-6C2F32A60190}" presName="composite" presStyleCnt="0"/>
      <dgm:spPr/>
    </dgm:pt>
    <dgm:pt modelId="{0977DAEC-3FF6-43F4-9A40-E4630989BA77}" type="pres">
      <dgm:prSet presAssocID="{055BD1C5-8D05-4E04-9198-6C2F32A60190}" presName="parTx" presStyleLbl="alignNode1" presStyleIdx="1" presStyleCnt="4" custScaleY="178712">
        <dgm:presLayoutVars>
          <dgm:chMax val="0"/>
          <dgm:chPref val="0"/>
          <dgm:bulletEnabled val="1"/>
        </dgm:presLayoutVars>
      </dgm:prSet>
      <dgm:spPr/>
    </dgm:pt>
    <dgm:pt modelId="{614A92F5-8113-4A94-B988-B9964028A37D}" type="pres">
      <dgm:prSet presAssocID="{055BD1C5-8D05-4E04-9198-6C2F32A60190}" presName="desTx" presStyleLbl="alignAccFollowNode1" presStyleIdx="1" presStyleCnt="4" custScaleX="97984" custScaleY="88397">
        <dgm:presLayoutVars>
          <dgm:bulletEnabled val="1"/>
        </dgm:presLayoutVars>
      </dgm:prSet>
      <dgm:spPr/>
    </dgm:pt>
    <dgm:pt modelId="{D67A19F8-DA66-4358-9BB1-A65DE5FF28CA}" type="pres">
      <dgm:prSet presAssocID="{ECAB2C9C-AF9F-4BE1-8CA7-997F43455FDC}" presName="space" presStyleCnt="0"/>
      <dgm:spPr/>
    </dgm:pt>
    <dgm:pt modelId="{2E801F7F-63AA-4769-A8FE-0DDEA8A22D23}" type="pres">
      <dgm:prSet presAssocID="{983FC9B1-2C18-4112-84A9-AB078325EEEB}" presName="composite" presStyleCnt="0"/>
      <dgm:spPr bwMode="auto"/>
    </dgm:pt>
    <dgm:pt modelId="{D0A4C43A-2EF5-4CA4-8B99-1FD725244F6A}" type="pres">
      <dgm:prSet presAssocID="{983FC9B1-2C18-4112-84A9-AB078325EEEB}" presName="parTx" presStyleLbl="alignNode1" presStyleIdx="2" presStyleCnt="4" custLinFactNeighborX="1066" custLinFactNeighborY="4172">
        <dgm:presLayoutVars>
          <dgm:chMax val="0"/>
          <dgm:chPref val="0"/>
          <dgm:bulletEnabled val="1"/>
        </dgm:presLayoutVars>
      </dgm:prSet>
      <dgm:spPr bwMode="auto"/>
    </dgm:pt>
    <dgm:pt modelId="{459D3233-FFB4-4BBE-8068-F7096AA9C9A8}" type="pres">
      <dgm:prSet presAssocID="{983FC9B1-2C18-4112-84A9-AB078325EEEB}" presName="desTx" presStyleLbl="alignAccFollowNode1" presStyleIdx="2" presStyleCnt="4" custScaleY="92221" custLinFactY="-45978" custLinFactNeighborX="-1700" custLinFactNeighborY="-100000">
        <dgm:presLayoutVars>
          <dgm:bulletEnabled val="1"/>
        </dgm:presLayoutVars>
      </dgm:prSet>
      <dgm:spPr bwMode="auto"/>
    </dgm:pt>
    <dgm:pt modelId="{5BBD2C99-1BFE-4552-96B7-1F9B55AC1DFB}" type="pres">
      <dgm:prSet presAssocID="{D990BE43-B4F3-40C0-A127-42F0B26BBAB0}" presName="space" presStyleCnt="0"/>
      <dgm:spPr bwMode="auto"/>
    </dgm:pt>
    <dgm:pt modelId="{7A996DEE-CB3D-4A46-8100-6FA681B1FF5A}" type="pres">
      <dgm:prSet presAssocID="{3088AB53-21F5-4E49-A14F-64809A251DA3}" presName="composite" presStyleCnt="0"/>
      <dgm:spPr bwMode="auto"/>
    </dgm:pt>
    <dgm:pt modelId="{3BAE630F-E91D-4845-ADF7-B8843B64A2A9}" type="pres">
      <dgm:prSet presAssocID="{3088AB53-21F5-4E49-A14F-64809A251DA3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22AB0816-45AC-4390-803B-BAC8F5BA2938}" type="pres">
      <dgm:prSet presAssocID="{3088AB53-21F5-4E49-A14F-64809A251DA3}" presName="desTx" presStyleLbl="alignAccFollowNode1" presStyleIdx="3" presStyleCnt="4" custLinFactY="100000" custLinFactNeighborX="0" custLinFactNeighborY="117641">
        <dgm:presLayoutVars>
          <dgm:bulletEnabled val="1"/>
        </dgm:presLayoutVars>
      </dgm:prSet>
      <dgm:spPr bwMode="auto"/>
    </dgm:pt>
  </dgm:ptLst>
  <dgm:cxnLst>
    <dgm:cxn modelId="{F4A07400-0AA6-44DA-97A7-0FF62FEAEEB8}" type="presOf" srcId="{055BD1C5-8D05-4E04-9198-6C2F32A60190}" destId="{0977DAEC-3FF6-43F4-9A40-E4630989BA77}" srcOrd="0" destOrd="0" presId="urn:microsoft.com/office/officeart/2005/8/layout/hList1#1"/>
    <dgm:cxn modelId="{9422A200-9C16-41B0-9515-6E03EEC18F95}" type="presOf" srcId="{BD3491EA-929F-40B4-B443-099CFC3E4013}" destId="{459D3233-FFB4-4BBE-8068-F7096AA9C9A8}" srcOrd="0" destOrd="11" presId="urn:microsoft.com/office/officeart/2005/8/layout/hList1#1"/>
    <dgm:cxn modelId="{5C910302-019A-4D3D-9150-F4104F724F3E}" srcId="{98F89447-C092-4F3A-984F-8AC9F328950E}" destId="{04D7B2F0-D443-4A8A-A27A-F2A6E79C28D9}" srcOrd="0" destOrd="0" parTransId="{F3BF4B37-C6D5-4ECC-8BDD-5E9A77273A79}" sibTransId="{119CAE3C-412B-425A-A0ED-88F6772BED8D}"/>
    <dgm:cxn modelId="{074FD704-91C1-47FD-9C76-E1583D0C0995}" type="presOf" srcId="{D48BB1D0-FAA5-4D45-B1F3-894EAD3C45AF}" destId="{7E8F7AD6-7AFD-4BF9-A2DE-A7F79BFDA676}" srcOrd="0" destOrd="6" presId="urn:microsoft.com/office/officeart/2005/8/layout/hList1#1"/>
    <dgm:cxn modelId="{6D101305-56CA-4C58-8942-BD4C68862DF3}" type="presOf" srcId="{0FCECDD7-11DC-405E-AC5C-DC957D589D4D}" destId="{22AB0816-45AC-4390-803B-BAC8F5BA2938}" srcOrd="0" destOrd="18" presId="urn:microsoft.com/office/officeart/2005/8/layout/hList1#1"/>
    <dgm:cxn modelId="{EC426A07-5E15-4EA7-9F22-2827AB9C5BF1}" srcId="{98F89447-C092-4F3A-984F-8AC9F328950E}" destId="{04A471CB-9050-40EA-8FAD-1EB9604B939A}" srcOrd="3" destOrd="0" parTransId="{1433842A-1818-41E7-9882-E32BC9B35C60}" sibTransId="{6DC9742D-F969-4FC6-A137-BA829E4F8B04}"/>
    <dgm:cxn modelId="{6216C90C-A071-46FD-A77E-971E3C7519A6}" srcId="{983FC9B1-2C18-4112-84A9-AB078325EEEB}" destId="{08E945A5-94D0-4AE8-B6A7-C0E5C00715C3}" srcOrd="9" destOrd="0" parTransId="{6E5CAE9A-8B3F-437A-B756-F619783EDFDA}" sibTransId="{CCACDD84-D39C-45D6-83B5-3EE0B1359FA8}"/>
    <dgm:cxn modelId="{66E3D00C-7992-42B5-8F5D-883C9E5878BD}" srcId="{3088AB53-21F5-4E49-A14F-64809A251DA3}" destId="{3BEB6A86-4781-4C84-BDBD-CDE58BBFE27F}" srcOrd="17" destOrd="0" parTransId="{824A1801-8586-407E-912E-30C2F1904A6E}" sibTransId="{EF011186-8080-4863-85ED-B6898D2511CB}"/>
    <dgm:cxn modelId="{12BF620D-5E8E-4E7A-B17F-7734737A57DC}" srcId="{2A74385E-2928-469E-8BD8-1C939E2BFB3D}" destId="{56FC5B9B-A472-494D-AEC1-F8BAC3C325E8}" srcOrd="2" destOrd="0" parTransId="{0015D7D2-5798-44EA-9B08-012919BE0066}" sibTransId="{A1DA91DA-1B5F-407D-BDE0-487C02CECD7D}"/>
    <dgm:cxn modelId="{D704AB0E-1213-4DC2-9542-55EDB52B5844}" type="presOf" srcId="{354AFF54-E986-40D0-8982-2AF8CE00AB54}" destId="{7E8F7AD6-7AFD-4BF9-A2DE-A7F79BFDA676}" srcOrd="0" destOrd="5" presId="urn:microsoft.com/office/officeart/2005/8/layout/hList1#1"/>
    <dgm:cxn modelId="{9A9FEF0E-B9F8-4B21-B1A1-971E945AD862}" type="presOf" srcId="{DB77A9A8-384B-417B-B15F-47E59F9213DD}" destId="{22AB0816-45AC-4390-803B-BAC8F5BA2938}" srcOrd="0" destOrd="10" presId="urn:microsoft.com/office/officeart/2005/8/layout/hList1#1"/>
    <dgm:cxn modelId="{6AE4E80F-E10B-41CB-BC7A-A7689FE185A1}" srcId="{3088AB53-21F5-4E49-A14F-64809A251DA3}" destId="{A13A377D-E67E-4995-9420-03515B088327}" srcOrd="4" destOrd="0" parTransId="{F1DE96EF-0709-4D0F-82DE-F40B790AE3DE}" sibTransId="{55D59440-10F9-4D48-9435-03896B58756D}"/>
    <dgm:cxn modelId="{0ED8F30F-D563-4E5E-AA13-5191BEC49424}" srcId="{2A74385E-2928-469E-8BD8-1C939E2BFB3D}" destId="{95CA63A4-B597-41D5-9CD5-609F646A10DF}" srcOrd="3" destOrd="0" parTransId="{D362DAFA-A9D4-4486-9FAE-CE59FD5F5F02}" sibTransId="{A622986F-602D-4383-A71B-12BC30AFB247}"/>
    <dgm:cxn modelId="{685A5B15-D108-476E-B533-5C7905628705}" srcId="{3088AB53-21F5-4E49-A14F-64809A251DA3}" destId="{E8CDF833-6EF3-4345-9DFC-62BBF6E42D2A}" srcOrd="6" destOrd="0" parTransId="{1C77F155-67A6-4415-8D3F-C12E560A8931}" sibTransId="{5D433712-3F0F-4F6A-9812-B492D28F77F7}"/>
    <dgm:cxn modelId="{44130616-5127-4DDE-A286-6E049374F900}" type="presOf" srcId="{B0027E00-4837-4C24-AE0C-3D92A9EE8CFA}" destId="{22AB0816-45AC-4390-803B-BAC8F5BA2938}" srcOrd="0" destOrd="9" presId="urn:microsoft.com/office/officeart/2005/8/layout/hList1#1"/>
    <dgm:cxn modelId="{2FD0E318-553D-4861-B69C-AD1A83C710F5}" type="presOf" srcId="{81920812-1EE6-4247-B565-8963829EF836}" destId="{22AB0816-45AC-4390-803B-BAC8F5BA2938}" srcOrd="0" destOrd="0" presId="urn:microsoft.com/office/officeart/2005/8/layout/hList1#1"/>
    <dgm:cxn modelId="{FE8A8219-D2E0-4E5E-AE41-F47154D8D858}" type="presOf" srcId="{19FB6140-EAC0-40D4-ADF2-D7C999671139}" destId="{459D3233-FFB4-4BBE-8068-F7096AA9C9A8}" srcOrd="0" destOrd="12" presId="urn:microsoft.com/office/officeart/2005/8/layout/hList1#1"/>
    <dgm:cxn modelId="{6A60081A-CB3F-4F4D-BA40-DE1DF1F9DBF5}" srcId="{3088AB53-21F5-4E49-A14F-64809A251DA3}" destId="{8B4B6416-F0BD-459E-A9A4-6CE2DDD1FE88}" srcOrd="12" destOrd="0" parTransId="{D749A58E-4E68-419F-996D-FCB1C0979024}" sibTransId="{4FBB9D09-E7A2-4524-8C21-A3948994033A}"/>
    <dgm:cxn modelId="{4788691B-F599-4854-97BA-CB57B7FA84EF}" type="presOf" srcId="{8B4B6416-F0BD-459E-A9A4-6CE2DDD1FE88}" destId="{22AB0816-45AC-4390-803B-BAC8F5BA2938}" srcOrd="0" destOrd="12" presId="urn:microsoft.com/office/officeart/2005/8/layout/hList1#1"/>
    <dgm:cxn modelId="{CBCBE11E-46BE-4EFB-9AA5-AB8B2EDFFD43}" srcId="{983FC9B1-2C18-4112-84A9-AB078325EEEB}" destId="{8BE05986-5508-4073-A562-7B1189B05CDF}" srcOrd="16" destOrd="0" parTransId="{BC44155F-1EE4-4CA5-AE80-1A9F92EB8000}" sibTransId="{3EC11DF4-E518-41F0-8A13-2FD0D5C1E1A9}"/>
    <dgm:cxn modelId="{7B316320-B31D-487A-BF2E-B52991A9402E}" srcId="{3088AB53-21F5-4E49-A14F-64809A251DA3}" destId="{9C8DCB8C-BAD0-4A11-A5D3-B99340B7BF1A}" srcOrd="2" destOrd="0" parTransId="{387C34D2-46AB-4746-801E-B2AA9DBC2B43}" sibTransId="{925967A1-BE16-425B-ACDC-070861BABA7C}"/>
    <dgm:cxn modelId="{8789A120-300E-4BD4-9E13-AA1FB1226C6F}" type="presOf" srcId="{CDCDC79F-CB91-4A28-ACFB-61670C082A19}" destId="{614A92F5-8113-4A94-B988-B9964028A37D}" srcOrd="0" destOrd="12" presId="urn:microsoft.com/office/officeart/2005/8/layout/hList1#1"/>
    <dgm:cxn modelId="{87E53821-2C60-4395-A376-8FD8A700DC6E}" srcId="{44722602-0D44-4E1A-A9E0-A3082EED416B}" destId="{3088AB53-21F5-4E49-A14F-64809A251DA3}" srcOrd="3" destOrd="0" parTransId="{5882AC04-F854-42CA-A469-4FF9BF2AD851}" sibTransId="{B5CE1FA4-D895-4DC7-A537-08CC04071E7A}"/>
    <dgm:cxn modelId="{00606723-7939-40AE-8517-9C0D91A9DD6A}" type="presOf" srcId="{24ED1304-F66B-4AAB-AF29-96E95EB384BB}" destId="{459D3233-FFB4-4BBE-8068-F7096AA9C9A8}" srcOrd="0" destOrd="8" presId="urn:microsoft.com/office/officeart/2005/8/layout/hList1#1"/>
    <dgm:cxn modelId="{8395CF24-712E-4A51-9000-A7A11024F29A}" type="presOf" srcId="{41729D47-6A4C-40FA-A571-F6F28FBAB549}" destId="{22AB0816-45AC-4390-803B-BAC8F5BA2938}" srcOrd="0" destOrd="11" presId="urn:microsoft.com/office/officeart/2005/8/layout/hList1#1"/>
    <dgm:cxn modelId="{C4BA8426-3F0E-44BC-8A7D-204E391D4B33}" type="presOf" srcId="{E631BE3F-31EC-479A-8F60-F93FF69A3AFA}" destId="{22AB0816-45AC-4390-803B-BAC8F5BA2938}" srcOrd="0" destOrd="8" presId="urn:microsoft.com/office/officeart/2005/8/layout/hList1#1"/>
    <dgm:cxn modelId="{D02C0227-8AE6-45C3-BCDD-FC5224F53963}" type="presOf" srcId="{4ADB675E-BAD4-47DA-A9E0-83C52BFA3F30}" destId="{614A92F5-8113-4A94-B988-B9964028A37D}" srcOrd="0" destOrd="0" presId="urn:microsoft.com/office/officeart/2005/8/layout/hList1#1"/>
    <dgm:cxn modelId="{2ABC522B-F454-4029-8562-B637F5C7B19A}" srcId="{2A74385E-2928-469E-8BD8-1C939E2BFB3D}" destId="{627260D8-6EB2-42B1-9E38-D77F2F04FAE7}" srcOrd="1" destOrd="0" parTransId="{0FAAA690-DBAD-4F1E-939A-B273291EFB88}" sibTransId="{592D5054-568D-466C-9F2A-ECDD0311ADFD}"/>
    <dgm:cxn modelId="{E24C242C-FE25-41AB-B71E-48BB6C8E8C2D}" type="presOf" srcId="{2C3C0115-9E19-46C8-96E5-C9474A5DBB3F}" destId="{22AB0816-45AC-4390-803B-BAC8F5BA2938}" srcOrd="0" destOrd="1" presId="urn:microsoft.com/office/officeart/2005/8/layout/hList1#1"/>
    <dgm:cxn modelId="{0FAE3A2C-CDAB-431C-8397-FBDCDF0CD5CB}" srcId="{983FC9B1-2C18-4112-84A9-AB078325EEEB}" destId="{24ED1304-F66B-4AAB-AF29-96E95EB384BB}" srcOrd="8" destOrd="0" parTransId="{552B5DAE-B127-437D-9BD4-B1904CD8675C}" sibTransId="{62C85F1A-BEF5-4B49-9FAE-3626E3C252E0}"/>
    <dgm:cxn modelId="{9118502E-C912-40F1-A260-3E81987AF464}" srcId="{055BD1C5-8D05-4E04-9198-6C2F32A60190}" destId="{5B9B7EDB-3914-464A-ACB2-A9A33B18E473}" srcOrd="5" destOrd="0" parTransId="{2A4C2C8B-46BA-44F8-8DE7-32AA8448F5C6}" sibTransId="{134B3BC1-612F-4778-B3AF-044E4CFB34E4}"/>
    <dgm:cxn modelId="{3FA72F30-5DDF-44A4-BA4A-0DDC79E53CE4}" type="presOf" srcId="{0B98FCD9-96E5-4EA9-9D74-47F05C671AD9}" destId="{614A92F5-8113-4A94-B988-B9964028A37D}" srcOrd="0" destOrd="18" presId="urn:microsoft.com/office/officeart/2005/8/layout/hList1#1"/>
    <dgm:cxn modelId="{E129B834-B2E7-49F5-85EE-95FB3EAF4EB1}" srcId="{98F89447-C092-4F3A-984F-8AC9F328950E}" destId="{41BE29B5-FF09-4CF9-9418-6A2F368262C2}" srcOrd="1" destOrd="0" parTransId="{6D1B90F3-094D-4B13-A03D-755B93F6567D}" sibTransId="{21FAE53B-B07F-4C1F-A4ED-584828A590DF}"/>
    <dgm:cxn modelId="{546A2A36-5920-4D46-AAD4-A25B5132CD3D}" type="presOf" srcId="{C1540391-A578-4314-819C-534487CBBB4D}" destId="{614A92F5-8113-4A94-B988-B9964028A37D}" srcOrd="0" destOrd="15" presId="urn:microsoft.com/office/officeart/2005/8/layout/hList1#1"/>
    <dgm:cxn modelId="{52CAD13B-FEE4-459A-98B5-52136B12EFAA}" srcId="{3088AB53-21F5-4E49-A14F-64809A251DA3}" destId="{B0027E00-4837-4C24-AE0C-3D92A9EE8CFA}" srcOrd="9" destOrd="0" parTransId="{84C09B8B-8899-4B6E-95F5-BD9F565C925A}" sibTransId="{381C2FFB-3A35-4D0B-B697-689F0C0E4A0C}"/>
    <dgm:cxn modelId="{A01CB83E-C25A-4B6F-AA6B-3AFD774FED41}" type="presOf" srcId="{D6AB491A-D750-4790-A714-AB41E0FBF257}" destId="{459D3233-FFB4-4BBE-8068-F7096AA9C9A8}" srcOrd="0" destOrd="2" presId="urn:microsoft.com/office/officeart/2005/8/layout/hList1#1"/>
    <dgm:cxn modelId="{BC4D2E40-72C9-44DC-ADBD-E5AAF9087228}" srcId="{354AFF54-E986-40D0-8982-2AF8CE00AB54}" destId="{44D78BF6-0AE9-47A5-9F4D-D2B5F2F71F83}" srcOrd="1" destOrd="0" parTransId="{D34002EB-7493-42D1-93AD-98D01BD50707}" sibTransId="{EF80AFEB-FE78-4607-9DD1-971D0CF85D53}"/>
    <dgm:cxn modelId="{9C33EE5B-E703-4126-BF6C-8FD436C3A9FC}" type="presOf" srcId="{98F89447-C092-4F3A-984F-8AC9F328950E}" destId="{EC3DCEE3-FE66-44C2-AA15-789DB6CF3DD0}" srcOrd="0" destOrd="0" presId="urn:microsoft.com/office/officeart/2005/8/layout/hList1#1"/>
    <dgm:cxn modelId="{E4FD1F5C-B873-4059-8AAA-56819E8C244B}" type="presOf" srcId="{0A858817-F5EF-415B-855D-5A72EE76091B}" destId="{459D3233-FFB4-4BBE-8068-F7096AA9C9A8}" srcOrd="0" destOrd="0" presId="urn:microsoft.com/office/officeart/2005/8/layout/hList1#1"/>
    <dgm:cxn modelId="{A0DE055E-CEF3-413D-BAB8-5086B0D3F5A0}" type="presOf" srcId="{1F86B870-CA14-4F93-9F3E-AF8392F965C6}" destId="{7E8F7AD6-7AFD-4BF9-A2DE-A7F79BFDA676}" srcOrd="0" destOrd="8" presId="urn:microsoft.com/office/officeart/2005/8/layout/hList1#1"/>
    <dgm:cxn modelId="{FC5D2D62-52E7-4709-ADDA-94CF2FFA2313}" srcId="{3088AB53-21F5-4E49-A14F-64809A251DA3}" destId="{5A1D6E80-3E9C-417E-AD98-051200AD0135}" srcOrd="5" destOrd="0" parTransId="{C29F8C7B-B6BD-47BB-9B17-3CAAA4016ACA}" sibTransId="{B1CDFB0A-333E-4C01-AF7E-F114BAAFA450}"/>
    <dgm:cxn modelId="{55300A63-153D-43C9-86F2-7E88E0119BC9}" type="presOf" srcId="{3088AB53-21F5-4E49-A14F-64809A251DA3}" destId="{3BAE630F-E91D-4845-ADF7-B8843B64A2A9}" srcOrd="0" destOrd="0" presId="urn:microsoft.com/office/officeart/2005/8/layout/hList1#1"/>
    <dgm:cxn modelId="{B9596065-CE75-41DC-8769-69228B6FA84D}" type="presOf" srcId="{44722602-0D44-4E1A-A9E0-A3082EED416B}" destId="{07BE2419-00F9-478E-BD91-A6EB173E5FA8}" srcOrd="0" destOrd="0" presId="urn:microsoft.com/office/officeart/2005/8/layout/hList1#1"/>
    <dgm:cxn modelId="{477CC845-360E-479D-80C4-5598D2A1711E}" type="presOf" srcId="{9C8DCB8C-BAD0-4A11-A5D3-B99340B7BF1A}" destId="{22AB0816-45AC-4390-803B-BAC8F5BA2938}" srcOrd="0" destOrd="2" presId="urn:microsoft.com/office/officeart/2005/8/layout/hList1#1"/>
    <dgm:cxn modelId="{46A6B946-7659-4CFA-A745-9CEA0ABFF82D}" type="presOf" srcId="{E35A0E64-05EC-4A37-8DF0-C1A8D52F5435}" destId="{459D3233-FFB4-4BBE-8068-F7096AA9C9A8}" srcOrd="0" destOrd="6" presId="urn:microsoft.com/office/officeart/2005/8/layout/hList1#1"/>
    <dgm:cxn modelId="{42358567-C488-43FA-9BFA-226E39C17045}" srcId="{3088AB53-21F5-4E49-A14F-64809A251DA3}" destId="{DB77A9A8-384B-417B-B15F-47E59F9213DD}" srcOrd="10" destOrd="0" parTransId="{3E9385EA-EA2A-4214-ADA3-735618C5614B}" sibTransId="{9ABF2CE5-DDA4-4065-8E1A-5407D4A10BDA}"/>
    <dgm:cxn modelId="{A3926E48-69AF-40CA-9780-A7CFA8EDFDE3}" srcId="{055BD1C5-8D05-4E04-9198-6C2F32A60190}" destId="{0B98FCD9-96E5-4EA9-9D74-47F05C671AD9}" srcOrd="10" destOrd="0" parTransId="{C842BEBB-B07F-4877-8BEB-95AC0738D26D}" sibTransId="{D5438B1D-1924-4086-93E1-25C27C9BF01B}"/>
    <dgm:cxn modelId="{05804469-5997-4E2E-8E32-52D91CA5E5C7}" srcId="{983FC9B1-2C18-4112-84A9-AB078325EEEB}" destId="{314221B4-977A-4174-B74D-E807C38F3681}" srcOrd="4" destOrd="0" parTransId="{5FE6ED66-F1A1-405A-AE7F-9B641C931457}" sibTransId="{8B9F2F4E-265A-4069-887D-A106A6D34F8B}"/>
    <dgm:cxn modelId="{05CC9569-2BC9-4E73-B977-2D99FD8CA594}" srcId="{44722602-0D44-4E1A-A9E0-A3082EED416B}" destId="{983FC9B1-2C18-4112-84A9-AB078325EEEB}" srcOrd="2" destOrd="0" parTransId="{0285A0E0-011C-4922-A520-C151BB1C8435}" sibTransId="{D990BE43-B4F3-40C0-A127-42F0B26BBAB0}"/>
    <dgm:cxn modelId="{990ADA49-EBFD-4D91-8E03-8BC50892EC5A}" type="presOf" srcId="{B9A719C0-7AC5-4A31-A0BE-216DF95D7B1C}" destId="{614A92F5-8113-4A94-B988-B9964028A37D}" srcOrd="0" destOrd="11" presId="urn:microsoft.com/office/officeart/2005/8/layout/hList1#1"/>
    <dgm:cxn modelId="{A3EA024A-11CE-4A08-92F7-E0BD0176DF78}" srcId="{055BD1C5-8D05-4E04-9198-6C2F32A60190}" destId="{86DF6959-1BF9-4354-82E3-356B95BEAF90}" srcOrd="6" destOrd="0" parTransId="{68B34B90-D825-474E-AD0E-00F7B17937FF}" sibTransId="{5AD24858-F0A2-4C7E-B96C-12BA5514E5FE}"/>
    <dgm:cxn modelId="{F21D524A-F370-4D92-A688-F805161D6823}" type="presOf" srcId="{01B49191-730C-4118-AA5B-DE676CFCD58A}" destId="{459D3233-FFB4-4BBE-8068-F7096AA9C9A8}" srcOrd="0" destOrd="3" presId="urn:microsoft.com/office/officeart/2005/8/layout/hList1#1"/>
    <dgm:cxn modelId="{BFAAC96B-6EA2-43A2-A98D-2A10BD4F7359}" type="presOf" srcId="{F2CA75ED-B1D6-4939-B61F-06675A109543}" destId="{614A92F5-8113-4A94-B988-B9964028A37D}" srcOrd="0" destOrd="16" presId="urn:microsoft.com/office/officeart/2005/8/layout/hList1#1"/>
    <dgm:cxn modelId="{8666A96C-9322-4E24-8F18-3D35F8240D70}" type="presOf" srcId="{34A1193E-6059-4B36-8F96-90828E6CE41A}" destId="{22AB0816-45AC-4390-803B-BAC8F5BA2938}" srcOrd="0" destOrd="7" presId="urn:microsoft.com/office/officeart/2005/8/layout/hList1#1"/>
    <dgm:cxn modelId="{687D216F-7579-4F9F-AB1B-D7C91E0D51E9}" type="presOf" srcId="{04A471CB-9050-40EA-8FAD-1EB9604B939A}" destId="{7E8F7AD6-7AFD-4BF9-A2DE-A7F79BFDA676}" srcOrd="0" destOrd="3" presId="urn:microsoft.com/office/officeart/2005/8/layout/hList1#1"/>
    <dgm:cxn modelId="{2203414F-D0E9-4321-9965-B59CC956FCC3}" srcId="{3088AB53-21F5-4E49-A14F-64809A251DA3}" destId="{E631BE3F-31EC-479A-8F60-F93FF69A3AFA}" srcOrd="8" destOrd="0" parTransId="{E9278735-8C2B-4CEA-92BC-318B8A024639}" sibTransId="{9166ADB2-A028-4E8E-9A34-23567FA70F9A}"/>
    <dgm:cxn modelId="{A1071C50-6985-4DA2-8B2A-63227B5A9FC3}" type="presOf" srcId="{413106BA-34DD-4E90-BACC-49CB6C997722}" destId="{459D3233-FFB4-4BBE-8068-F7096AA9C9A8}" srcOrd="0" destOrd="14" presId="urn:microsoft.com/office/officeart/2005/8/layout/hList1#1"/>
    <dgm:cxn modelId="{3E902671-93C5-4D90-BDC7-325C47BBA80C}" srcId="{2A74385E-2928-469E-8BD8-1C939E2BFB3D}" destId="{B9A719C0-7AC5-4A31-A0BE-216DF95D7B1C}" srcOrd="4" destOrd="0" parTransId="{C36386AD-BF30-43D7-A4F0-A799EF43CE91}" sibTransId="{2792A15C-6DB5-4A14-8A51-705DF80F6E2F}"/>
    <dgm:cxn modelId="{D7334573-382C-47BA-9FCC-A97F78041BD9}" type="presOf" srcId="{CD582678-3DC9-4DEE-A9F9-378117D67494}" destId="{459D3233-FFB4-4BBE-8068-F7096AA9C9A8}" srcOrd="0" destOrd="5" presId="urn:microsoft.com/office/officeart/2005/8/layout/hList1#1"/>
    <dgm:cxn modelId="{BAC4A553-5706-4ACD-B3B5-E3ACE4E0F6E6}" srcId="{3088AB53-21F5-4E49-A14F-64809A251DA3}" destId="{359D86BF-9800-46D0-BBDB-41EC7759C304}" srcOrd="15" destOrd="0" parTransId="{22428AE4-451D-49AE-BD05-754EB9BC54EE}" sibTransId="{96A96F1F-CDBC-4F22-8253-11A6C50B4CC2}"/>
    <dgm:cxn modelId="{56B92675-0021-4B66-805F-030300F0CA25}" type="presOf" srcId="{14360486-6830-43D4-8886-659406AC204D}" destId="{614A92F5-8113-4A94-B988-B9964028A37D}" srcOrd="0" destOrd="2" presId="urn:microsoft.com/office/officeart/2005/8/layout/hList1#1"/>
    <dgm:cxn modelId="{7BDF1957-5682-4137-8747-9EBAEB90A694}" type="presOf" srcId="{8BE05986-5508-4073-A562-7B1189B05CDF}" destId="{459D3233-FFB4-4BBE-8068-F7096AA9C9A8}" srcOrd="0" destOrd="16" presId="urn:microsoft.com/office/officeart/2005/8/layout/hList1#1"/>
    <dgm:cxn modelId="{50276E77-729F-4542-BC8C-1A126ED1CD14}" srcId="{983FC9B1-2C18-4112-84A9-AB078325EEEB}" destId="{6962FFBD-CAA0-44E8-86D0-24D843991AFB}" srcOrd="7" destOrd="0" parTransId="{65E8B95B-50B7-4D27-8F62-DC1D54B3D32D}" sibTransId="{A1EC545A-8B54-43A4-960C-F2C0F8552DBE}"/>
    <dgm:cxn modelId="{CC3DAC79-22B4-49FE-83DC-B8C06B4CBDDD}" type="presOf" srcId="{DA3817FF-FD78-41E3-B116-C01DE03C1398}" destId="{614A92F5-8113-4A94-B988-B9964028A37D}" srcOrd="0" destOrd="5" presId="urn:microsoft.com/office/officeart/2005/8/layout/hList1#1"/>
    <dgm:cxn modelId="{5EB4217C-5E67-4FE7-A826-7E348522AA61}" srcId="{055BD1C5-8D05-4E04-9198-6C2F32A60190}" destId="{2A74385E-2928-469E-8BD8-1C939E2BFB3D}" srcOrd="3" destOrd="0" parTransId="{8AEF6239-2291-4658-98A0-B8773CBA25C8}" sibTransId="{0815817D-5BDA-4FA5-BF28-463825EA7DC0}"/>
    <dgm:cxn modelId="{28FE5B7D-066C-4A9D-B518-79306C6B079C}" srcId="{98F89447-C092-4F3A-984F-8AC9F328950E}" destId="{F9A9AD72-37CB-4266-ABFE-A4905DC5A1F9}" srcOrd="2" destOrd="0" parTransId="{440F5EF5-A2CC-40D9-A7F5-F3E76ADD30ED}" sibTransId="{7ED2093E-F9B8-4BD2-BE84-1BB76B3BDD25}"/>
    <dgm:cxn modelId="{6E723982-30E6-461B-BF8F-E1638588AD95}" type="presOf" srcId="{983FC9B1-2C18-4112-84A9-AB078325EEEB}" destId="{D0A4C43A-2EF5-4CA4-8B99-1FD725244F6A}" srcOrd="0" destOrd="0" presId="urn:microsoft.com/office/officeart/2005/8/layout/hList1#1"/>
    <dgm:cxn modelId="{6C03C184-3ADD-4EBE-B41E-4C8F97B25521}" srcId="{983FC9B1-2C18-4112-84A9-AB078325EEEB}" destId="{0A858817-F5EF-415B-855D-5A72EE76091B}" srcOrd="0" destOrd="0" parTransId="{9E7658E4-DE6B-4948-B60F-E8DF158F140D}" sibTransId="{91D52E70-17BE-4D93-9287-F5E34C6CA94F}"/>
    <dgm:cxn modelId="{B7C40485-AB04-4E5B-B243-6A9E264778B2}" srcId="{2A74385E-2928-469E-8BD8-1C939E2BFB3D}" destId="{61C6BB9E-E46E-4AA4-B3B7-FF5C2C1AD95C}" srcOrd="0" destOrd="0" parTransId="{D8B15C1F-968B-4506-A8F6-5AB1E0AAE8DF}" sibTransId="{7B565648-D929-4775-A7EC-BAF19B037365}"/>
    <dgm:cxn modelId="{5FFD9B85-815E-4229-BBF3-722CA15BBAA9}" type="presOf" srcId="{7CDD1BFE-7D4F-447B-9163-CE8CB2D42024}" destId="{614A92F5-8113-4A94-B988-B9964028A37D}" srcOrd="0" destOrd="4" presId="urn:microsoft.com/office/officeart/2005/8/layout/hList1#1"/>
    <dgm:cxn modelId="{CCC6BD87-4EDE-4108-B8D2-F6FFB18F8E24}" srcId="{98F89447-C092-4F3A-984F-8AC9F328950E}" destId="{5C4878AB-C93A-4325-BE78-A4C3E18E8C50}" srcOrd="4" destOrd="0" parTransId="{0733E238-B347-4B5A-A911-A938F821784A}" sibTransId="{D0C8FFE7-BCA3-484B-B05A-46F049A542EB}"/>
    <dgm:cxn modelId="{170DE887-AFA4-4045-A8FA-EB95796CB366}" srcId="{983FC9B1-2C18-4112-84A9-AB078325EEEB}" destId="{01B49191-730C-4118-AA5B-DE676CFCD58A}" srcOrd="3" destOrd="0" parTransId="{7F860C43-75E9-448F-88D1-589A2147A250}" sibTransId="{20A428A0-1A9F-4B44-9FD9-2B2F327900BE}"/>
    <dgm:cxn modelId="{16FC9E8A-FE28-4B44-BC99-1A4C86ABD4D2}" type="presOf" srcId="{3BEB6A86-4781-4C84-BDBD-CDE58BBFE27F}" destId="{22AB0816-45AC-4390-803B-BAC8F5BA2938}" srcOrd="0" destOrd="17" presId="urn:microsoft.com/office/officeart/2005/8/layout/hList1#1"/>
    <dgm:cxn modelId="{EA7AEA8B-62A6-413D-B202-6CB1416A2E64}" srcId="{983FC9B1-2C18-4112-84A9-AB078325EEEB}" destId="{0451DB98-69E8-4B8A-A0D9-56F7F875FC1D}" srcOrd="1" destOrd="0" parTransId="{320F6CE6-A743-40BF-9041-D195E1DC7FA4}" sibTransId="{96B141F3-F1A5-4BE6-A089-72BDF44FE236}"/>
    <dgm:cxn modelId="{4BD12B94-A6DC-4310-8772-FA61559E632F}" type="presOf" srcId="{359D86BF-9800-46D0-BBDB-41EC7759C304}" destId="{22AB0816-45AC-4390-803B-BAC8F5BA2938}" srcOrd="0" destOrd="15" presId="urn:microsoft.com/office/officeart/2005/8/layout/hList1#1"/>
    <dgm:cxn modelId="{10519C94-F10E-4E0B-B32F-ECDE2529DE7E}" srcId="{055BD1C5-8D05-4E04-9198-6C2F32A60190}" destId="{01707E26-A0DF-446D-841D-291F026D4C2A}" srcOrd="9" destOrd="0" parTransId="{01557FB2-39FA-4780-8FD5-EA9F7D219F18}" sibTransId="{446BD847-62F4-438C-AC07-A696C14E8CCF}"/>
    <dgm:cxn modelId="{BD0BD698-D8B2-4739-9177-9839C20CA0BE}" type="presOf" srcId="{C885B45F-5742-4203-A8BA-B9B58D64CF66}" destId="{22AB0816-45AC-4390-803B-BAC8F5BA2938}" srcOrd="0" destOrd="14" presId="urn:microsoft.com/office/officeart/2005/8/layout/hList1#1"/>
    <dgm:cxn modelId="{4B3BF398-C973-41E8-B00D-7BC53A39688C}" type="presOf" srcId="{56FC5B9B-A472-494D-AEC1-F8BAC3C325E8}" destId="{614A92F5-8113-4A94-B988-B9964028A37D}" srcOrd="0" destOrd="9" presId="urn:microsoft.com/office/officeart/2005/8/layout/hList1#1"/>
    <dgm:cxn modelId="{E971C09A-DE88-41F9-975D-5A0A5A1864C7}" type="presOf" srcId="{04D7B2F0-D443-4A8A-A27A-F2A6E79C28D9}" destId="{7E8F7AD6-7AFD-4BF9-A2DE-A7F79BFDA676}" srcOrd="0" destOrd="0" presId="urn:microsoft.com/office/officeart/2005/8/layout/hList1#1"/>
    <dgm:cxn modelId="{DB1B7EA4-263D-47C7-B6A6-DDEE40B13091}" srcId="{1546FCFD-88A7-4A74-B75D-CD4F7AFE4D6B}" destId="{158BD7D3-A296-40CE-8AF3-62DFFE1D85B7}" srcOrd="1" destOrd="0" parTransId="{A880BF94-62D9-497B-8FFD-25E11BBA7606}" sibTransId="{C05ACC32-7627-44B1-AFC0-3226CDCC0223}"/>
    <dgm:cxn modelId="{459F7EA4-F3F4-4647-9E58-7AF8AB5136DC}" srcId="{055BD1C5-8D05-4E04-9198-6C2F32A60190}" destId="{DA3817FF-FD78-41E3-B116-C01DE03C1398}" srcOrd="2" destOrd="0" parTransId="{51394DC6-D7DC-4537-B868-D508BA24E3AA}" sibTransId="{20A27DD4-CCA9-4C51-A708-39A6ABF2FC53}"/>
    <dgm:cxn modelId="{DCC27DA8-2680-405B-B342-CBD66C575390}" srcId="{3088AB53-21F5-4E49-A14F-64809A251DA3}" destId="{2C3C0115-9E19-46C8-96E5-C9474A5DBB3F}" srcOrd="1" destOrd="0" parTransId="{4C8E5787-8EF1-40E2-A870-9FC81212909D}" sibTransId="{876156B9-5638-4E5C-A5FD-5BD907C413E7}"/>
    <dgm:cxn modelId="{5A11C9AD-8BB2-46A7-A764-D78CBCB7AB87}" type="presOf" srcId="{E8CDF833-6EF3-4345-9DFC-62BBF6E42D2A}" destId="{22AB0816-45AC-4390-803B-BAC8F5BA2938}" srcOrd="0" destOrd="6" presId="urn:microsoft.com/office/officeart/2005/8/layout/hList1#1"/>
    <dgm:cxn modelId="{241A58AE-779B-485F-8ED0-19B65AFE16BB}" type="presOf" srcId="{61C6BB9E-E46E-4AA4-B3B7-FF5C2C1AD95C}" destId="{614A92F5-8113-4A94-B988-B9964028A37D}" srcOrd="0" destOrd="7" presId="urn:microsoft.com/office/officeart/2005/8/layout/hList1#1"/>
    <dgm:cxn modelId="{57CA42AF-A7E7-4119-A36E-86C633CDBE90}" type="presOf" srcId="{158BD7D3-A296-40CE-8AF3-62DFFE1D85B7}" destId="{614A92F5-8113-4A94-B988-B9964028A37D}" srcOrd="0" destOrd="3" presId="urn:microsoft.com/office/officeart/2005/8/layout/hList1#1"/>
    <dgm:cxn modelId="{849106B6-17D3-464C-91CF-BA528C577579}" srcId="{983FC9B1-2C18-4112-84A9-AB078325EEEB}" destId="{413106BA-34DD-4E90-BACC-49CB6C997722}" srcOrd="14" destOrd="0" parTransId="{A0EED501-B9B7-4210-8412-E77CB44E253D}" sibTransId="{25B3E8E1-0B23-4A0E-8BDE-01494527A4B0}"/>
    <dgm:cxn modelId="{7E2C6CB7-DC1C-4DF4-909D-7E767DF96E8B}" srcId="{3088AB53-21F5-4E49-A14F-64809A251DA3}" destId="{C885B45F-5742-4203-A8BA-B9B58D64CF66}" srcOrd="14" destOrd="0" parTransId="{9F6D671A-FAF4-48A4-84E1-2DDDB11C542E}" sibTransId="{AAC3E8C4-05F8-4C7B-A23D-FEAAFE167212}"/>
    <dgm:cxn modelId="{A6C6D5BA-2CD1-4D66-BE04-1C00F3AE2F45}" srcId="{983FC9B1-2C18-4112-84A9-AB078325EEEB}" destId="{55F5116A-5FEC-4686-B5D1-CC9C09BA6A4A}" srcOrd="13" destOrd="0" parTransId="{F3689178-9011-4C8D-976A-C2FB63A6203E}" sibTransId="{4E714AF7-1D97-48B3-8D4C-EB4139CE8605}"/>
    <dgm:cxn modelId="{F74FDABC-887E-4980-89F0-0F1A6E1D9322}" srcId="{1546FCFD-88A7-4A74-B75D-CD4F7AFE4D6B}" destId="{14360486-6830-43D4-8886-659406AC204D}" srcOrd="0" destOrd="0" parTransId="{84016DDD-F202-4D88-8171-95DDA7CA60DE}" sibTransId="{631E4F88-0560-4FAF-B131-30E8C8FA5628}"/>
    <dgm:cxn modelId="{B8D45FBE-10E5-4BBD-98DF-D53E2725363C}" type="presOf" srcId="{B7329573-E6CD-4097-8CC5-758E967E02AD}" destId="{22AB0816-45AC-4390-803B-BAC8F5BA2938}" srcOrd="0" destOrd="13" presId="urn:microsoft.com/office/officeart/2005/8/layout/hList1#1"/>
    <dgm:cxn modelId="{3946EDBF-F2F2-49FB-82F0-0D719C0EEBAF}" srcId="{3088AB53-21F5-4E49-A14F-64809A251DA3}" destId="{81920812-1EE6-4247-B565-8963829EF836}" srcOrd="0" destOrd="0" parTransId="{EA5A12BF-96CF-49F2-AC43-1E1508D92E9E}" sibTransId="{D9B4B384-C15A-4A8E-9B85-F91370E1DAFF}"/>
    <dgm:cxn modelId="{980982C2-5DA5-4708-8934-6A64147F72B4}" srcId="{3088AB53-21F5-4E49-A14F-64809A251DA3}" destId="{34A1193E-6059-4B36-8F96-90828E6CE41A}" srcOrd="7" destOrd="0" parTransId="{46127968-8757-4882-8813-D85198546FB0}" sibTransId="{B03B041D-F78B-40C3-8057-00D686E145F4}"/>
    <dgm:cxn modelId="{E99507C4-870D-4092-9B12-224F26075B55}" srcId="{055BD1C5-8D05-4E04-9198-6C2F32A60190}" destId="{1546FCFD-88A7-4A74-B75D-CD4F7AFE4D6B}" srcOrd="1" destOrd="0" parTransId="{565E0215-A5D4-4C36-A159-AA3493AFE922}" sibTransId="{B03B58F1-A1BE-4BC1-8FA1-2D0F929513E2}"/>
    <dgm:cxn modelId="{2DDF60C9-20DD-49BF-9DD6-33C893C53B6F}" srcId="{983FC9B1-2C18-4112-84A9-AB078325EEEB}" destId="{BD3491EA-929F-40B4-B443-099CFC3E4013}" srcOrd="11" destOrd="0" parTransId="{95DC0486-9C6F-4722-BCCB-824A5D23B0C3}" sibTransId="{0FFAF646-4458-42BC-82CD-1CD02ADD0B39}"/>
    <dgm:cxn modelId="{B1F594C9-1DE8-4962-90A8-4D1A3B5E3540}" srcId="{3088AB53-21F5-4E49-A14F-64809A251DA3}" destId="{41729D47-6A4C-40FA-A571-F6F28FBAB549}" srcOrd="11" destOrd="0" parTransId="{C35D417C-A734-4C7A-8746-7D654FFC9B1D}" sibTransId="{08CA2A49-BC00-4E29-9186-02C03263E822}"/>
    <dgm:cxn modelId="{50E131CD-EAAF-451C-B988-E53A83FF0808}" srcId="{98F89447-C092-4F3A-984F-8AC9F328950E}" destId="{1F86B870-CA14-4F93-9F3E-AF8392F965C6}" srcOrd="6" destOrd="0" parTransId="{F78168F9-0C47-4F39-921B-893352B55D71}" sibTransId="{F779FFDD-E292-4FA1-8FEC-81287967734A}"/>
    <dgm:cxn modelId="{BC4740CD-9DDF-4FEB-A0FD-0D1B1EE218A2}" srcId="{983FC9B1-2C18-4112-84A9-AB078325EEEB}" destId="{19FB6140-EAC0-40D4-ADF2-D7C999671139}" srcOrd="12" destOrd="0" parTransId="{D3D8CD3B-EB53-4C81-9B1D-83197A76B768}" sibTransId="{3B8EFF85-DDEA-4A9E-A9C0-843329CF6A28}"/>
    <dgm:cxn modelId="{0C542ECF-B68D-4999-BD8A-38622835AEB9}" type="presOf" srcId="{F9A9AD72-37CB-4266-ABFE-A4905DC5A1F9}" destId="{7E8F7AD6-7AFD-4BF9-A2DE-A7F79BFDA676}" srcOrd="0" destOrd="2" presId="urn:microsoft.com/office/officeart/2005/8/layout/hList1#1"/>
    <dgm:cxn modelId="{978175D0-B1A8-4F34-AB87-C587192D7F0A}" type="presOf" srcId="{41BE29B5-FF09-4CF9-9418-6A2F368262C2}" destId="{7E8F7AD6-7AFD-4BF9-A2DE-A7F79BFDA676}" srcOrd="0" destOrd="1" presId="urn:microsoft.com/office/officeart/2005/8/layout/hList1#1"/>
    <dgm:cxn modelId="{605C76D3-A726-4E19-BB81-266453456F7F}" type="presOf" srcId="{1F266C63-4C7C-463A-BD99-6DA3E2B5DAA2}" destId="{459D3233-FFB4-4BBE-8068-F7096AA9C9A8}" srcOrd="0" destOrd="10" presId="urn:microsoft.com/office/officeart/2005/8/layout/hList1#1"/>
    <dgm:cxn modelId="{22CE0ED4-BE2F-4C32-975C-4B630681177F}" srcId="{055BD1C5-8D05-4E04-9198-6C2F32A60190}" destId="{F2CA75ED-B1D6-4939-B61F-06675A109543}" srcOrd="8" destOrd="0" parTransId="{D7326693-F354-4D28-9994-5C1A958C2574}" sibTransId="{56BF9407-B13B-4829-A293-7DF03B5AEB70}"/>
    <dgm:cxn modelId="{B39F3CD5-FB9B-4FAA-9006-7B619D32E75E}" srcId="{983FC9B1-2C18-4112-84A9-AB078325EEEB}" destId="{E35A0E64-05EC-4A37-8DF0-C1A8D52F5435}" srcOrd="6" destOrd="0" parTransId="{464D8EB5-3433-45F7-BC0D-658EBE2D5328}" sibTransId="{85B94C4D-78E6-4111-864C-1B507015AF4D}"/>
    <dgm:cxn modelId="{D5D528D8-51A6-494B-B847-80B3EAFB036D}" type="presOf" srcId="{314221B4-977A-4174-B74D-E807C38F3681}" destId="{459D3233-FFB4-4BBE-8068-F7096AA9C9A8}" srcOrd="0" destOrd="4" presId="urn:microsoft.com/office/officeart/2005/8/layout/hList1#1"/>
    <dgm:cxn modelId="{C95372DA-D68D-44D9-8AC3-7D070D4A4ACB}" srcId="{983FC9B1-2C18-4112-84A9-AB078325EEEB}" destId="{1F266C63-4C7C-463A-BD99-6DA3E2B5DAA2}" srcOrd="10" destOrd="0" parTransId="{DF83AA14-B8B1-4BE0-B47D-29AAB54B94F7}" sibTransId="{49D1BA07-F53B-4B5A-804C-3BAF7ADE9FFC}"/>
    <dgm:cxn modelId="{59F30CDB-A7CD-4A52-A382-780B4EAEF18E}" srcId="{055BD1C5-8D05-4E04-9198-6C2F32A60190}" destId="{4ADB675E-BAD4-47DA-A9E0-83C52BFA3F30}" srcOrd="0" destOrd="0" parTransId="{E8BAC81E-434D-4BD5-9F12-F50975CC38B8}" sibTransId="{3511498B-F311-429A-80E9-65F377F5D33A}"/>
    <dgm:cxn modelId="{268A38DD-EE55-43CA-BFA1-E30C1F576CFC}" type="presOf" srcId="{95CA63A4-B597-41D5-9CD5-609F646A10DF}" destId="{614A92F5-8113-4A94-B988-B9964028A37D}" srcOrd="0" destOrd="10" presId="urn:microsoft.com/office/officeart/2005/8/layout/hList1#1"/>
    <dgm:cxn modelId="{36D3EADD-D7E4-4EB2-AAFF-1FF30396415E}" srcId="{3088AB53-21F5-4E49-A14F-64809A251DA3}" destId="{9B01E66B-7E26-44D1-A98D-451C7ABF1D6E}" srcOrd="3" destOrd="0" parTransId="{3881071F-323E-4CC8-82A2-8B6CD28547BD}" sibTransId="{E8541D31-BE19-4BED-B557-94EAA1465E73}"/>
    <dgm:cxn modelId="{D2C988DE-9BFA-4C31-BE52-EB73B6F2E8EB}" type="presOf" srcId="{2A74385E-2928-469E-8BD8-1C939E2BFB3D}" destId="{614A92F5-8113-4A94-B988-B9964028A37D}" srcOrd="0" destOrd="6" presId="urn:microsoft.com/office/officeart/2005/8/layout/hList1#1"/>
    <dgm:cxn modelId="{B5FD7DDF-4024-4AD5-BD06-1B02E151DD27}" type="presOf" srcId="{08E945A5-94D0-4AE8-B6A7-C0E5C00715C3}" destId="{459D3233-FFB4-4BBE-8068-F7096AA9C9A8}" srcOrd="0" destOrd="9" presId="urn:microsoft.com/office/officeart/2005/8/layout/hList1#1"/>
    <dgm:cxn modelId="{136046E0-2303-494B-B5DC-5AE8A09C33F0}" srcId="{983FC9B1-2C18-4112-84A9-AB078325EEEB}" destId="{D6AB491A-D750-4790-A714-AB41E0FBF257}" srcOrd="2" destOrd="0" parTransId="{FB95C4CF-013E-4FAB-8205-E33BFB48C54B}" sibTransId="{19A10800-9349-489C-9391-F330DAED93FF}"/>
    <dgm:cxn modelId="{FF1477E2-7FEE-4279-AD37-DEBE8DD589FB}" type="presOf" srcId="{9B01E66B-7E26-44D1-A98D-451C7ABF1D6E}" destId="{22AB0816-45AC-4390-803B-BAC8F5BA2938}" srcOrd="0" destOrd="3" presId="urn:microsoft.com/office/officeart/2005/8/layout/hList1#1"/>
    <dgm:cxn modelId="{8020B5E2-D175-4081-ABDD-08245E2F2441}" type="presOf" srcId="{5A718CA0-7D2F-4E21-BC49-60917422F889}" destId="{459D3233-FFB4-4BBE-8068-F7096AA9C9A8}" srcOrd="0" destOrd="15" presId="urn:microsoft.com/office/officeart/2005/8/layout/hList1#1"/>
    <dgm:cxn modelId="{23DD7AE7-589D-4B77-A078-E8207BCCA519}" srcId="{1546FCFD-88A7-4A74-B75D-CD4F7AFE4D6B}" destId="{7CDD1BFE-7D4F-447B-9163-CE8CB2D42024}" srcOrd="2" destOrd="0" parTransId="{E1C70B50-A8F3-4350-B78D-7FE6AB8ED31C}" sibTransId="{997D7093-6046-4130-A598-DE0B28B60B8E}"/>
    <dgm:cxn modelId="{2E0ABCE8-BC0B-4682-B21F-8EE7301ED685}" srcId="{354AFF54-E986-40D0-8982-2AF8CE00AB54}" destId="{D48BB1D0-FAA5-4D45-B1F3-894EAD3C45AF}" srcOrd="0" destOrd="0" parTransId="{02B38818-32AD-4C68-90B4-4487A4D650E6}" sibTransId="{0D85B3B0-31D1-4950-955A-7B3F84D001C2}"/>
    <dgm:cxn modelId="{66D473E9-AA06-476F-870C-C7A527F78D91}" type="presOf" srcId="{A13A377D-E67E-4995-9420-03515B088327}" destId="{22AB0816-45AC-4390-803B-BAC8F5BA2938}" srcOrd="0" destOrd="4" presId="urn:microsoft.com/office/officeart/2005/8/layout/hList1#1"/>
    <dgm:cxn modelId="{D47F90E9-9A47-4E68-96BF-4EC91468199B}" type="presOf" srcId="{01707E26-A0DF-446D-841D-291F026D4C2A}" destId="{614A92F5-8113-4A94-B988-B9964028A37D}" srcOrd="0" destOrd="17" presId="urn:microsoft.com/office/officeart/2005/8/layout/hList1#1"/>
    <dgm:cxn modelId="{1B3D39EB-E643-4238-87FD-56314BAB4F80}" type="presOf" srcId="{0451DB98-69E8-4B8A-A0D9-56F7F875FC1D}" destId="{459D3233-FFB4-4BBE-8068-F7096AA9C9A8}" srcOrd="0" destOrd="1" presId="urn:microsoft.com/office/officeart/2005/8/layout/hList1#1"/>
    <dgm:cxn modelId="{ACD96AEE-FD2D-431A-A0CE-41003B653AF2}" type="presOf" srcId="{86DF6959-1BF9-4354-82E3-356B95BEAF90}" destId="{614A92F5-8113-4A94-B988-B9964028A37D}" srcOrd="0" destOrd="14" presId="urn:microsoft.com/office/officeart/2005/8/layout/hList1#1"/>
    <dgm:cxn modelId="{84B2ACEE-9A44-4457-95CC-1F068E9F516D}" type="presOf" srcId="{5C4878AB-C93A-4325-BE78-A4C3E18E8C50}" destId="{7E8F7AD6-7AFD-4BF9-A2DE-A7F79BFDA676}" srcOrd="0" destOrd="4" presId="urn:microsoft.com/office/officeart/2005/8/layout/hList1#1"/>
    <dgm:cxn modelId="{954C64F0-3146-4C5E-A3D3-87848BB539D4}" type="presOf" srcId="{5A1D6E80-3E9C-417E-AD98-051200AD0135}" destId="{22AB0816-45AC-4390-803B-BAC8F5BA2938}" srcOrd="0" destOrd="5" presId="urn:microsoft.com/office/officeart/2005/8/layout/hList1#1"/>
    <dgm:cxn modelId="{62BFD6F0-4C47-452E-9C1F-50BD9EEA9811}" srcId="{055BD1C5-8D05-4E04-9198-6C2F32A60190}" destId="{C1540391-A578-4314-819C-534487CBBB4D}" srcOrd="7" destOrd="0" parTransId="{EA63D6BB-1DE8-4DC4-A4C3-3634B79EC67F}" sibTransId="{6F0A9FEF-806D-4471-A73E-D3C688511084}"/>
    <dgm:cxn modelId="{01B01CF1-FFD1-471A-8CB8-5D834A790BAE}" srcId="{3088AB53-21F5-4E49-A14F-64809A251DA3}" destId="{E5CB87A0-AECA-46B2-8EAC-CA208A6A05EB}" srcOrd="16" destOrd="0" parTransId="{62FA69E0-9F59-403B-BF2D-328624DE3085}" sibTransId="{1E897A6E-FBB1-4CB2-8569-7D445FB826A2}"/>
    <dgm:cxn modelId="{5E52E0F2-2631-4A1E-812B-AE55F8B2BE1F}" type="presOf" srcId="{44D78BF6-0AE9-47A5-9F4D-D2B5F2F71F83}" destId="{7E8F7AD6-7AFD-4BF9-A2DE-A7F79BFDA676}" srcOrd="0" destOrd="7" presId="urn:microsoft.com/office/officeart/2005/8/layout/hList1#1"/>
    <dgm:cxn modelId="{7C3B8FF5-4931-48E1-B122-3E5125103AAF}" type="presOf" srcId="{E5CB87A0-AECA-46B2-8EAC-CA208A6A05EB}" destId="{22AB0816-45AC-4390-803B-BAC8F5BA2938}" srcOrd="0" destOrd="16" presId="urn:microsoft.com/office/officeart/2005/8/layout/hList1#1"/>
    <dgm:cxn modelId="{2FBD84F6-2C0A-41FE-A661-A5E32A09AE64}" type="presOf" srcId="{1546FCFD-88A7-4A74-B75D-CD4F7AFE4D6B}" destId="{614A92F5-8113-4A94-B988-B9964028A37D}" srcOrd="0" destOrd="1" presId="urn:microsoft.com/office/officeart/2005/8/layout/hList1#1"/>
    <dgm:cxn modelId="{203355F7-0C74-412F-92CD-709DF842B173}" srcId="{44722602-0D44-4E1A-A9E0-A3082EED416B}" destId="{98F89447-C092-4F3A-984F-8AC9F328950E}" srcOrd="0" destOrd="0" parTransId="{1110BDD8-D8E5-47F9-93D2-3D815ADA507A}" sibTransId="{C86A5C99-D718-4163-BF25-64CC75E21248}"/>
    <dgm:cxn modelId="{D6E1D7F7-F256-4C3E-AB46-937D8DF3B9A4}" type="presOf" srcId="{627260D8-6EB2-42B1-9E38-D77F2F04FAE7}" destId="{614A92F5-8113-4A94-B988-B9964028A37D}" srcOrd="0" destOrd="8" presId="urn:microsoft.com/office/officeart/2005/8/layout/hList1#1"/>
    <dgm:cxn modelId="{8FD919F8-8FA7-4066-91A8-13C7E92E9550}" srcId="{983FC9B1-2C18-4112-84A9-AB078325EEEB}" destId="{CD582678-3DC9-4DEE-A9F9-378117D67494}" srcOrd="5" destOrd="0" parTransId="{E513BBBA-3057-4A04-8867-483B22E38A36}" sibTransId="{4F5313FD-84C6-4B4D-AD8D-20957800A6D8}"/>
    <dgm:cxn modelId="{849BFDFA-05A9-4662-8C86-C86F1179784C}" srcId="{44722602-0D44-4E1A-A9E0-A3082EED416B}" destId="{055BD1C5-8D05-4E04-9198-6C2F32A60190}" srcOrd="1" destOrd="0" parTransId="{60FC22A3-5AF3-4789-9428-C7A433C4BBC4}" sibTransId="{ECAB2C9C-AF9F-4BE1-8CA7-997F43455FDC}"/>
    <dgm:cxn modelId="{A4BA2BFB-EBDC-4128-9181-05C9BB1878CD}" srcId="{983FC9B1-2C18-4112-84A9-AB078325EEEB}" destId="{5A718CA0-7D2F-4E21-BC49-60917422F889}" srcOrd="15" destOrd="0" parTransId="{35465742-8DD3-4421-8674-222ACFCAA735}" sibTransId="{2E3A51D6-30F8-43E2-8E42-686AABF6C87F}"/>
    <dgm:cxn modelId="{BA3081FB-12FE-49E6-995B-A76D1020551F}" type="presOf" srcId="{55F5116A-5FEC-4686-B5D1-CC9C09BA6A4A}" destId="{459D3233-FFB4-4BBE-8068-F7096AA9C9A8}" srcOrd="0" destOrd="13" presId="urn:microsoft.com/office/officeart/2005/8/layout/hList1#1"/>
    <dgm:cxn modelId="{5D16A7FB-C77D-4931-8914-EE59716C9406}" srcId="{055BD1C5-8D05-4E04-9198-6C2F32A60190}" destId="{CDCDC79F-CB91-4A28-ACFB-61670C082A19}" srcOrd="4" destOrd="0" parTransId="{07723FD3-576A-4B51-9031-AF1ED1BC380C}" sibTransId="{F8156B06-A768-49E9-A555-5F16DEF3E25F}"/>
    <dgm:cxn modelId="{E006E7FB-A2D1-4D06-9A04-4EF5F849CE19}" srcId="{98F89447-C092-4F3A-984F-8AC9F328950E}" destId="{354AFF54-E986-40D0-8982-2AF8CE00AB54}" srcOrd="5" destOrd="0" parTransId="{3A17FBFB-D60E-491E-B46E-5F28D50958FB}" sibTransId="{70FF8E7D-1CAC-4D22-997A-93C9EB62ABEB}"/>
    <dgm:cxn modelId="{64B40EFD-CFD7-4B53-932F-12F6C3743002}" srcId="{3088AB53-21F5-4E49-A14F-64809A251DA3}" destId="{0FCECDD7-11DC-405E-AC5C-DC957D589D4D}" srcOrd="18" destOrd="0" parTransId="{1A308887-4C28-4120-B512-2A0FD9BAA11C}" sibTransId="{596BE919-D186-4280-B0AA-B983C200CF45}"/>
    <dgm:cxn modelId="{354D15FE-45B8-42D1-AA5E-18F60001784B}" type="presOf" srcId="{5B9B7EDB-3914-464A-ACB2-A9A33B18E473}" destId="{614A92F5-8113-4A94-B988-B9964028A37D}" srcOrd="0" destOrd="13" presId="urn:microsoft.com/office/officeart/2005/8/layout/hList1#1"/>
    <dgm:cxn modelId="{9185D9FE-1C59-430F-A879-A78285DB3BD9}" srcId="{3088AB53-21F5-4E49-A14F-64809A251DA3}" destId="{B7329573-E6CD-4097-8CC5-758E967E02AD}" srcOrd="13" destOrd="0" parTransId="{828114E0-05D8-4251-9C93-94189A4AB54C}" sibTransId="{2834A60C-0DF9-447B-8028-70AFC93CB6D2}"/>
    <dgm:cxn modelId="{96C6E1FE-7EA2-423D-84E5-93A850000C2D}" type="presOf" srcId="{6962FFBD-CAA0-44E8-86D0-24D843991AFB}" destId="{459D3233-FFB4-4BBE-8068-F7096AA9C9A8}" srcOrd="0" destOrd="7" presId="urn:microsoft.com/office/officeart/2005/8/layout/hList1#1"/>
    <dgm:cxn modelId="{1D2E8F20-80EF-4773-935A-34AB663CCD4E}" type="presParOf" srcId="{07BE2419-00F9-478E-BD91-A6EB173E5FA8}" destId="{9DBF0F69-4005-4A03-A421-0489F48014C0}" srcOrd="0" destOrd="0" presId="urn:microsoft.com/office/officeart/2005/8/layout/hList1#1"/>
    <dgm:cxn modelId="{A75A76BE-70EE-4FA2-B22C-4BE25080535C}" type="presParOf" srcId="{9DBF0F69-4005-4A03-A421-0489F48014C0}" destId="{EC3DCEE3-FE66-44C2-AA15-789DB6CF3DD0}" srcOrd="0" destOrd="0" presId="urn:microsoft.com/office/officeart/2005/8/layout/hList1#1"/>
    <dgm:cxn modelId="{5FA6DEC1-554D-4AE7-977A-B93BD8DE1F96}" type="presParOf" srcId="{9DBF0F69-4005-4A03-A421-0489F48014C0}" destId="{7E8F7AD6-7AFD-4BF9-A2DE-A7F79BFDA676}" srcOrd="1" destOrd="0" presId="urn:microsoft.com/office/officeart/2005/8/layout/hList1#1"/>
    <dgm:cxn modelId="{7D013031-902F-47B6-BCF0-2F7683557D0B}" type="presParOf" srcId="{07BE2419-00F9-478E-BD91-A6EB173E5FA8}" destId="{26EABE8C-369F-4718-B803-BFC595DFC54A}" srcOrd="1" destOrd="0" presId="urn:microsoft.com/office/officeart/2005/8/layout/hList1#1"/>
    <dgm:cxn modelId="{B82FC751-74E7-4C33-BA34-2C0B867CB71D}" type="presParOf" srcId="{07BE2419-00F9-478E-BD91-A6EB173E5FA8}" destId="{C3BE1236-1EB0-41BF-97DD-E35A9262B3CB}" srcOrd="2" destOrd="0" presId="urn:microsoft.com/office/officeart/2005/8/layout/hList1#1"/>
    <dgm:cxn modelId="{92BD1369-1FB0-4D60-AC96-33A57B2F27D9}" type="presParOf" srcId="{C3BE1236-1EB0-41BF-97DD-E35A9262B3CB}" destId="{0977DAEC-3FF6-43F4-9A40-E4630989BA77}" srcOrd="0" destOrd="0" presId="urn:microsoft.com/office/officeart/2005/8/layout/hList1#1"/>
    <dgm:cxn modelId="{4C28A42F-8B22-4654-9FD2-580CBE043134}" type="presParOf" srcId="{C3BE1236-1EB0-41BF-97DD-E35A9262B3CB}" destId="{614A92F5-8113-4A94-B988-B9964028A37D}" srcOrd="1" destOrd="0" presId="urn:microsoft.com/office/officeart/2005/8/layout/hList1#1"/>
    <dgm:cxn modelId="{0BD19984-ACDB-4DD0-840D-09D2A74F27E3}" type="presParOf" srcId="{07BE2419-00F9-478E-BD91-A6EB173E5FA8}" destId="{D67A19F8-DA66-4358-9BB1-A65DE5FF28CA}" srcOrd="3" destOrd="0" presId="urn:microsoft.com/office/officeart/2005/8/layout/hList1#1"/>
    <dgm:cxn modelId="{DEEA5233-9C4E-40CD-8690-9F49B157CD7F}" type="presParOf" srcId="{07BE2419-00F9-478E-BD91-A6EB173E5FA8}" destId="{2E801F7F-63AA-4769-A8FE-0DDEA8A22D23}" srcOrd="4" destOrd="0" presId="urn:microsoft.com/office/officeart/2005/8/layout/hList1#1"/>
    <dgm:cxn modelId="{8A7C6417-39E4-4697-87C3-B8846B077E11}" type="presParOf" srcId="{2E801F7F-63AA-4769-A8FE-0DDEA8A22D23}" destId="{D0A4C43A-2EF5-4CA4-8B99-1FD725244F6A}" srcOrd="0" destOrd="0" presId="urn:microsoft.com/office/officeart/2005/8/layout/hList1#1"/>
    <dgm:cxn modelId="{7A6D58C2-1839-495B-8482-0022F0704BFD}" type="presParOf" srcId="{2E801F7F-63AA-4769-A8FE-0DDEA8A22D23}" destId="{459D3233-FFB4-4BBE-8068-F7096AA9C9A8}" srcOrd="1" destOrd="0" presId="urn:microsoft.com/office/officeart/2005/8/layout/hList1#1"/>
    <dgm:cxn modelId="{DC03AE37-6056-4D05-8EB9-312FBA22A3B2}" type="presParOf" srcId="{07BE2419-00F9-478E-BD91-A6EB173E5FA8}" destId="{5BBD2C99-1BFE-4552-96B7-1F9B55AC1DFB}" srcOrd="5" destOrd="0" presId="urn:microsoft.com/office/officeart/2005/8/layout/hList1#1"/>
    <dgm:cxn modelId="{F9752EA8-E24A-47D5-9BD6-6626F82B80A6}" type="presParOf" srcId="{07BE2419-00F9-478E-BD91-A6EB173E5FA8}" destId="{7A996DEE-CB3D-4A46-8100-6FA681B1FF5A}" srcOrd="6" destOrd="0" presId="urn:microsoft.com/office/officeart/2005/8/layout/hList1#1"/>
    <dgm:cxn modelId="{13503D62-770C-4FC6-B5CF-03BCB2D1E660}" type="presParOf" srcId="{7A996DEE-CB3D-4A46-8100-6FA681B1FF5A}" destId="{3BAE630F-E91D-4845-ADF7-B8843B64A2A9}" srcOrd="0" destOrd="0" presId="urn:microsoft.com/office/officeart/2005/8/layout/hList1#1"/>
    <dgm:cxn modelId="{859B9D1F-1F8A-4756-9AB2-2FBEAC567D95}" type="presParOf" srcId="{7A996DEE-CB3D-4A46-8100-6FA681B1FF5A}" destId="{22AB0816-45AC-4390-803B-BAC8F5BA2938}" srcOrd="1" destOrd="0" presId="urn:microsoft.com/office/officeart/2005/8/layout/h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22602-0D44-4E1A-A9E0-A3082EED416B}" type="doc">
      <dgm:prSet loTypeId="urn:microsoft.com/office/officeart/2005/8/layout/hList1#1" loCatId="list" qsTypeId="urn:microsoft.com/office/officeart/2005/8/quickstyle/simple1#2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04D7B2F0-D443-4A8A-A27A-F2A6E79C28D9}">
      <dgm:prSet phldrT="[Texte]" custT="1"/>
      <dgm:spPr bwMode="auto"/>
      <dgm:t>
        <a:bodyPr/>
        <a:lstStyle/>
        <a:p>
          <a:pPr>
            <a:buNone/>
            <a:defRPr/>
          </a:pPr>
          <a:r>
            <a:rPr lang="fr-FR" sz="2000" b="1" dirty="0">
              <a:latin typeface="Marianne" panose="02000000000000000000" pitchFamily="50" charset="0"/>
            </a:rPr>
            <a:t>Enjeux principaux</a:t>
          </a:r>
        </a:p>
      </dgm:t>
    </dgm:pt>
    <dgm:pt modelId="{F3BF4B37-C6D5-4ECC-8BDD-5E9A77273A79}" type="parTrans" cxnId="{5C910302-019A-4D3D-9150-F4104F724F3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119CAE3C-412B-425A-A0ED-88F6772BED8D}" type="sibTrans" cxnId="{5C910302-019A-4D3D-9150-F4104F724F3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451DB98-69E8-4B8A-A0D9-56F7F875FC1D}">
      <dgm:prSet phldrT="[Texte]" custT="1"/>
      <dgm:spPr bwMode="auto"/>
      <dgm:t>
        <a:bodyPr/>
        <a:lstStyle/>
        <a:p>
          <a:pPr>
            <a:lnSpc>
              <a:spcPct val="90000"/>
            </a:lnSpc>
            <a:defRPr/>
          </a:pPr>
          <a:r>
            <a:rPr lang="fr-FR" sz="1100" b="1" dirty="0">
              <a:latin typeface="Marianne" panose="02000000000000000000" pitchFamily="50" charset="0"/>
            </a:rPr>
            <a:t>3. Valeurs républicaines</a:t>
          </a:r>
          <a:endParaRPr lang="fr-FR" sz="1100" dirty="0">
            <a:latin typeface="Marianne" panose="02000000000000000000" pitchFamily="50" charset="0"/>
          </a:endParaRPr>
        </a:p>
      </dgm:t>
    </dgm:pt>
    <dgm:pt modelId="{320F6CE6-A743-40BF-9041-D195E1DC7FA4}" type="parTrans" cxnId="{EA7AEA8B-62A6-413D-B202-6CB1416A2E6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6B141F3-F1A5-4BE6-A089-72BDF44FE236}" type="sibTrans" cxnId="{EA7AEA8B-62A6-413D-B202-6CB1416A2E6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E0BAB48-1122-4099-892D-F48226598C3D}">
      <dgm:prSet custT="1"/>
      <dgm:spPr/>
      <dgm:t>
        <a:bodyPr/>
        <a:lstStyle/>
        <a:p>
          <a:pPr algn="l">
            <a:lnSpc>
              <a:spcPct val="90000"/>
            </a:lnSpc>
            <a:buFont typeface="Arial" panose="020B0604020202020204" pitchFamily="34" charset="0"/>
            <a:buNone/>
          </a:pPr>
          <a:r>
            <a:rPr lang="fr-FR" sz="1000" b="1" dirty="0">
              <a:latin typeface="Marianne" panose="02000000000000000000" pitchFamily="50" charset="0"/>
            </a:rPr>
            <a:t>1. Santé et bien-être</a:t>
          </a:r>
          <a:endParaRPr lang="fr-FR" sz="1000" dirty="0">
            <a:latin typeface="Marianne" panose="02000000000000000000" pitchFamily="50" charset="0"/>
          </a:endParaRPr>
        </a:p>
      </dgm:t>
    </dgm:pt>
    <dgm:pt modelId="{081613F1-8EC9-438C-AAD9-D800D5BA01B9}" type="parTrans" cxnId="{5F3F26E4-1FD2-4E92-BCC8-89D69B113413}">
      <dgm:prSet/>
      <dgm:spPr/>
      <dgm:t>
        <a:bodyPr/>
        <a:lstStyle/>
        <a:p>
          <a:endParaRPr lang="fr-FR"/>
        </a:p>
      </dgm:t>
    </dgm:pt>
    <dgm:pt modelId="{3C5A2651-2184-4C3E-AD5E-F56BE509D784}" type="sibTrans" cxnId="{5F3F26E4-1FD2-4E92-BCC8-89D69B113413}">
      <dgm:prSet/>
      <dgm:spPr/>
      <dgm:t>
        <a:bodyPr/>
        <a:lstStyle/>
        <a:p>
          <a:endParaRPr lang="fr-FR"/>
        </a:p>
      </dgm:t>
    </dgm:pt>
    <dgm:pt modelId="{4ADB675E-BAD4-47DA-A9E0-83C52BFA3F30}">
      <dgm:prSet custT="1"/>
      <dgm:spPr/>
      <dgm:t>
        <a:bodyPr/>
        <a:lstStyle/>
        <a:p>
          <a:r>
            <a:rPr lang="fr-FR" sz="2000" b="1" dirty="0">
              <a:latin typeface="Marianne" panose="02000000000000000000" pitchFamily="50" charset="0"/>
            </a:rPr>
            <a:t>Enjeux</a:t>
          </a:r>
          <a:r>
            <a:rPr lang="fr-FR" sz="2000" b="1" baseline="0" dirty="0">
              <a:latin typeface="Marianne" panose="02000000000000000000" pitchFamily="50" charset="0"/>
            </a:rPr>
            <a:t> principaux </a:t>
          </a:r>
          <a:endParaRPr lang="fr-FR" sz="2000" b="1" dirty="0">
            <a:latin typeface="Marianne" panose="02000000000000000000" pitchFamily="50" charset="0"/>
          </a:endParaRPr>
        </a:p>
      </dgm:t>
    </dgm:pt>
    <dgm:pt modelId="{E8BAC81E-434D-4BD5-9F12-F50975CC38B8}" type="parTrans" cxnId="{59F30CDB-A7CD-4A52-A382-780B4EAEF18E}">
      <dgm:prSet/>
      <dgm:spPr/>
      <dgm:t>
        <a:bodyPr/>
        <a:lstStyle/>
        <a:p>
          <a:endParaRPr lang="fr-FR"/>
        </a:p>
      </dgm:t>
    </dgm:pt>
    <dgm:pt modelId="{3511498B-F311-429A-80E9-65F377F5D33A}" type="sibTrans" cxnId="{59F30CDB-A7CD-4A52-A382-780B4EAEF18E}">
      <dgm:prSet/>
      <dgm:spPr/>
      <dgm:t>
        <a:bodyPr/>
        <a:lstStyle/>
        <a:p>
          <a:endParaRPr lang="fr-FR"/>
        </a:p>
      </dgm:t>
    </dgm:pt>
    <dgm:pt modelId="{7FAB8958-0470-44EC-ABD5-02EDECF863D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fr-FR" sz="1100" b="1" dirty="0">
              <a:latin typeface="Marianne" panose="02000000000000000000" pitchFamily="50" charset="0"/>
            </a:rPr>
            <a:t>2. Citoyenneté et droits</a:t>
          </a:r>
        </a:p>
      </dgm:t>
    </dgm:pt>
    <dgm:pt modelId="{76268F76-9DE1-4CB6-A577-E2036ECAF40F}" type="parTrans" cxnId="{3F814278-3AC9-4243-9956-BAB1B4B961A0}">
      <dgm:prSet/>
      <dgm:spPr/>
      <dgm:t>
        <a:bodyPr/>
        <a:lstStyle/>
        <a:p>
          <a:endParaRPr lang="fr-FR"/>
        </a:p>
      </dgm:t>
    </dgm:pt>
    <dgm:pt modelId="{62F38294-5C3E-4430-B1FE-39D0F7D68670}" type="sibTrans" cxnId="{3F814278-3AC9-4243-9956-BAB1B4B961A0}">
      <dgm:prSet/>
      <dgm:spPr/>
      <dgm:t>
        <a:bodyPr/>
        <a:lstStyle/>
        <a:p>
          <a:endParaRPr lang="fr-FR"/>
        </a:p>
      </dgm:t>
    </dgm:pt>
    <dgm:pt modelId="{983FC9B1-2C18-4112-84A9-AB078325EEEB}">
      <dgm:prSet phldrT="[Texte]" custT="1"/>
      <dgm:spPr bwMode="auto"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1" dirty="0">
              <a:latin typeface="Marianne" panose="02000000000000000000" pitchFamily="50" charset="0"/>
            </a:rPr>
            <a:t>Enjeux principaux</a:t>
          </a:r>
        </a:p>
        <a:p>
          <a:pPr marL="0"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sz="2700" dirty="0"/>
        </a:p>
      </dgm:t>
    </dgm:pt>
    <dgm:pt modelId="{D990BE43-B4F3-40C0-A127-42F0B26BBAB0}" type="sibTrans" cxnId="{05CC9569-2BC9-4E73-B977-2D99FD8CA59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285A0E0-011C-4922-A520-C151BB1C8435}" type="parTrans" cxnId="{05CC9569-2BC9-4E73-B977-2D99FD8CA59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1BEB722D-A1A2-405A-9272-5DCF985B53C4}">
      <dgm:prSet/>
      <dgm:spPr/>
      <dgm:t>
        <a:bodyPr/>
        <a:lstStyle/>
        <a:p>
          <a:pPr>
            <a:lnSpc>
              <a:spcPct val="90000"/>
            </a:lnSpc>
            <a:buFont typeface="Arial" panose="020B0604020202020204" pitchFamily="34" charset="0"/>
            <a:buNone/>
          </a:pPr>
          <a:endParaRPr lang="fr-FR" sz="2000" dirty="0"/>
        </a:p>
      </dgm:t>
    </dgm:pt>
    <dgm:pt modelId="{3D4A3FE6-B35D-4360-85B9-197271C76B47}" type="parTrans" cxnId="{69522EED-E02C-4FAA-B7B2-7A3174AF19BF}">
      <dgm:prSet/>
      <dgm:spPr/>
      <dgm:t>
        <a:bodyPr/>
        <a:lstStyle/>
        <a:p>
          <a:endParaRPr lang="fr-FR"/>
        </a:p>
      </dgm:t>
    </dgm:pt>
    <dgm:pt modelId="{C82EA5A6-65B0-4013-A628-CDC8B9434114}" type="sibTrans" cxnId="{69522EED-E02C-4FAA-B7B2-7A3174AF19BF}">
      <dgm:prSet/>
      <dgm:spPr/>
      <dgm:t>
        <a:bodyPr/>
        <a:lstStyle/>
        <a:p>
          <a:endParaRPr lang="fr-FR"/>
        </a:p>
      </dgm:t>
    </dgm:pt>
    <dgm:pt modelId="{F7DD5E62-8318-4E76-9EC1-3FD29196450D}">
      <dgm:prSet custT="1"/>
      <dgm:spPr/>
      <dgm:t>
        <a:bodyPr/>
        <a:lstStyle/>
        <a:p>
          <a:pPr algn="just"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fr-FR" sz="1100" dirty="0">
              <a:latin typeface="Marianne" panose="02000000000000000000" pitchFamily="50" charset="0"/>
            </a:rPr>
            <a:t>Santé </a:t>
          </a:r>
          <a:r>
            <a:rPr lang="fr-FR" sz="1100" b="1" dirty="0">
              <a:latin typeface="Marianne" panose="02000000000000000000" pitchFamily="50" charset="0"/>
            </a:rPr>
            <a:t>physique, psychologique et sociale</a:t>
          </a:r>
          <a:endParaRPr lang="fr-FR" sz="1100" dirty="0">
            <a:latin typeface="Marianne" panose="02000000000000000000" pitchFamily="50" charset="0"/>
          </a:endParaRPr>
        </a:p>
      </dgm:t>
    </dgm:pt>
    <dgm:pt modelId="{FC50280E-75B3-4D7B-BCE7-723A5EF3276F}" type="parTrans" cxnId="{34C62C31-6CEA-482F-8E4F-8558A9399A89}">
      <dgm:prSet/>
      <dgm:spPr/>
      <dgm:t>
        <a:bodyPr/>
        <a:lstStyle/>
        <a:p>
          <a:endParaRPr lang="fr-FR"/>
        </a:p>
      </dgm:t>
    </dgm:pt>
    <dgm:pt modelId="{D741E289-AE94-4C99-A9C5-373B25483415}" type="sibTrans" cxnId="{34C62C31-6CEA-482F-8E4F-8558A9399A89}">
      <dgm:prSet/>
      <dgm:spPr/>
      <dgm:t>
        <a:bodyPr/>
        <a:lstStyle/>
        <a:p>
          <a:endParaRPr lang="fr-FR"/>
        </a:p>
      </dgm:t>
    </dgm:pt>
    <dgm:pt modelId="{9E5D0295-3852-4BA7-9051-B7AF73FF0CD2}">
      <dgm:prSet custT="1"/>
      <dgm:spPr/>
      <dgm:t>
        <a:bodyPr/>
        <a:lstStyle/>
        <a:p>
          <a:pPr algn="just"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fr-FR" sz="1100" dirty="0">
              <a:latin typeface="Marianne" panose="02000000000000000000" pitchFamily="50" charset="0"/>
            </a:rPr>
            <a:t>Prévention : </a:t>
          </a:r>
          <a:r>
            <a:rPr lang="fr-FR" sz="1100" b="1" dirty="0">
              <a:latin typeface="Marianne" panose="02000000000000000000" pitchFamily="50" charset="0"/>
            </a:rPr>
            <a:t>grossesses précoces</a:t>
          </a:r>
          <a:r>
            <a:rPr lang="fr-FR" sz="1100" dirty="0">
              <a:latin typeface="Marianne" panose="02000000000000000000" pitchFamily="50" charset="0"/>
            </a:rPr>
            <a:t>, </a:t>
          </a:r>
          <a:r>
            <a:rPr lang="fr-FR" sz="1100" b="1" dirty="0">
              <a:latin typeface="Marianne" panose="02000000000000000000" pitchFamily="50" charset="0"/>
            </a:rPr>
            <a:t>IST</a:t>
          </a:r>
          <a:r>
            <a:rPr lang="fr-FR" sz="1100" dirty="0">
              <a:latin typeface="Marianne" panose="02000000000000000000" pitchFamily="50" charset="0"/>
            </a:rPr>
            <a:t>, </a:t>
          </a:r>
          <a:r>
            <a:rPr lang="fr-FR" sz="1100" b="1" dirty="0">
              <a:latin typeface="Marianne" panose="02000000000000000000" pitchFamily="50" charset="0"/>
            </a:rPr>
            <a:t>contraception</a:t>
          </a:r>
          <a:endParaRPr lang="fr-FR" sz="1100" dirty="0">
            <a:latin typeface="Marianne" panose="02000000000000000000" pitchFamily="50" charset="0"/>
          </a:endParaRPr>
        </a:p>
      </dgm:t>
    </dgm:pt>
    <dgm:pt modelId="{2DD70E65-7500-4778-86E5-0AF109C7F7C8}" type="parTrans" cxnId="{0FF2F716-9860-4E66-AB6D-94B8EEFA6F6D}">
      <dgm:prSet/>
      <dgm:spPr/>
      <dgm:t>
        <a:bodyPr/>
        <a:lstStyle/>
        <a:p>
          <a:endParaRPr lang="fr-FR"/>
        </a:p>
      </dgm:t>
    </dgm:pt>
    <dgm:pt modelId="{09B502B0-75CB-47A3-A11B-E2312FA66A9D}" type="sibTrans" cxnId="{0FF2F716-9860-4E66-AB6D-94B8EEFA6F6D}">
      <dgm:prSet/>
      <dgm:spPr/>
      <dgm:t>
        <a:bodyPr/>
        <a:lstStyle/>
        <a:p>
          <a:endParaRPr lang="fr-FR"/>
        </a:p>
      </dgm:t>
    </dgm:pt>
    <dgm:pt modelId="{C619CFC7-EFEA-4414-A4D3-890679E0A24F}">
      <dgm:prSet custT="1"/>
      <dgm:spPr/>
      <dgm:t>
        <a:bodyPr/>
        <a:lstStyle/>
        <a:p>
          <a:pPr algn="just"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fr-FR" sz="1100" dirty="0">
              <a:latin typeface="Marianne" panose="02000000000000000000" pitchFamily="50" charset="0"/>
            </a:rPr>
            <a:t>Développement des </a:t>
          </a:r>
          <a:r>
            <a:rPr lang="fr-FR" sz="1100" b="1" dirty="0">
              <a:latin typeface="Marianne" panose="02000000000000000000" pitchFamily="50" charset="0"/>
            </a:rPr>
            <a:t>compétences psychosociales</a:t>
          </a:r>
          <a:r>
            <a:rPr lang="fr-FR" sz="1100" dirty="0">
              <a:latin typeface="Marianne" panose="02000000000000000000" pitchFamily="50" charset="0"/>
            </a:rPr>
            <a:t> : estime de soi, empathie, gestion des émotions, communication bienveillante</a:t>
          </a:r>
        </a:p>
      </dgm:t>
    </dgm:pt>
    <dgm:pt modelId="{E1EB8524-56D9-4BB6-B09E-02836966FABD}" type="parTrans" cxnId="{7F81B90C-A4CC-4879-9D83-1B4006D8511B}">
      <dgm:prSet/>
      <dgm:spPr/>
      <dgm:t>
        <a:bodyPr/>
        <a:lstStyle/>
        <a:p>
          <a:endParaRPr lang="fr-FR"/>
        </a:p>
      </dgm:t>
    </dgm:pt>
    <dgm:pt modelId="{50AB30DD-D734-4163-8F12-3C71BE6B7D4F}" type="sibTrans" cxnId="{7F81B90C-A4CC-4879-9D83-1B4006D8511B}">
      <dgm:prSet/>
      <dgm:spPr/>
      <dgm:t>
        <a:bodyPr/>
        <a:lstStyle/>
        <a:p>
          <a:endParaRPr lang="fr-FR"/>
        </a:p>
      </dgm:t>
    </dgm:pt>
    <dgm:pt modelId="{C3E1344A-F764-48DC-B672-B558AA325258}">
      <dgm:prSet custT="1"/>
      <dgm:spPr/>
      <dgm:t>
        <a:bodyPr/>
        <a:lstStyle/>
        <a:p>
          <a:pPr algn="l">
            <a:lnSpc>
              <a:spcPct val="90000"/>
            </a:lnSpc>
          </a:pPr>
          <a:endParaRPr lang="fr-FR" sz="1000" dirty="0">
            <a:latin typeface="Marianne" panose="02000000000000000000" pitchFamily="50" charset="0"/>
          </a:endParaRPr>
        </a:p>
      </dgm:t>
    </dgm:pt>
    <dgm:pt modelId="{57474BBC-DEED-426E-BCD8-44001EED8063}" type="parTrans" cxnId="{0171005D-82A3-40EC-A5F8-F0341DF70914}">
      <dgm:prSet/>
      <dgm:spPr/>
      <dgm:t>
        <a:bodyPr/>
        <a:lstStyle/>
        <a:p>
          <a:endParaRPr lang="fr-FR"/>
        </a:p>
      </dgm:t>
    </dgm:pt>
    <dgm:pt modelId="{533E3E40-B21C-460A-8D74-9CF0E590D046}" type="sibTrans" cxnId="{0171005D-82A3-40EC-A5F8-F0341DF70914}">
      <dgm:prSet/>
      <dgm:spPr/>
      <dgm:t>
        <a:bodyPr/>
        <a:lstStyle/>
        <a:p>
          <a:endParaRPr lang="fr-FR"/>
        </a:p>
      </dgm:t>
    </dgm:pt>
    <dgm:pt modelId="{69C296FD-F435-44F7-86F8-CD2370BB43C7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fr-FR" sz="1100" b="1" dirty="0">
              <a:latin typeface="Marianne" panose="02000000000000000000" pitchFamily="50" charset="0"/>
            </a:rPr>
            <a:t>Égalité filles-garçons</a:t>
          </a:r>
          <a:r>
            <a:rPr lang="fr-FR" sz="1100" dirty="0">
              <a:latin typeface="Marianne" panose="02000000000000000000" pitchFamily="50" charset="0"/>
            </a:rPr>
            <a:t> et </a:t>
          </a:r>
          <a:r>
            <a:rPr lang="fr-FR" sz="1100" b="1" dirty="0">
              <a:latin typeface="Marianne" panose="02000000000000000000" pitchFamily="50" charset="0"/>
            </a:rPr>
            <a:t>respect mutuel</a:t>
          </a:r>
          <a:endParaRPr lang="fr-FR" sz="1100" dirty="0">
            <a:latin typeface="Marianne" panose="02000000000000000000" pitchFamily="50" charset="0"/>
          </a:endParaRPr>
        </a:p>
      </dgm:t>
    </dgm:pt>
    <dgm:pt modelId="{0156B76A-5568-44E1-9E58-5FFF49F82002}" type="parTrans" cxnId="{6A8FC498-07E6-4EE2-850A-C3ECE0F3010E}">
      <dgm:prSet/>
      <dgm:spPr/>
      <dgm:t>
        <a:bodyPr/>
        <a:lstStyle/>
        <a:p>
          <a:endParaRPr lang="fr-FR"/>
        </a:p>
      </dgm:t>
    </dgm:pt>
    <dgm:pt modelId="{FD284A3A-3F93-43F3-BA29-88B2BE081529}" type="sibTrans" cxnId="{6A8FC498-07E6-4EE2-850A-C3ECE0F3010E}">
      <dgm:prSet/>
      <dgm:spPr/>
      <dgm:t>
        <a:bodyPr/>
        <a:lstStyle/>
        <a:p>
          <a:endParaRPr lang="fr-FR"/>
        </a:p>
      </dgm:t>
    </dgm:pt>
    <dgm:pt modelId="{61953208-9698-45FD-BC70-61101971EE37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fr-FR" sz="1100" b="1" dirty="0">
              <a:latin typeface="Marianne" panose="02000000000000000000" pitchFamily="50" charset="0"/>
            </a:rPr>
            <a:t>Prévention des violences sexistes et sexuelles</a:t>
          </a:r>
          <a:r>
            <a:rPr lang="fr-FR" sz="1100" dirty="0">
              <a:latin typeface="Marianne" panose="02000000000000000000" pitchFamily="50" charset="0"/>
            </a:rPr>
            <a:t>, de l’</a:t>
          </a:r>
          <a:r>
            <a:rPr lang="fr-FR" sz="1100" b="1" dirty="0">
              <a:latin typeface="Marianne" panose="02000000000000000000" pitchFamily="50" charset="0"/>
            </a:rPr>
            <a:t>exploitation sexuelle</a:t>
          </a:r>
          <a:endParaRPr lang="fr-FR" sz="1100" dirty="0">
            <a:latin typeface="Marianne" panose="02000000000000000000" pitchFamily="50" charset="0"/>
          </a:endParaRPr>
        </a:p>
      </dgm:t>
    </dgm:pt>
    <dgm:pt modelId="{EA305A9B-1239-4375-9FED-773E394EA2AC}" type="parTrans" cxnId="{45F4EE04-4E5C-4B08-AE26-23AC63380696}">
      <dgm:prSet/>
      <dgm:spPr/>
      <dgm:t>
        <a:bodyPr/>
        <a:lstStyle/>
        <a:p>
          <a:endParaRPr lang="fr-FR"/>
        </a:p>
      </dgm:t>
    </dgm:pt>
    <dgm:pt modelId="{90B340C2-CAE1-48F7-9D56-BE935061CB1B}" type="sibTrans" cxnId="{45F4EE04-4E5C-4B08-AE26-23AC63380696}">
      <dgm:prSet/>
      <dgm:spPr/>
      <dgm:t>
        <a:bodyPr/>
        <a:lstStyle/>
        <a:p>
          <a:endParaRPr lang="fr-FR"/>
        </a:p>
      </dgm:t>
    </dgm:pt>
    <dgm:pt modelId="{E6244FFE-3A00-46CF-98E8-5061C203DB5D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fr-FR" sz="1100" b="1" dirty="0">
              <a:latin typeface="Marianne" panose="02000000000000000000" pitchFamily="50" charset="0"/>
            </a:rPr>
            <a:t>Lutte contre les préjugés</a:t>
          </a:r>
          <a:r>
            <a:rPr lang="fr-FR" sz="1100" dirty="0">
              <a:latin typeface="Marianne" panose="02000000000000000000" pitchFamily="50" charset="0"/>
            </a:rPr>
            <a:t> sexistes, homophobes, transphobes</a:t>
          </a:r>
        </a:p>
      </dgm:t>
    </dgm:pt>
    <dgm:pt modelId="{D76283A4-B799-4E59-A3DC-D9A31ED077D4}" type="parTrans" cxnId="{6953F86E-5B1E-4CF4-91CF-9EC49FB0A6A5}">
      <dgm:prSet/>
      <dgm:spPr/>
      <dgm:t>
        <a:bodyPr/>
        <a:lstStyle/>
        <a:p>
          <a:endParaRPr lang="fr-FR"/>
        </a:p>
      </dgm:t>
    </dgm:pt>
    <dgm:pt modelId="{F5F398B3-0DEC-48E7-9595-609F527A0F73}" type="sibTrans" cxnId="{6953F86E-5B1E-4CF4-91CF-9EC49FB0A6A5}">
      <dgm:prSet/>
      <dgm:spPr/>
      <dgm:t>
        <a:bodyPr/>
        <a:lstStyle/>
        <a:p>
          <a:endParaRPr lang="fr-FR"/>
        </a:p>
      </dgm:t>
    </dgm:pt>
    <dgm:pt modelId="{A42A2D6E-CD58-4CAE-BFB2-38CE140FE041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fr-FR" sz="1100" b="1" dirty="0">
              <a:latin typeface="Marianne" panose="02000000000000000000" pitchFamily="50" charset="0"/>
            </a:rPr>
            <a:t>Protection des droits humains</a:t>
          </a:r>
          <a:endParaRPr lang="fr-FR" sz="1100" dirty="0">
            <a:latin typeface="Marianne" panose="02000000000000000000" pitchFamily="50" charset="0"/>
          </a:endParaRPr>
        </a:p>
      </dgm:t>
    </dgm:pt>
    <dgm:pt modelId="{008EEBF2-7F6D-442F-A6AC-B9194CC08957}" type="parTrans" cxnId="{D7364777-4A3F-4EBD-B098-94EF8E3115E7}">
      <dgm:prSet/>
      <dgm:spPr/>
      <dgm:t>
        <a:bodyPr/>
        <a:lstStyle/>
        <a:p>
          <a:endParaRPr lang="fr-FR"/>
        </a:p>
      </dgm:t>
    </dgm:pt>
    <dgm:pt modelId="{453AF3C5-B446-40EC-8F2A-EBA13AF75DE6}" type="sibTrans" cxnId="{D7364777-4A3F-4EBD-B098-94EF8E3115E7}">
      <dgm:prSet/>
      <dgm:spPr/>
      <dgm:t>
        <a:bodyPr/>
        <a:lstStyle/>
        <a:p>
          <a:endParaRPr lang="fr-FR"/>
        </a:p>
      </dgm:t>
    </dgm:pt>
    <dgm:pt modelId="{6BC506C4-95D0-4114-B61E-44BC55C22418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fr-FR" sz="1100" dirty="0">
              <a:latin typeface="Marianne" panose="02000000000000000000" pitchFamily="50" charset="0"/>
            </a:rPr>
            <a:t>Égalité – Solidarité – Tolérance – Respect – Responsabilité</a:t>
          </a:r>
        </a:p>
      </dgm:t>
    </dgm:pt>
    <dgm:pt modelId="{86F85483-2457-4E13-8C3E-A12DAB030D67}" type="parTrans" cxnId="{5C1F6104-69F9-423B-9BDE-DBEE5241311E}">
      <dgm:prSet/>
      <dgm:spPr/>
      <dgm:t>
        <a:bodyPr/>
        <a:lstStyle/>
        <a:p>
          <a:endParaRPr lang="fr-FR"/>
        </a:p>
      </dgm:t>
    </dgm:pt>
    <dgm:pt modelId="{1A423BCA-05D2-4FE2-8F51-9D9C40D570C8}" type="sibTrans" cxnId="{5C1F6104-69F9-423B-9BDE-DBEE5241311E}">
      <dgm:prSet/>
      <dgm:spPr/>
      <dgm:t>
        <a:bodyPr/>
        <a:lstStyle/>
        <a:p>
          <a:endParaRPr lang="fr-FR"/>
        </a:p>
      </dgm:t>
    </dgm:pt>
    <dgm:pt modelId="{A410D7C8-2B26-46D5-87D7-111435EB4085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fr-FR" sz="1100" dirty="0">
              <a:latin typeface="Marianne" panose="02000000000000000000" pitchFamily="50" charset="0"/>
            </a:rPr>
            <a:t>Respect de soi et des autres, acceptation des différences</a:t>
          </a:r>
        </a:p>
      </dgm:t>
    </dgm:pt>
    <dgm:pt modelId="{899A77DC-EDCF-4C87-A581-8D0EF30502A0}" type="parTrans" cxnId="{121927ED-81EA-4BD8-8FB5-64240A2B8DDD}">
      <dgm:prSet/>
      <dgm:spPr/>
      <dgm:t>
        <a:bodyPr/>
        <a:lstStyle/>
        <a:p>
          <a:endParaRPr lang="fr-FR"/>
        </a:p>
      </dgm:t>
    </dgm:pt>
    <dgm:pt modelId="{2A11901E-10F3-4369-8176-DFC03DF50170}" type="sibTrans" cxnId="{121927ED-81EA-4BD8-8FB5-64240A2B8DDD}">
      <dgm:prSet/>
      <dgm:spPr/>
      <dgm:t>
        <a:bodyPr/>
        <a:lstStyle/>
        <a:p>
          <a:endParaRPr lang="fr-FR"/>
        </a:p>
      </dgm:t>
    </dgm:pt>
    <dgm:pt modelId="{7760BFB6-EBFC-4C3C-9C59-D1646CC0FA1F}">
      <dgm:prSet custT="1"/>
      <dgm:spPr/>
      <dgm:t>
        <a:bodyPr/>
        <a:lstStyle/>
        <a:p>
          <a:pPr algn="just">
            <a:lnSpc>
              <a:spcPct val="150000"/>
            </a:lnSpc>
            <a:buFont typeface="Wingdings" panose="05000000000000000000" pitchFamily="2" charset="2"/>
            <a:buChar char="ü"/>
          </a:pPr>
          <a:endParaRPr lang="fr-FR" sz="1100" dirty="0">
            <a:latin typeface="Marianne" panose="02000000000000000000" pitchFamily="50" charset="0"/>
          </a:endParaRPr>
        </a:p>
      </dgm:t>
    </dgm:pt>
    <dgm:pt modelId="{4B95F9E8-95E9-41D5-8597-2F47FC17DD2D}" type="parTrans" cxnId="{64AC51C5-6729-43AD-83BC-D714A011D7E3}">
      <dgm:prSet/>
      <dgm:spPr/>
      <dgm:t>
        <a:bodyPr/>
        <a:lstStyle/>
        <a:p>
          <a:endParaRPr lang="fr-FR"/>
        </a:p>
      </dgm:t>
    </dgm:pt>
    <dgm:pt modelId="{354A2B27-1B83-4C99-A524-59FA19968255}" type="sibTrans" cxnId="{64AC51C5-6729-43AD-83BC-D714A011D7E3}">
      <dgm:prSet/>
      <dgm:spPr/>
      <dgm:t>
        <a:bodyPr/>
        <a:lstStyle/>
        <a:p>
          <a:endParaRPr lang="fr-FR"/>
        </a:p>
      </dgm:t>
    </dgm:pt>
    <dgm:pt modelId="{5584A9C1-E6F6-47EF-90A0-35A8993F137B}">
      <dgm:prSet custT="1"/>
      <dgm:spPr/>
      <dgm:t>
        <a:bodyPr/>
        <a:lstStyle/>
        <a:p>
          <a:pPr algn="just">
            <a:lnSpc>
              <a:spcPct val="150000"/>
            </a:lnSpc>
            <a:buFont typeface="Wingdings" panose="05000000000000000000" pitchFamily="2" charset="2"/>
            <a:buChar char="ü"/>
          </a:pPr>
          <a:endParaRPr lang="fr-FR" sz="1100" dirty="0">
            <a:latin typeface="Marianne" panose="02000000000000000000" pitchFamily="50" charset="0"/>
          </a:endParaRPr>
        </a:p>
      </dgm:t>
    </dgm:pt>
    <dgm:pt modelId="{C3AEA9D3-1A06-47C2-A01F-76039CC34570}" type="parTrans" cxnId="{EBD8F463-0232-4DAF-B005-BD3E6039730A}">
      <dgm:prSet/>
      <dgm:spPr/>
      <dgm:t>
        <a:bodyPr/>
        <a:lstStyle/>
        <a:p>
          <a:endParaRPr lang="fr-FR"/>
        </a:p>
      </dgm:t>
    </dgm:pt>
    <dgm:pt modelId="{A988FB64-428A-4122-B9D3-60975AA8CF32}" type="sibTrans" cxnId="{EBD8F463-0232-4DAF-B005-BD3E6039730A}">
      <dgm:prSet/>
      <dgm:spPr/>
      <dgm:t>
        <a:bodyPr/>
        <a:lstStyle/>
        <a:p>
          <a:endParaRPr lang="fr-FR"/>
        </a:p>
      </dgm:t>
    </dgm:pt>
    <dgm:pt modelId="{3202CAE3-09E5-42E4-8832-65961AA45E6E}">
      <dgm:prSet custT="1"/>
      <dgm:spPr/>
      <dgm:t>
        <a:bodyPr/>
        <a:lstStyle/>
        <a:p>
          <a:pPr algn="just">
            <a:lnSpc>
              <a:spcPct val="150000"/>
            </a:lnSpc>
            <a:buFont typeface="Wingdings" panose="05000000000000000000" pitchFamily="2" charset="2"/>
            <a:buChar char="ü"/>
          </a:pPr>
          <a:endParaRPr lang="fr-FR" sz="1100" dirty="0">
            <a:latin typeface="Marianne" panose="02000000000000000000" pitchFamily="50" charset="0"/>
          </a:endParaRPr>
        </a:p>
      </dgm:t>
    </dgm:pt>
    <dgm:pt modelId="{482E0B50-E6FF-4D7A-9AE1-E2407195BC57}" type="parTrans" cxnId="{BB9FEB3C-6BB2-48F8-BF6A-725BB46F3651}">
      <dgm:prSet/>
      <dgm:spPr/>
      <dgm:t>
        <a:bodyPr/>
        <a:lstStyle/>
        <a:p>
          <a:endParaRPr lang="fr-FR"/>
        </a:p>
      </dgm:t>
    </dgm:pt>
    <dgm:pt modelId="{82BD9F43-751A-47BA-89E8-13374B1D4FBE}" type="sibTrans" cxnId="{BB9FEB3C-6BB2-48F8-BF6A-725BB46F3651}">
      <dgm:prSet/>
      <dgm:spPr/>
      <dgm:t>
        <a:bodyPr/>
        <a:lstStyle/>
        <a:p>
          <a:endParaRPr lang="fr-FR"/>
        </a:p>
      </dgm:t>
    </dgm:pt>
    <dgm:pt modelId="{4DBA12A3-508E-457B-A651-855A70380EB5}">
      <dgm:prSet custT="1"/>
      <dgm:spPr/>
      <dgm:t>
        <a:bodyPr/>
        <a:lstStyle/>
        <a:p>
          <a:pPr algn="just">
            <a:lnSpc>
              <a:spcPct val="150000"/>
            </a:lnSpc>
            <a:buFont typeface="Wingdings" panose="05000000000000000000" pitchFamily="2" charset="2"/>
            <a:buNone/>
          </a:pPr>
          <a:endParaRPr lang="fr-FR" sz="1100" dirty="0">
            <a:latin typeface="Marianne" panose="02000000000000000000" pitchFamily="50" charset="0"/>
          </a:endParaRPr>
        </a:p>
      </dgm:t>
    </dgm:pt>
    <dgm:pt modelId="{93D3FB7B-9FC9-47C3-A595-FC8A60D1D0E2}" type="parTrans" cxnId="{7886A970-3650-4BED-8C03-2926932E2C15}">
      <dgm:prSet/>
      <dgm:spPr/>
      <dgm:t>
        <a:bodyPr/>
        <a:lstStyle/>
        <a:p>
          <a:endParaRPr lang="fr-FR"/>
        </a:p>
      </dgm:t>
    </dgm:pt>
    <dgm:pt modelId="{1E0AF312-68A3-4DC6-B486-CDD3BD2E3AAD}" type="sibTrans" cxnId="{7886A970-3650-4BED-8C03-2926932E2C15}">
      <dgm:prSet/>
      <dgm:spPr/>
      <dgm:t>
        <a:bodyPr/>
        <a:lstStyle/>
        <a:p>
          <a:endParaRPr lang="fr-FR"/>
        </a:p>
      </dgm:t>
    </dgm:pt>
    <dgm:pt modelId="{7A0E0B6E-9766-4740-8F80-972589A5441C}">
      <dgm:prSet custT="1"/>
      <dgm:spPr/>
      <dgm:t>
        <a:bodyPr/>
        <a:lstStyle/>
        <a:p>
          <a:pPr>
            <a:lnSpc>
              <a:spcPct val="150000"/>
            </a:lnSpc>
          </a:pPr>
          <a:endParaRPr lang="fr-FR" sz="1100" b="1" dirty="0">
            <a:latin typeface="Marianne" panose="02000000000000000000" pitchFamily="50" charset="0"/>
          </a:endParaRPr>
        </a:p>
      </dgm:t>
    </dgm:pt>
    <dgm:pt modelId="{65B4D0D9-AFDF-43E5-A5CB-B185F0C71E30}" type="parTrans" cxnId="{2A11C08D-1AC6-4A13-8EB4-446F98A21054}">
      <dgm:prSet/>
      <dgm:spPr/>
      <dgm:t>
        <a:bodyPr/>
        <a:lstStyle/>
        <a:p>
          <a:endParaRPr lang="fr-FR"/>
        </a:p>
      </dgm:t>
    </dgm:pt>
    <dgm:pt modelId="{A1FD73E1-329F-4A00-8F6A-758E55565762}" type="sibTrans" cxnId="{2A11C08D-1AC6-4A13-8EB4-446F98A21054}">
      <dgm:prSet/>
      <dgm:spPr/>
      <dgm:t>
        <a:bodyPr/>
        <a:lstStyle/>
        <a:p>
          <a:endParaRPr lang="fr-FR"/>
        </a:p>
      </dgm:t>
    </dgm:pt>
    <dgm:pt modelId="{B2ECA7B4-FD23-444B-BFEC-D13CDD3FDF5B}">
      <dgm:prSet custT="1"/>
      <dgm:spPr/>
      <dgm:t>
        <a:bodyPr/>
        <a:lstStyle/>
        <a:p>
          <a:pPr>
            <a:lnSpc>
              <a:spcPct val="90000"/>
            </a:lnSpc>
          </a:pPr>
          <a:endParaRPr lang="fr-FR" sz="1100" b="1" dirty="0">
            <a:latin typeface="Marianne" panose="02000000000000000000" pitchFamily="50" charset="0"/>
          </a:endParaRPr>
        </a:p>
      </dgm:t>
    </dgm:pt>
    <dgm:pt modelId="{6FD59BA4-5802-478B-9223-582FAE45D64A}" type="parTrans" cxnId="{351B6761-D098-424B-8B0D-8ADDB33FF043}">
      <dgm:prSet/>
      <dgm:spPr/>
      <dgm:t>
        <a:bodyPr/>
        <a:lstStyle/>
        <a:p>
          <a:endParaRPr lang="fr-FR"/>
        </a:p>
      </dgm:t>
    </dgm:pt>
    <dgm:pt modelId="{D2C5B376-39E6-4982-9FB6-E5972BB1CCD4}" type="sibTrans" cxnId="{351B6761-D098-424B-8B0D-8ADDB33FF043}">
      <dgm:prSet/>
      <dgm:spPr/>
      <dgm:t>
        <a:bodyPr/>
        <a:lstStyle/>
        <a:p>
          <a:endParaRPr lang="fr-FR"/>
        </a:p>
      </dgm:t>
    </dgm:pt>
    <dgm:pt modelId="{07BE2419-00F9-478E-BD91-A6EB173E5FA8}" type="pres">
      <dgm:prSet presAssocID="{44722602-0D44-4E1A-A9E0-A3082EED416B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E23FEA4A-9418-4B13-861A-254A51924540}" type="pres">
      <dgm:prSet presAssocID="{04D7B2F0-D443-4A8A-A27A-F2A6E79C28D9}" presName="composite" presStyleCnt="0"/>
      <dgm:spPr/>
    </dgm:pt>
    <dgm:pt modelId="{CABCD638-7ADB-4004-95A9-2ED33983EF1C}" type="pres">
      <dgm:prSet presAssocID="{04D7B2F0-D443-4A8A-A27A-F2A6E79C28D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CD83AF5-E793-4EC4-A84E-DE00470C5E1F}" type="pres">
      <dgm:prSet presAssocID="{04D7B2F0-D443-4A8A-A27A-F2A6E79C28D9}" presName="desTx" presStyleLbl="alignAccFollowNode1" presStyleIdx="0" presStyleCnt="3">
        <dgm:presLayoutVars>
          <dgm:bulletEnabled val="1"/>
        </dgm:presLayoutVars>
      </dgm:prSet>
      <dgm:spPr/>
    </dgm:pt>
    <dgm:pt modelId="{92051F98-5C3E-4D33-AB25-6B2193657803}" type="pres">
      <dgm:prSet presAssocID="{119CAE3C-412B-425A-A0ED-88F6772BED8D}" presName="space" presStyleCnt="0"/>
      <dgm:spPr/>
    </dgm:pt>
    <dgm:pt modelId="{7CA8AD27-F926-4D51-BB2A-3E3B2D9D1D66}" type="pres">
      <dgm:prSet presAssocID="{4ADB675E-BAD4-47DA-A9E0-83C52BFA3F30}" presName="composite" presStyleCnt="0"/>
      <dgm:spPr/>
    </dgm:pt>
    <dgm:pt modelId="{A8A5EC6D-1F1C-4D4F-825B-A22E261D67D1}" type="pres">
      <dgm:prSet presAssocID="{4ADB675E-BAD4-47DA-A9E0-83C52BFA3F30}" presName="parTx" presStyleLbl="alignNode1" presStyleIdx="1" presStyleCnt="3" custScaleX="126129" custScaleY="86174" custLinFactNeighborX="620" custLinFactNeighborY="995">
        <dgm:presLayoutVars>
          <dgm:chMax val="0"/>
          <dgm:chPref val="0"/>
          <dgm:bulletEnabled val="1"/>
        </dgm:presLayoutVars>
      </dgm:prSet>
      <dgm:spPr/>
    </dgm:pt>
    <dgm:pt modelId="{466DC125-9758-4CBE-960B-08680C5E4B95}" type="pres">
      <dgm:prSet presAssocID="{4ADB675E-BAD4-47DA-A9E0-83C52BFA3F30}" presName="desTx" presStyleLbl="alignAccFollowNode1" presStyleIdx="1" presStyleCnt="3" custScaleX="128822" custLinFactNeighborY="115">
        <dgm:presLayoutVars>
          <dgm:bulletEnabled val="1"/>
        </dgm:presLayoutVars>
      </dgm:prSet>
      <dgm:spPr/>
    </dgm:pt>
    <dgm:pt modelId="{2D369B22-FE6E-4E26-ABF1-C66A56D98E59}" type="pres">
      <dgm:prSet presAssocID="{3511498B-F311-429A-80E9-65F377F5D33A}" presName="space" presStyleCnt="0"/>
      <dgm:spPr/>
    </dgm:pt>
    <dgm:pt modelId="{2E801F7F-63AA-4769-A8FE-0DDEA8A22D23}" type="pres">
      <dgm:prSet presAssocID="{983FC9B1-2C18-4112-84A9-AB078325EEEB}" presName="composite" presStyleCnt="0"/>
      <dgm:spPr bwMode="auto"/>
    </dgm:pt>
    <dgm:pt modelId="{D0A4C43A-2EF5-4CA4-8B99-1FD725244F6A}" type="pres">
      <dgm:prSet presAssocID="{983FC9B1-2C18-4112-84A9-AB078325EEEB}" presName="parTx" presStyleLbl="alignNode1" presStyleIdx="2" presStyleCnt="3" custScaleX="116649" custScaleY="128459" custLinFactNeighborX="227" custLinFactNeighborY="-18539">
        <dgm:presLayoutVars>
          <dgm:chMax val="0"/>
          <dgm:chPref val="0"/>
          <dgm:bulletEnabled val="1"/>
        </dgm:presLayoutVars>
      </dgm:prSet>
      <dgm:spPr bwMode="auto"/>
    </dgm:pt>
    <dgm:pt modelId="{459D3233-FFB4-4BBE-8068-F7096AA9C9A8}" type="pres">
      <dgm:prSet presAssocID="{983FC9B1-2C18-4112-84A9-AB078325EEEB}" presName="desTx" presStyleLbl="alignAccFollowNode1" presStyleIdx="2" presStyleCnt="3" custScaleX="115101" custScaleY="88253">
        <dgm:presLayoutVars>
          <dgm:bulletEnabled val="1"/>
        </dgm:presLayoutVars>
      </dgm:prSet>
      <dgm:spPr bwMode="auto"/>
    </dgm:pt>
  </dgm:ptLst>
  <dgm:cxnLst>
    <dgm:cxn modelId="{5C910302-019A-4D3D-9150-F4104F724F3E}" srcId="{44722602-0D44-4E1A-A9E0-A3082EED416B}" destId="{04D7B2F0-D443-4A8A-A27A-F2A6E79C28D9}" srcOrd="0" destOrd="0" parTransId="{F3BF4B37-C6D5-4ECC-8BDD-5E9A77273A79}" sibTransId="{119CAE3C-412B-425A-A0ED-88F6772BED8D}"/>
    <dgm:cxn modelId="{5C1F6104-69F9-423B-9BDE-DBEE5241311E}" srcId="{983FC9B1-2C18-4112-84A9-AB078325EEEB}" destId="{6BC506C4-95D0-4114-B61E-44BC55C22418}" srcOrd="2" destOrd="0" parTransId="{86F85483-2457-4E13-8C3E-A12DAB030D67}" sibTransId="{1A423BCA-05D2-4FE2-8F51-9D9C40D570C8}"/>
    <dgm:cxn modelId="{45F4EE04-4E5C-4B08-AE26-23AC63380696}" srcId="{4ADB675E-BAD4-47DA-A9E0-83C52BFA3F30}" destId="{61953208-9698-45FD-BC70-61101971EE37}" srcOrd="3" destOrd="0" parTransId="{EA305A9B-1239-4375-9FED-773E394EA2AC}" sibTransId="{90B340C2-CAE1-48F7-9D56-BE935061CB1B}"/>
    <dgm:cxn modelId="{21CE3B0B-D07D-4B06-8FA9-62278ED2D68F}" type="presOf" srcId="{C3E1344A-F764-48DC-B672-B558AA325258}" destId="{DCD83AF5-E793-4EC4-A84E-DE00470C5E1F}" srcOrd="0" destOrd="1" presId="urn:microsoft.com/office/officeart/2005/8/layout/hList1#1"/>
    <dgm:cxn modelId="{7F81B90C-A4CC-4879-9D83-1B4006D8511B}" srcId="{04D7B2F0-D443-4A8A-A27A-F2A6E79C28D9}" destId="{C619CFC7-EFEA-4414-A4D3-890679E0A24F}" srcOrd="4" destOrd="0" parTransId="{E1EB8524-56D9-4BB6-B09E-02836966FABD}" sibTransId="{50AB30DD-D734-4163-8F12-3C71BE6B7D4F}"/>
    <dgm:cxn modelId="{0FF2F716-9860-4E66-AB6D-94B8EEFA6F6D}" srcId="{04D7B2F0-D443-4A8A-A27A-F2A6E79C28D9}" destId="{9E5D0295-3852-4BA7-9051-B7AF73FF0CD2}" srcOrd="3" destOrd="0" parTransId="{2DD70E65-7500-4778-86E5-0AF109C7F7C8}" sibTransId="{09B502B0-75CB-47A3-A11B-E2312FA66A9D}"/>
    <dgm:cxn modelId="{AFCFDD1D-B57E-4D05-99DC-3FB6B846447C}" type="presOf" srcId="{3202CAE3-09E5-42E4-8832-65961AA45E6E}" destId="{DCD83AF5-E793-4EC4-A84E-DE00470C5E1F}" srcOrd="0" destOrd="7" presId="urn:microsoft.com/office/officeart/2005/8/layout/hList1#1"/>
    <dgm:cxn modelId="{ECAFF41D-E3C6-43B4-BCEF-98F727143686}" type="presOf" srcId="{8E0BAB48-1122-4099-892D-F48226598C3D}" destId="{DCD83AF5-E793-4EC4-A84E-DE00470C5E1F}" srcOrd="0" destOrd="0" presId="urn:microsoft.com/office/officeart/2005/8/layout/hList1#1"/>
    <dgm:cxn modelId="{34C62C31-6CEA-482F-8E4F-8558A9399A89}" srcId="{04D7B2F0-D443-4A8A-A27A-F2A6E79C28D9}" destId="{F7DD5E62-8318-4E76-9EC1-3FD29196450D}" srcOrd="2" destOrd="0" parTransId="{FC50280E-75B3-4D7B-BCE7-723A5EF3276F}" sibTransId="{D741E289-AE94-4C99-A9C5-373B25483415}"/>
    <dgm:cxn modelId="{D832493B-2C09-4204-A620-BB66FCF10BA0}" type="presOf" srcId="{E6244FFE-3A00-46CF-98E8-5061C203DB5D}" destId="{466DC125-9758-4CBE-960B-08680C5E4B95}" srcOrd="0" destOrd="4" presId="urn:microsoft.com/office/officeart/2005/8/layout/hList1#1"/>
    <dgm:cxn modelId="{BB9FEB3C-6BB2-48F8-BF6A-725BB46F3651}" srcId="{04D7B2F0-D443-4A8A-A27A-F2A6E79C28D9}" destId="{3202CAE3-09E5-42E4-8832-65961AA45E6E}" srcOrd="7" destOrd="0" parTransId="{482E0B50-E6FF-4D7A-9AE1-E2407195BC57}" sibTransId="{82BD9F43-751A-47BA-89E8-13374B1D4FBE}"/>
    <dgm:cxn modelId="{0171005D-82A3-40EC-A5F8-F0341DF70914}" srcId="{04D7B2F0-D443-4A8A-A27A-F2A6E79C28D9}" destId="{C3E1344A-F764-48DC-B672-B558AA325258}" srcOrd="1" destOrd="0" parTransId="{57474BBC-DEED-426E-BCD8-44001EED8063}" sibTransId="{533E3E40-B21C-460A-8D74-9CF0E590D046}"/>
    <dgm:cxn modelId="{351B6761-D098-424B-8B0D-8ADDB33FF043}" srcId="{983FC9B1-2C18-4112-84A9-AB078325EEEB}" destId="{B2ECA7B4-FD23-444B-BFEC-D13CDD3FDF5B}" srcOrd="1" destOrd="0" parTransId="{6FD59BA4-5802-478B-9223-582FAE45D64A}" sibTransId="{D2C5B376-39E6-4982-9FB6-E5972BB1CCD4}"/>
    <dgm:cxn modelId="{EBD8F463-0232-4DAF-B005-BD3E6039730A}" srcId="{04D7B2F0-D443-4A8A-A27A-F2A6E79C28D9}" destId="{5584A9C1-E6F6-47EF-90A0-35A8993F137B}" srcOrd="6" destOrd="0" parTransId="{C3AEA9D3-1A06-47C2-A01F-76039CC34570}" sibTransId="{A988FB64-428A-4122-B9D3-60975AA8CF32}"/>
    <dgm:cxn modelId="{2C310445-534D-4565-8954-14353CF99C30}" type="presOf" srcId="{1BEB722D-A1A2-405A-9272-5DCF985B53C4}" destId="{459D3233-FFB4-4BBE-8068-F7096AA9C9A8}" srcOrd="0" destOrd="4" presId="urn:microsoft.com/office/officeart/2005/8/layout/hList1#1"/>
    <dgm:cxn modelId="{B9596065-CE75-41DC-8769-69228B6FA84D}" type="presOf" srcId="{44722602-0D44-4E1A-A9E0-A3082EED416B}" destId="{07BE2419-00F9-478E-BD91-A6EB173E5FA8}" srcOrd="0" destOrd="0" presId="urn:microsoft.com/office/officeart/2005/8/layout/hList1#1"/>
    <dgm:cxn modelId="{05CC9569-2BC9-4E73-B977-2D99FD8CA594}" srcId="{44722602-0D44-4E1A-A9E0-A3082EED416B}" destId="{983FC9B1-2C18-4112-84A9-AB078325EEEB}" srcOrd="2" destOrd="0" parTransId="{0285A0E0-011C-4922-A520-C151BB1C8435}" sibTransId="{D990BE43-B4F3-40C0-A127-42F0B26BBAB0}"/>
    <dgm:cxn modelId="{6953F86E-5B1E-4CF4-91CF-9EC49FB0A6A5}" srcId="{4ADB675E-BAD4-47DA-A9E0-83C52BFA3F30}" destId="{E6244FFE-3A00-46CF-98E8-5061C203DB5D}" srcOrd="4" destOrd="0" parTransId="{D76283A4-B799-4E59-A3DC-D9A31ED077D4}" sibTransId="{F5F398B3-0DEC-48E7-9595-609F527A0F73}"/>
    <dgm:cxn modelId="{B630294F-E3C2-4487-B3B3-9A9C345665B9}" type="presOf" srcId="{A42A2D6E-CD58-4CAE-BFB2-38CE140FE041}" destId="{466DC125-9758-4CBE-960B-08680C5E4B95}" srcOrd="0" destOrd="5" presId="urn:microsoft.com/office/officeart/2005/8/layout/hList1#1"/>
    <dgm:cxn modelId="{7886A970-3650-4BED-8C03-2926932E2C15}" srcId="{04D7B2F0-D443-4A8A-A27A-F2A6E79C28D9}" destId="{4DBA12A3-508E-457B-A651-855A70380EB5}" srcOrd="8" destOrd="0" parTransId="{93D3FB7B-9FC9-47C3-A595-FC8A60D1D0E2}" sibTransId="{1E0AF312-68A3-4DC6-B486-CDD3BD2E3AAD}"/>
    <dgm:cxn modelId="{26EACD53-8C1A-44CB-B68D-1A294B509E0B}" type="presOf" srcId="{7A0E0B6E-9766-4740-8F80-972589A5441C}" destId="{466DC125-9758-4CBE-960B-08680C5E4B95}" srcOrd="0" destOrd="1" presId="urn:microsoft.com/office/officeart/2005/8/layout/hList1#1"/>
    <dgm:cxn modelId="{D7364777-4A3F-4EBD-B098-94EF8E3115E7}" srcId="{4ADB675E-BAD4-47DA-A9E0-83C52BFA3F30}" destId="{A42A2D6E-CD58-4CAE-BFB2-38CE140FE041}" srcOrd="5" destOrd="0" parTransId="{008EEBF2-7F6D-442F-A6AC-B9194CC08957}" sibTransId="{453AF3C5-B446-40EC-8F2A-EBA13AF75DE6}"/>
    <dgm:cxn modelId="{3F814278-3AC9-4243-9956-BAB1B4B961A0}" srcId="{4ADB675E-BAD4-47DA-A9E0-83C52BFA3F30}" destId="{7FAB8958-0470-44EC-ABD5-02EDECF863DF}" srcOrd="0" destOrd="0" parTransId="{76268F76-9DE1-4CB6-A577-E2036ECAF40F}" sibTransId="{62F38294-5C3E-4430-B1FE-39D0F7D68670}"/>
    <dgm:cxn modelId="{6E723982-30E6-461B-BF8F-E1638588AD95}" type="presOf" srcId="{983FC9B1-2C18-4112-84A9-AB078325EEEB}" destId="{D0A4C43A-2EF5-4CA4-8B99-1FD725244F6A}" srcOrd="0" destOrd="0" presId="urn:microsoft.com/office/officeart/2005/8/layout/hList1#1"/>
    <dgm:cxn modelId="{1CC08985-3CD2-419C-84DA-D13B23316598}" type="presOf" srcId="{A410D7C8-2B26-46D5-87D7-111435EB4085}" destId="{459D3233-FFB4-4BBE-8068-F7096AA9C9A8}" srcOrd="0" destOrd="3" presId="urn:microsoft.com/office/officeart/2005/8/layout/hList1#1"/>
    <dgm:cxn modelId="{EA7AEA8B-62A6-413D-B202-6CB1416A2E64}" srcId="{983FC9B1-2C18-4112-84A9-AB078325EEEB}" destId="{0451DB98-69E8-4B8A-A0D9-56F7F875FC1D}" srcOrd="0" destOrd="0" parTransId="{320F6CE6-A743-40BF-9041-D195E1DC7FA4}" sibTransId="{96B141F3-F1A5-4BE6-A089-72BDF44FE236}"/>
    <dgm:cxn modelId="{2A11C08D-1AC6-4A13-8EB4-446F98A21054}" srcId="{4ADB675E-BAD4-47DA-A9E0-83C52BFA3F30}" destId="{7A0E0B6E-9766-4740-8F80-972589A5441C}" srcOrd="1" destOrd="0" parTransId="{65B4D0D9-AFDF-43E5-A5CB-B185F0C71E30}" sibTransId="{A1FD73E1-329F-4A00-8F6A-758E55565762}"/>
    <dgm:cxn modelId="{F81EC28D-559E-44DF-8550-651B4366EEC6}" type="presOf" srcId="{61953208-9698-45FD-BC70-61101971EE37}" destId="{466DC125-9758-4CBE-960B-08680C5E4B95}" srcOrd="0" destOrd="3" presId="urn:microsoft.com/office/officeart/2005/8/layout/hList1#1"/>
    <dgm:cxn modelId="{6A8FC498-07E6-4EE2-850A-C3ECE0F3010E}" srcId="{4ADB675E-BAD4-47DA-A9E0-83C52BFA3F30}" destId="{69C296FD-F435-44F7-86F8-CD2370BB43C7}" srcOrd="2" destOrd="0" parTransId="{0156B76A-5568-44E1-9E58-5FFF49F82002}" sibTransId="{FD284A3A-3F93-43F3-BA29-88B2BE081529}"/>
    <dgm:cxn modelId="{B75ABC9C-FC67-40F5-BD21-E29B6B252FD4}" type="presOf" srcId="{5584A9C1-E6F6-47EF-90A0-35A8993F137B}" destId="{DCD83AF5-E793-4EC4-A84E-DE00470C5E1F}" srcOrd="0" destOrd="6" presId="urn:microsoft.com/office/officeart/2005/8/layout/hList1#1"/>
    <dgm:cxn modelId="{A28D04AA-CBDB-40D4-AA44-D7AE574F15A6}" type="presOf" srcId="{04D7B2F0-D443-4A8A-A27A-F2A6E79C28D9}" destId="{CABCD638-7ADB-4004-95A9-2ED33983EF1C}" srcOrd="0" destOrd="0" presId="urn:microsoft.com/office/officeart/2005/8/layout/hList1#1"/>
    <dgm:cxn modelId="{DBE275AD-D32D-4152-89A6-37F099C56D79}" type="presOf" srcId="{7FAB8958-0470-44EC-ABD5-02EDECF863DF}" destId="{466DC125-9758-4CBE-960B-08680C5E4B95}" srcOrd="0" destOrd="0" presId="urn:microsoft.com/office/officeart/2005/8/layout/hList1#1"/>
    <dgm:cxn modelId="{A22D04B0-6182-453B-8A80-CF82321426F9}" type="presOf" srcId="{B2ECA7B4-FD23-444B-BFEC-D13CDD3FDF5B}" destId="{459D3233-FFB4-4BBE-8068-F7096AA9C9A8}" srcOrd="0" destOrd="1" presId="urn:microsoft.com/office/officeart/2005/8/layout/hList1#1"/>
    <dgm:cxn modelId="{FCC938B8-02F2-42AF-9DE2-8FB9F540B2E0}" type="presOf" srcId="{7760BFB6-EBFC-4C3C-9C59-D1646CC0FA1F}" destId="{DCD83AF5-E793-4EC4-A84E-DE00470C5E1F}" srcOrd="0" destOrd="5" presId="urn:microsoft.com/office/officeart/2005/8/layout/hList1#1"/>
    <dgm:cxn modelId="{C1FE65B8-B416-405E-9F54-7EA42D10219E}" type="presOf" srcId="{F7DD5E62-8318-4E76-9EC1-3FD29196450D}" destId="{DCD83AF5-E793-4EC4-A84E-DE00470C5E1F}" srcOrd="0" destOrd="2" presId="urn:microsoft.com/office/officeart/2005/8/layout/hList1#1"/>
    <dgm:cxn modelId="{64AC51C5-6729-43AD-83BC-D714A011D7E3}" srcId="{04D7B2F0-D443-4A8A-A27A-F2A6E79C28D9}" destId="{7760BFB6-EBFC-4C3C-9C59-D1646CC0FA1F}" srcOrd="5" destOrd="0" parTransId="{4B95F9E8-95E9-41D5-8597-2F47FC17DD2D}" sibTransId="{354A2B27-1B83-4C99-A524-59FA19968255}"/>
    <dgm:cxn modelId="{473C98C5-440E-4150-8749-3F47C82ED701}" type="presOf" srcId="{C619CFC7-EFEA-4414-A4D3-890679E0A24F}" destId="{DCD83AF5-E793-4EC4-A84E-DE00470C5E1F}" srcOrd="0" destOrd="4" presId="urn:microsoft.com/office/officeart/2005/8/layout/hList1#1"/>
    <dgm:cxn modelId="{F7E463CA-C5E8-4D53-9FCA-576B2A3E9B1A}" type="presOf" srcId="{6BC506C4-95D0-4114-B61E-44BC55C22418}" destId="{459D3233-FFB4-4BBE-8068-F7096AA9C9A8}" srcOrd="0" destOrd="2" presId="urn:microsoft.com/office/officeart/2005/8/layout/hList1#1"/>
    <dgm:cxn modelId="{EC1B02D0-7D36-46DB-BC7A-C9094289FB0E}" type="presOf" srcId="{69C296FD-F435-44F7-86F8-CD2370BB43C7}" destId="{466DC125-9758-4CBE-960B-08680C5E4B95}" srcOrd="0" destOrd="2" presId="urn:microsoft.com/office/officeart/2005/8/layout/hList1#1"/>
    <dgm:cxn modelId="{59F30CDB-A7CD-4A52-A382-780B4EAEF18E}" srcId="{44722602-0D44-4E1A-A9E0-A3082EED416B}" destId="{4ADB675E-BAD4-47DA-A9E0-83C52BFA3F30}" srcOrd="1" destOrd="0" parTransId="{E8BAC81E-434D-4BD5-9F12-F50975CC38B8}" sibTransId="{3511498B-F311-429A-80E9-65F377F5D33A}"/>
    <dgm:cxn modelId="{28B528E1-A8DD-48F4-9E6B-0857726A95BA}" type="presOf" srcId="{9E5D0295-3852-4BA7-9051-B7AF73FF0CD2}" destId="{DCD83AF5-E793-4EC4-A84E-DE00470C5E1F}" srcOrd="0" destOrd="3" presId="urn:microsoft.com/office/officeart/2005/8/layout/hList1#1"/>
    <dgm:cxn modelId="{5F3F26E4-1FD2-4E92-BCC8-89D69B113413}" srcId="{04D7B2F0-D443-4A8A-A27A-F2A6E79C28D9}" destId="{8E0BAB48-1122-4099-892D-F48226598C3D}" srcOrd="0" destOrd="0" parTransId="{081613F1-8EC9-438C-AAD9-D800D5BA01B9}" sibTransId="{3C5A2651-2184-4C3E-AD5E-F56BE509D784}"/>
    <dgm:cxn modelId="{1B3D39EB-E643-4238-87FD-56314BAB4F80}" type="presOf" srcId="{0451DB98-69E8-4B8A-A0D9-56F7F875FC1D}" destId="{459D3233-FFB4-4BBE-8068-F7096AA9C9A8}" srcOrd="0" destOrd="0" presId="urn:microsoft.com/office/officeart/2005/8/layout/hList1#1"/>
    <dgm:cxn modelId="{B58918ED-917E-4F59-990A-560F5820D013}" type="presOf" srcId="{4ADB675E-BAD4-47DA-A9E0-83C52BFA3F30}" destId="{A8A5EC6D-1F1C-4D4F-825B-A22E261D67D1}" srcOrd="0" destOrd="0" presId="urn:microsoft.com/office/officeart/2005/8/layout/hList1#1"/>
    <dgm:cxn modelId="{121927ED-81EA-4BD8-8FB5-64240A2B8DDD}" srcId="{983FC9B1-2C18-4112-84A9-AB078325EEEB}" destId="{A410D7C8-2B26-46D5-87D7-111435EB4085}" srcOrd="3" destOrd="0" parTransId="{899A77DC-EDCF-4C87-A581-8D0EF30502A0}" sibTransId="{2A11901E-10F3-4369-8176-DFC03DF50170}"/>
    <dgm:cxn modelId="{69522EED-E02C-4FAA-B7B2-7A3174AF19BF}" srcId="{983FC9B1-2C18-4112-84A9-AB078325EEEB}" destId="{1BEB722D-A1A2-405A-9272-5DCF985B53C4}" srcOrd="4" destOrd="0" parTransId="{3D4A3FE6-B35D-4360-85B9-197271C76B47}" sibTransId="{C82EA5A6-65B0-4013-A628-CDC8B9434114}"/>
    <dgm:cxn modelId="{C57DF7ED-C044-49B9-B2EA-246BBAD7BD69}" type="presOf" srcId="{4DBA12A3-508E-457B-A651-855A70380EB5}" destId="{DCD83AF5-E793-4EC4-A84E-DE00470C5E1F}" srcOrd="0" destOrd="8" presId="urn:microsoft.com/office/officeart/2005/8/layout/hList1#1"/>
    <dgm:cxn modelId="{0381C904-4F28-4318-A7BF-2883B4FFD232}" type="presParOf" srcId="{07BE2419-00F9-478E-BD91-A6EB173E5FA8}" destId="{E23FEA4A-9418-4B13-861A-254A51924540}" srcOrd="0" destOrd="0" presId="urn:microsoft.com/office/officeart/2005/8/layout/hList1#1"/>
    <dgm:cxn modelId="{E7FD3159-28CE-4CC1-AEEE-062A0BD8381E}" type="presParOf" srcId="{E23FEA4A-9418-4B13-861A-254A51924540}" destId="{CABCD638-7ADB-4004-95A9-2ED33983EF1C}" srcOrd="0" destOrd="0" presId="urn:microsoft.com/office/officeart/2005/8/layout/hList1#1"/>
    <dgm:cxn modelId="{9C6BF669-B3E9-4F5F-8F1B-0F68E0F48C65}" type="presParOf" srcId="{E23FEA4A-9418-4B13-861A-254A51924540}" destId="{DCD83AF5-E793-4EC4-A84E-DE00470C5E1F}" srcOrd="1" destOrd="0" presId="urn:microsoft.com/office/officeart/2005/8/layout/hList1#1"/>
    <dgm:cxn modelId="{59591918-437B-4EFB-993E-8DA66E472C54}" type="presParOf" srcId="{07BE2419-00F9-478E-BD91-A6EB173E5FA8}" destId="{92051F98-5C3E-4D33-AB25-6B2193657803}" srcOrd="1" destOrd="0" presId="urn:microsoft.com/office/officeart/2005/8/layout/hList1#1"/>
    <dgm:cxn modelId="{E062595D-058E-4F62-8466-B04F0DCC4B4C}" type="presParOf" srcId="{07BE2419-00F9-478E-BD91-A6EB173E5FA8}" destId="{7CA8AD27-F926-4D51-BB2A-3E3B2D9D1D66}" srcOrd="2" destOrd="0" presId="urn:microsoft.com/office/officeart/2005/8/layout/hList1#1"/>
    <dgm:cxn modelId="{5CE0E17F-7EF4-4B24-AE66-CEC19D82A339}" type="presParOf" srcId="{7CA8AD27-F926-4D51-BB2A-3E3B2D9D1D66}" destId="{A8A5EC6D-1F1C-4D4F-825B-A22E261D67D1}" srcOrd="0" destOrd="0" presId="urn:microsoft.com/office/officeart/2005/8/layout/hList1#1"/>
    <dgm:cxn modelId="{44421956-2413-42D1-82A1-88AB1A615331}" type="presParOf" srcId="{7CA8AD27-F926-4D51-BB2A-3E3B2D9D1D66}" destId="{466DC125-9758-4CBE-960B-08680C5E4B95}" srcOrd="1" destOrd="0" presId="urn:microsoft.com/office/officeart/2005/8/layout/hList1#1"/>
    <dgm:cxn modelId="{4C3BC3F1-27A4-48C7-9F23-D37894204DBF}" type="presParOf" srcId="{07BE2419-00F9-478E-BD91-A6EB173E5FA8}" destId="{2D369B22-FE6E-4E26-ABF1-C66A56D98E59}" srcOrd="3" destOrd="0" presId="urn:microsoft.com/office/officeart/2005/8/layout/hList1#1"/>
    <dgm:cxn modelId="{DEEA5233-9C4E-40CD-8690-9F49B157CD7F}" type="presParOf" srcId="{07BE2419-00F9-478E-BD91-A6EB173E5FA8}" destId="{2E801F7F-63AA-4769-A8FE-0DDEA8A22D23}" srcOrd="4" destOrd="0" presId="urn:microsoft.com/office/officeart/2005/8/layout/hList1#1"/>
    <dgm:cxn modelId="{8A7C6417-39E4-4697-87C3-B8846B077E11}" type="presParOf" srcId="{2E801F7F-63AA-4769-A8FE-0DDEA8A22D23}" destId="{D0A4C43A-2EF5-4CA4-8B99-1FD725244F6A}" srcOrd="0" destOrd="0" presId="urn:microsoft.com/office/officeart/2005/8/layout/hList1#1"/>
    <dgm:cxn modelId="{7A6D58C2-1839-495B-8482-0022F0704BFD}" type="presParOf" srcId="{2E801F7F-63AA-4769-A8FE-0DDEA8A22D23}" destId="{459D3233-FFB4-4BBE-8068-F7096AA9C9A8}" srcOrd="1" destOrd="0" presId="urn:microsoft.com/office/officeart/2005/8/layout/h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722602-0D44-4E1A-A9E0-A3082EED416B}" type="doc">
      <dgm:prSet loTypeId="urn:microsoft.com/office/officeart/2005/8/layout/hList1#1" loCatId="list" qsTypeId="urn:microsoft.com/office/officeart/2005/8/quickstyle/simple1#2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04D7B2F0-D443-4A8A-A27A-F2A6E79C28D9}">
      <dgm:prSet phldrT="[Texte]" custT="1"/>
      <dgm:spPr bwMode="auto"/>
      <dgm:t>
        <a:bodyPr/>
        <a:lstStyle/>
        <a:p>
          <a:pPr>
            <a:buNone/>
            <a:defRPr/>
          </a:pPr>
          <a:r>
            <a:rPr lang="fr-FR" sz="2000" b="1" dirty="0">
              <a:latin typeface="Marianne" panose="02000000000000000000" pitchFamily="50" charset="0"/>
            </a:rPr>
            <a:t>Trois domaines complémentaires</a:t>
          </a:r>
        </a:p>
      </dgm:t>
    </dgm:pt>
    <dgm:pt modelId="{F3BF4B37-C6D5-4ECC-8BDD-5E9A77273A79}" type="parTrans" cxnId="{5C910302-019A-4D3D-9150-F4104F724F3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119CAE3C-412B-425A-A0ED-88F6772BED8D}" type="sibTrans" cxnId="{5C910302-019A-4D3D-9150-F4104F724F3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451DB98-69E8-4B8A-A0D9-56F7F875FC1D}">
      <dgm:prSet phldrT="[Texte]" custT="1"/>
      <dgm:spPr bwMode="auto"/>
      <dgm:t>
        <a:bodyPr/>
        <a:lstStyle/>
        <a:p>
          <a:pPr marL="57150">
            <a:lnSpc>
              <a:spcPct val="90000"/>
            </a:lnSpc>
            <a:spcAft>
              <a:spcPct val="15000"/>
            </a:spcAft>
            <a:defRPr/>
          </a:pPr>
          <a:r>
            <a:rPr lang="fr-FR" sz="1000" b="1" dirty="0">
              <a:latin typeface="Marianne" panose="02000000000000000000" pitchFamily="50" charset="0"/>
            </a:rPr>
            <a:t> Toutes les disciplines</a:t>
          </a:r>
          <a:r>
            <a:rPr lang="fr-FR" sz="1000" dirty="0">
              <a:latin typeface="Marianne" panose="02000000000000000000" pitchFamily="50" charset="0"/>
            </a:rPr>
            <a:t> sont concernées → travail transversal et interdisciplinaire</a:t>
          </a:r>
        </a:p>
      </dgm:t>
    </dgm:pt>
    <dgm:pt modelId="{320F6CE6-A743-40BF-9041-D195E1DC7FA4}" type="parTrans" cxnId="{EA7AEA8B-62A6-413D-B202-6CB1416A2E6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6B141F3-F1A5-4BE6-A089-72BDF44FE236}" type="sibTrans" cxnId="{EA7AEA8B-62A6-413D-B202-6CB1416A2E6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E0BAB48-1122-4099-892D-F48226598C3D}">
      <dgm:prSet custT="1"/>
      <dgm:spPr/>
      <dgm:t>
        <a:bodyPr/>
        <a:lstStyle/>
        <a:p>
          <a:pPr algn="l">
            <a:lnSpc>
              <a:spcPct val="90000"/>
            </a:lnSpc>
            <a:spcAft>
              <a:spcPct val="15000"/>
            </a:spcAft>
            <a:buFont typeface="Arial" panose="020B0604020202020204" pitchFamily="34" charset="0"/>
            <a:buNone/>
          </a:pPr>
          <a:endParaRPr lang="fr-FR" sz="1000" dirty="0">
            <a:latin typeface="Marianne" panose="02000000000000000000" pitchFamily="50" charset="0"/>
          </a:endParaRPr>
        </a:p>
      </dgm:t>
    </dgm:pt>
    <dgm:pt modelId="{081613F1-8EC9-438C-AAD9-D800D5BA01B9}" type="parTrans" cxnId="{5F3F26E4-1FD2-4E92-BCC8-89D69B113413}">
      <dgm:prSet/>
      <dgm:spPr/>
      <dgm:t>
        <a:bodyPr/>
        <a:lstStyle/>
        <a:p>
          <a:endParaRPr lang="fr-FR"/>
        </a:p>
      </dgm:t>
    </dgm:pt>
    <dgm:pt modelId="{3C5A2651-2184-4C3E-AD5E-F56BE509D784}" type="sibTrans" cxnId="{5F3F26E4-1FD2-4E92-BCC8-89D69B113413}">
      <dgm:prSet/>
      <dgm:spPr/>
      <dgm:t>
        <a:bodyPr/>
        <a:lstStyle/>
        <a:p>
          <a:endParaRPr lang="fr-FR"/>
        </a:p>
      </dgm:t>
    </dgm:pt>
    <dgm:pt modelId="{4ADB675E-BAD4-47DA-A9E0-83C52BFA3F30}">
      <dgm:prSet custT="1"/>
      <dgm:spPr/>
      <dgm:t>
        <a:bodyPr/>
        <a:lstStyle/>
        <a:p>
          <a:r>
            <a:rPr lang="fr-FR" sz="2000" b="1" baseline="0" dirty="0">
              <a:latin typeface="Marianne" panose="02000000000000000000" pitchFamily="50" charset="0"/>
            </a:rPr>
            <a:t>Trois axes de réflexion (programme) </a:t>
          </a:r>
          <a:endParaRPr lang="fr-FR" sz="2000" b="1" dirty="0">
            <a:latin typeface="Marianne" panose="02000000000000000000" pitchFamily="50" charset="0"/>
          </a:endParaRPr>
        </a:p>
      </dgm:t>
    </dgm:pt>
    <dgm:pt modelId="{E8BAC81E-434D-4BD5-9F12-F50975CC38B8}" type="parTrans" cxnId="{59F30CDB-A7CD-4A52-A382-780B4EAEF18E}">
      <dgm:prSet/>
      <dgm:spPr/>
      <dgm:t>
        <a:bodyPr/>
        <a:lstStyle/>
        <a:p>
          <a:endParaRPr lang="fr-FR"/>
        </a:p>
      </dgm:t>
    </dgm:pt>
    <dgm:pt modelId="{3511498B-F311-429A-80E9-65F377F5D33A}" type="sibTrans" cxnId="{59F30CDB-A7CD-4A52-A382-780B4EAEF18E}">
      <dgm:prSet/>
      <dgm:spPr/>
      <dgm:t>
        <a:bodyPr/>
        <a:lstStyle/>
        <a:p>
          <a:endParaRPr lang="fr-FR"/>
        </a:p>
      </dgm:t>
    </dgm:pt>
    <dgm:pt modelId="{7FAB8958-0470-44EC-ABD5-02EDECF863DF}">
      <dgm:prSet custT="1"/>
      <dgm:spPr/>
      <dgm:t>
        <a:bodyPr/>
        <a:lstStyle/>
        <a:p>
          <a:pPr>
            <a:lnSpc>
              <a:spcPct val="150000"/>
            </a:lnSpc>
          </a:pPr>
          <a:endParaRPr lang="fr-FR" sz="1000" b="1" dirty="0">
            <a:latin typeface="Marianne" panose="02000000000000000000" pitchFamily="50" charset="0"/>
          </a:endParaRPr>
        </a:p>
      </dgm:t>
    </dgm:pt>
    <dgm:pt modelId="{76268F76-9DE1-4CB6-A577-E2036ECAF40F}" type="parTrans" cxnId="{3F814278-3AC9-4243-9956-BAB1B4B961A0}">
      <dgm:prSet/>
      <dgm:spPr/>
      <dgm:t>
        <a:bodyPr/>
        <a:lstStyle/>
        <a:p>
          <a:endParaRPr lang="fr-FR"/>
        </a:p>
      </dgm:t>
    </dgm:pt>
    <dgm:pt modelId="{62F38294-5C3E-4430-B1FE-39D0F7D68670}" type="sibTrans" cxnId="{3F814278-3AC9-4243-9956-BAB1B4B961A0}">
      <dgm:prSet/>
      <dgm:spPr/>
      <dgm:t>
        <a:bodyPr/>
        <a:lstStyle/>
        <a:p>
          <a:endParaRPr lang="fr-FR"/>
        </a:p>
      </dgm:t>
    </dgm:pt>
    <dgm:pt modelId="{983FC9B1-2C18-4112-84A9-AB078325EEEB}">
      <dgm:prSet phldrT="[Texte]" custT="1"/>
      <dgm:spPr bwMode="auto"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1" dirty="0"/>
            <a:t>Mise en œuvre dans les établissements</a:t>
          </a:r>
          <a:endParaRPr lang="fr-FR" sz="2000" b="1" dirty="0">
            <a:latin typeface="Marianne" panose="02000000000000000000" pitchFamily="50" charset="0"/>
          </a:endParaRPr>
        </a:p>
        <a:p>
          <a:pPr marL="0"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sz="2700" dirty="0"/>
        </a:p>
      </dgm:t>
    </dgm:pt>
    <dgm:pt modelId="{D990BE43-B4F3-40C0-A127-42F0B26BBAB0}" type="sibTrans" cxnId="{05CC9569-2BC9-4E73-B977-2D99FD8CA59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285A0E0-011C-4922-A520-C151BB1C8435}" type="parTrans" cxnId="{05CC9569-2BC9-4E73-B977-2D99FD8CA59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1BEB722D-A1A2-405A-9272-5DCF985B53C4}">
      <dgm:prSet/>
      <dgm:spPr/>
      <dgm:t>
        <a:bodyPr/>
        <a:lstStyle/>
        <a:p>
          <a:pPr marL="228600">
            <a:lnSpc>
              <a:spcPct val="90000"/>
            </a:lnSpc>
            <a:spcAft>
              <a:spcPct val="15000"/>
            </a:spcAft>
            <a:buFont typeface="Arial" panose="020B0604020202020204" pitchFamily="34" charset="0"/>
            <a:buNone/>
          </a:pPr>
          <a:endParaRPr lang="fr-FR" sz="2000" dirty="0"/>
        </a:p>
      </dgm:t>
    </dgm:pt>
    <dgm:pt modelId="{3D4A3FE6-B35D-4360-85B9-197271C76B47}" type="parTrans" cxnId="{69522EED-E02C-4FAA-B7B2-7A3174AF19BF}">
      <dgm:prSet/>
      <dgm:spPr/>
      <dgm:t>
        <a:bodyPr/>
        <a:lstStyle/>
        <a:p>
          <a:endParaRPr lang="fr-FR"/>
        </a:p>
      </dgm:t>
    </dgm:pt>
    <dgm:pt modelId="{C82EA5A6-65B0-4013-A628-CDC8B9434114}" type="sibTrans" cxnId="{69522EED-E02C-4FAA-B7B2-7A3174AF19BF}">
      <dgm:prSet/>
      <dgm:spPr/>
      <dgm:t>
        <a:bodyPr/>
        <a:lstStyle/>
        <a:p>
          <a:endParaRPr lang="fr-FR"/>
        </a:p>
      </dgm:t>
    </dgm:pt>
    <dgm:pt modelId="{11BA2EA7-5C71-43D3-B6C4-78E1AACA82F2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000" b="1" dirty="0">
              <a:latin typeface="Marianne" panose="02000000000000000000" pitchFamily="50" charset="0"/>
            </a:rPr>
            <a:t>Biologique et physiologique</a:t>
          </a:r>
          <a:r>
            <a:rPr lang="fr-FR" sz="1000" dirty="0">
              <a:latin typeface="Marianne" panose="02000000000000000000" pitchFamily="50" charset="0"/>
            </a:rPr>
            <a:t> → corps, puberté, reproduction, santé</a:t>
          </a:r>
        </a:p>
      </dgm:t>
    </dgm:pt>
    <dgm:pt modelId="{DBFD2E75-7C7F-4361-8DF1-DAA88AED770F}" type="parTrans" cxnId="{B7F378D0-9D51-472C-801A-43564A48C7DD}">
      <dgm:prSet/>
      <dgm:spPr/>
      <dgm:t>
        <a:bodyPr/>
        <a:lstStyle/>
        <a:p>
          <a:endParaRPr lang="fr-FR"/>
        </a:p>
      </dgm:t>
    </dgm:pt>
    <dgm:pt modelId="{F37FDF2E-0CB1-4F13-98D5-0651F35017D0}" type="sibTrans" cxnId="{B7F378D0-9D51-472C-801A-43564A48C7DD}">
      <dgm:prSet/>
      <dgm:spPr/>
      <dgm:t>
        <a:bodyPr/>
        <a:lstStyle/>
        <a:p>
          <a:endParaRPr lang="fr-FR"/>
        </a:p>
      </dgm:t>
    </dgm:pt>
    <dgm:pt modelId="{365A1583-7BF9-46A8-9321-6D94CE9CF69E}">
      <dgm:prSet custT="1"/>
      <dgm:spPr/>
      <dgm:t>
        <a:bodyPr/>
        <a:lstStyle/>
        <a:p>
          <a:pPr marL="57150">
            <a:lnSpc>
              <a:spcPct val="90000"/>
            </a:lnSpc>
            <a:spcAft>
              <a:spcPct val="15000"/>
            </a:spcAft>
          </a:pPr>
          <a:endParaRPr lang="fr-FR" sz="1100" b="1" dirty="0">
            <a:latin typeface="Marianne" panose="02000000000000000000" pitchFamily="50" charset="0"/>
          </a:endParaRPr>
        </a:p>
      </dgm:t>
    </dgm:pt>
    <dgm:pt modelId="{006086D5-0A68-48F0-B2AA-B9B42F31EC7E}" type="parTrans" cxnId="{F4E97207-C3EC-4E5C-9CD1-3CE75089105F}">
      <dgm:prSet/>
      <dgm:spPr/>
      <dgm:t>
        <a:bodyPr/>
        <a:lstStyle/>
        <a:p>
          <a:endParaRPr lang="fr-FR"/>
        </a:p>
      </dgm:t>
    </dgm:pt>
    <dgm:pt modelId="{03E065EF-3F2A-42DE-B54D-BE8830B425AC}" type="sibTrans" cxnId="{F4E97207-C3EC-4E5C-9CD1-3CE75089105F}">
      <dgm:prSet/>
      <dgm:spPr/>
      <dgm:t>
        <a:bodyPr/>
        <a:lstStyle/>
        <a:p>
          <a:endParaRPr lang="fr-FR"/>
        </a:p>
      </dgm:t>
    </dgm:pt>
    <dgm:pt modelId="{7760BFB6-EBFC-4C3C-9C59-D1646CC0FA1F}">
      <dgm:prSet custT="1"/>
      <dgm:spPr/>
      <dgm:t>
        <a:bodyPr/>
        <a:lstStyle/>
        <a:p>
          <a:pPr algn="just">
            <a:lnSpc>
              <a:spcPct val="150000"/>
            </a:lnSpc>
            <a:spcAft>
              <a:spcPct val="15000"/>
            </a:spcAft>
            <a:buFont typeface="Wingdings" panose="05000000000000000000" pitchFamily="2" charset="2"/>
            <a:buChar char="ü"/>
          </a:pPr>
          <a:endParaRPr lang="fr-FR" sz="1100" dirty="0">
            <a:latin typeface="Marianne" panose="02000000000000000000" pitchFamily="50" charset="0"/>
          </a:endParaRPr>
        </a:p>
      </dgm:t>
    </dgm:pt>
    <dgm:pt modelId="{4B95F9E8-95E9-41D5-8597-2F47FC17DD2D}" type="parTrans" cxnId="{64AC51C5-6729-43AD-83BC-D714A011D7E3}">
      <dgm:prSet/>
      <dgm:spPr/>
      <dgm:t>
        <a:bodyPr/>
        <a:lstStyle/>
        <a:p>
          <a:endParaRPr lang="fr-FR"/>
        </a:p>
      </dgm:t>
    </dgm:pt>
    <dgm:pt modelId="{354A2B27-1B83-4C99-A524-59FA19968255}" type="sibTrans" cxnId="{64AC51C5-6729-43AD-83BC-D714A011D7E3}">
      <dgm:prSet/>
      <dgm:spPr/>
      <dgm:t>
        <a:bodyPr/>
        <a:lstStyle/>
        <a:p>
          <a:endParaRPr lang="fr-FR"/>
        </a:p>
      </dgm:t>
    </dgm:pt>
    <dgm:pt modelId="{5584A9C1-E6F6-47EF-90A0-35A8993F137B}">
      <dgm:prSet custT="1"/>
      <dgm:spPr/>
      <dgm:t>
        <a:bodyPr/>
        <a:lstStyle/>
        <a:p>
          <a:pPr algn="just">
            <a:lnSpc>
              <a:spcPct val="150000"/>
            </a:lnSpc>
            <a:spcAft>
              <a:spcPct val="15000"/>
            </a:spcAft>
            <a:buFont typeface="Wingdings" panose="05000000000000000000" pitchFamily="2" charset="2"/>
            <a:buChar char="ü"/>
          </a:pPr>
          <a:endParaRPr lang="fr-FR" sz="1100" dirty="0">
            <a:latin typeface="Marianne" panose="02000000000000000000" pitchFamily="50" charset="0"/>
          </a:endParaRPr>
        </a:p>
      </dgm:t>
    </dgm:pt>
    <dgm:pt modelId="{C3AEA9D3-1A06-47C2-A01F-76039CC34570}" type="parTrans" cxnId="{EBD8F463-0232-4DAF-B005-BD3E6039730A}">
      <dgm:prSet/>
      <dgm:spPr/>
      <dgm:t>
        <a:bodyPr/>
        <a:lstStyle/>
        <a:p>
          <a:endParaRPr lang="fr-FR"/>
        </a:p>
      </dgm:t>
    </dgm:pt>
    <dgm:pt modelId="{A988FB64-428A-4122-B9D3-60975AA8CF32}" type="sibTrans" cxnId="{EBD8F463-0232-4DAF-B005-BD3E6039730A}">
      <dgm:prSet/>
      <dgm:spPr/>
      <dgm:t>
        <a:bodyPr/>
        <a:lstStyle/>
        <a:p>
          <a:endParaRPr lang="fr-FR"/>
        </a:p>
      </dgm:t>
    </dgm:pt>
    <dgm:pt modelId="{3202CAE3-09E5-42E4-8832-65961AA45E6E}">
      <dgm:prSet custT="1"/>
      <dgm:spPr/>
      <dgm:t>
        <a:bodyPr/>
        <a:lstStyle/>
        <a:p>
          <a:pPr algn="just">
            <a:lnSpc>
              <a:spcPct val="150000"/>
            </a:lnSpc>
            <a:spcAft>
              <a:spcPct val="15000"/>
            </a:spcAft>
            <a:buFont typeface="Wingdings" panose="05000000000000000000" pitchFamily="2" charset="2"/>
            <a:buChar char="ü"/>
          </a:pPr>
          <a:endParaRPr lang="fr-FR" sz="1100" dirty="0">
            <a:latin typeface="Marianne" panose="02000000000000000000" pitchFamily="50" charset="0"/>
          </a:endParaRPr>
        </a:p>
      </dgm:t>
    </dgm:pt>
    <dgm:pt modelId="{482E0B50-E6FF-4D7A-9AE1-E2407195BC57}" type="parTrans" cxnId="{BB9FEB3C-6BB2-48F8-BF6A-725BB46F3651}">
      <dgm:prSet/>
      <dgm:spPr/>
      <dgm:t>
        <a:bodyPr/>
        <a:lstStyle/>
        <a:p>
          <a:endParaRPr lang="fr-FR"/>
        </a:p>
      </dgm:t>
    </dgm:pt>
    <dgm:pt modelId="{82BD9F43-751A-47BA-89E8-13374B1D4FBE}" type="sibTrans" cxnId="{BB9FEB3C-6BB2-48F8-BF6A-725BB46F3651}">
      <dgm:prSet/>
      <dgm:spPr/>
      <dgm:t>
        <a:bodyPr/>
        <a:lstStyle/>
        <a:p>
          <a:endParaRPr lang="fr-FR"/>
        </a:p>
      </dgm:t>
    </dgm:pt>
    <dgm:pt modelId="{4DBA12A3-508E-457B-A651-855A70380EB5}">
      <dgm:prSet custT="1"/>
      <dgm:spPr/>
      <dgm:t>
        <a:bodyPr/>
        <a:lstStyle/>
        <a:p>
          <a:pPr algn="just">
            <a:lnSpc>
              <a:spcPct val="150000"/>
            </a:lnSpc>
            <a:spcAft>
              <a:spcPct val="15000"/>
            </a:spcAft>
            <a:buFont typeface="Wingdings" panose="05000000000000000000" pitchFamily="2" charset="2"/>
            <a:buNone/>
          </a:pPr>
          <a:endParaRPr lang="fr-FR" sz="1100" dirty="0">
            <a:latin typeface="Marianne" panose="02000000000000000000" pitchFamily="50" charset="0"/>
          </a:endParaRPr>
        </a:p>
      </dgm:t>
    </dgm:pt>
    <dgm:pt modelId="{93D3FB7B-9FC9-47C3-A595-FC8A60D1D0E2}" type="parTrans" cxnId="{7886A970-3650-4BED-8C03-2926932E2C15}">
      <dgm:prSet/>
      <dgm:spPr/>
      <dgm:t>
        <a:bodyPr/>
        <a:lstStyle/>
        <a:p>
          <a:endParaRPr lang="fr-FR"/>
        </a:p>
      </dgm:t>
    </dgm:pt>
    <dgm:pt modelId="{1E0AF312-68A3-4DC6-B486-CDD3BD2E3AAD}" type="sibTrans" cxnId="{7886A970-3650-4BED-8C03-2926932E2C15}">
      <dgm:prSet/>
      <dgm:spPr/>
      <dgm:t>
        <a:bodyPr/>
        <a:lstStyle/>
        <a:p>
          <a:endParaRPr lang="fr-FR"/>
        </a:p>
      </dgm:t>
    </dgm:pt>
    <dgm:pt modelId="{D65C7E12-BB2F-4146-B3A0-EEFE58F57AD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000" b="1" dirty="0">
              <a:latin typeface="Marianne" panose="02000000000000000000" pitchFamily="50" charset="0"/>
            </a:rPr>
            <a:t>Psycho-émotionnel</a:t>
          </a:r>
          <a:r>
            <a:rPr lang="fr-FR" sz="1000" dirty="0">
              <a:latin typeface="Marianne" panose="02000000000000000000" pitchFamily="50" charset="0"/>
            </a:rPr>
            <a:t> → émotions, estime de soi, relations</a:t>
          </a:r>
        </a:p>
      </dgm:t>
    </dgm:pt>
    <dgm:pt modelId="{716B759C-F614-4900-9F32-D57E2E820FB0}" type="parTrans" cxnId="{3D019A3B-D81C-483D-A770-2C3296EB85C2}">
      <dgm:prSet/>
      <dgm:spPr/>
      <dgm:t>
        <a:bodyPr/>
        <a:lstStyle/>
        <a:p>
          <a:endParaRPr lang="fr-FR"/>
        </a:p>
      </dgm:t>
    </dgm:pt>
    <dgm:pt modelId="{309376B9-E1BA-4559-A247-AAEB7ECDDE90}" type="sibTrans" cxnId="{3D019A3B-D81C-483D-A770-2C3296EB85C2}">
      <dgm:prSet/>
      <dgm:spPr/>
      <dgm:t>
        <a:bodyPr/>
        <a:lstStyle/>
        <a:p>
          <a:endParaRPr lang="fr-FR"/>
        </a:p>
      </dgm:t>
    </dgm:pt>
    <dgm:pt modelId="{8B5162C0-0CB0-4C99-9269-C3EC8127C8B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000" b="1" dirty="0">
              <a:latin typeface="Marianne" panose="02000000000000000000" pitchFamily="50" charset="0"/>
            </a:rPr>
            <a:t>Juridique et social</a:t>
          </a:r>
          <a:r>
            <a:rPr lang="fr-FR" sz="1000" dirty="0">
              <a:latin typeface="Marianne" panose="02000000000000000000" pitchFamily="50" charset="0"/>
            </a:rPr>
            <a:t> → droits, consentement, lois, égalité</a:t>
          </a:r>
        </a:p>
      </dgm:t>
    </dgm:pt>
    <dgm:pt modelId="{10BB58ED-96AC-47F9-B6F7-A027C064FD76}" type="parTrans" cxnId="{F9D312D1-9D0C-42C0-B6E9-BFE38FD04F05}">
      <dgm:prSet/>
      <dgm:spPr/>
      <dgm:t>
        <a:bodyPr/>
        <a:lstStyle/>
        <a:p>
          <a:endParaRPr lang="fr-FR"/>
        </a:p>
      </dgm:t>
    </dgm:pt>
    <dgm:pt modelId="{BEC336D2-3FC2-4250-9112-38937EA2054B}" type="sibTrans" cxnId="{F9D312D1-9D0C-42C0-B6E9-BFE38FD04F05}">
      <dgm:prSet/>
      <dgm:spPr/>
      <dgm:t>
        <a:bodyPr/>
        <a:lstStyle/>
        <a:p>
          <a:endParaRPr lang="fr-FR"/>
        </a:p>
      </dgm:t>
    </dgm:pt>
    <dgm:pt modelId="{2AE1B547-5776-40EA-B64C-307EFD9A28C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000" b="1">
              <a:latin typeface="Marianne" panose="02000000000000000000" pitchFamily="50" charset="0"/>
            </a:rPr>
            <a:t>SOI</a:t>
          </a:r>
          <a:r>
            <a:rPr lang="fr-FR" sz="1000">
              <a:latin typeface="Marianne" panose="02000000000000000000" pitchFamily="50" charset="0"/>
            </a:rPr>
            <a:t> → se connaître, grandir avec son corps</a:t>
          </a:r>
        </a:p>
      </dgm:t>
    </dgm:pt>
    <dgm:pt modelId="{70F40A82-575C-4ED9-AAF0-6772F4A0AD70}" type="parTrans" cxnId="{7433F36F-E49A-4564-8417-53D53A1784B1}">
      <dgm:prSet/>
      <dgm:spPr/>
      <dgm:t>
        <a:bodyPr/>
        <a:lstStyle/>
        <a:p>
          <a:endParaRPr lang="fr-FR"/>
        </a:p>
      </dgm:t>
    </dgm:pt>
    <dgm:pt modelId="{0F57D485-2B6C-454A-9E82-3B6707DCA089}" type="sibTrans" cxnId="{7433F36F-E49A-4564-8417-53D53A1784B1}">
      <dgm:prSet/>
      <dgm:spPr/>
      <dgm:t>
        <a:bodyPr/>
        <a:lstStyle/>
        <a:p>
          <a:endParaRPr lang="fr-FR"/>
        </a:p>
      </dgm:t>
    </dgm:pt>
    <dgm:pt modelId="{B1495CF1-3454-4A8D-912D-D060ABB52E6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000" b="1" dirty="0">
              <a:latin typeface="Marianne" panose="02000000000000000000" pitchFamily="50" charset="0"/>
            </a:rPr>
            <a:t>LES AUTRES</a:t>
          </a:r>
          <a:r>
            <a:rPr lang="fr-FR" sz="1000" dirty="0">
              <a:latin typeface="Marianne" panose="02000000000000000000" pitchFamily="50" charset="0"/>
            </a:rPr>
            <a:t> → construire des relations respectueuses</a:t>
          </a:r>
        </a:p>
      </dgm:t>
    </dgm:pt>
    <dgm:pt modelId="{9109817A-B5CA-4CDC-88CE-BDFEAE592917}" type="parTrans" cxnId="{332970FC-B5FF-43DF-9F99-DC859EB059B8}">
      <dgm:prSet/>
      <dgm:spPr/>
      <dgm:t>
        <a:bodyPr/>
        <a:lstStyle/>
        <a:p>
          <a:endParaRPr lang="fr-FR"/>
        </a:p>
      </dgm:t>
    </dgm:pt>
    <dgm:pt modelId="{9573A643-636C-42D2-887F-A2AAEF9D76B1}" type="sibTrans" cxnId="{332970FC-B5FF-43DF-9F99-DC859EB059B8}">
      <dgm:prSet/>
      <dgm:spPr/>
      <dgm:t>
        <a:bodyPr/>
        <a:lstStyle/>
        <a:p>
          <a:endParaRPr lang="fr-FR"/>
        </a:p>
      </dgm:t>
    </dgm:pt>
    <dgm:pt modelId="{E6A13736-E6D7-4507-8760-F72D8296C4B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000" b="1" dirty="0">
              <a:latin typeface="Marianne" panose="02000000000000000000" pitchFamily="50" charset="0"/>
            </a:rPr>
            <a:t>LA SOCIÉTÉ</a:t>
          </a:r>
          <a:r>
            <a:rPr lang="fr-FR" sz="1000" dirty="0">
              <a:latin typeface="Marianne" panose="02000000000000000000" pitchFamily="50" charset="0"/>
            </a:rPr>
            <a:t> → trouver sa place, exercer sa liberté et sa responsabilité</a:t>
          </a:r>
        </a:p>
      </dgm:t>
    </dgm:pt>
    <dgm:pt modelId="{25DCBCEC-62DE-4C75-8E6B-0A9CC622E813}" type="parTrans" cxnId="{3CC4929F-FDAC-4796-8894-B0D5DD2FCDD4}">
      <dgm:prSet/>
      <dgm:spPr/>
      <dgm:t>
        <a:bodyPr/>
        <a:lstStyle/>
        <a:p>
          <a:endParaRPr lang="fr-FR"/>
        </a:p>
      </dgm:t>
    </dgm:pt>
    <dgm:pt modelId="{9223C507-E0CD-42F3-8711-2CCA468FF1FD}" type="sibTrans" cxnId="{3CC4929F-FDAC-4796-8894-B0D5DD2FCDD4}">
      <dgm:prSet/>
      <dgm:spPr/>
      <dgm:t>
        <a:bodyPr/>
        <a:lstStyle/>
        <a:p>
          <a:endParaRPr lang="fr-FR"/>
        </a:p>
      </dgm:t>
    </dgm:pt>
    <dgm:pt modelId="{2C2F5F1E-9881-48D7-BF9A-07F01E7717F3}">
      <dgm:prSet custT="1"/>
      <dgm:spPr/>
      <dgm:t>
        <a:bodyPr/>
        <a:lstStyle/>
        <a:p>
          <a:pPr marL="57150">
            <a:lnSpc>
              <a:spcPct val="9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000" b="1" dirty="0">
              <a:latin typeface="Marianne" panose="02000000000000000000" pitchFamily="50" charset="0"/>
            </a:rPr>
            <a:t>3 séances spécifiques par an et par classe</a:t>
          </a:r>
          <a:r>
            <a:rPr lang="fr-FR" sz="1000" dirty="0">
              <a:latin typeface="Marianne" panose="02000000000000000000" pitchFamily="50" charset="0"/>
            </a:rPr>
            <a:t> (obligatoires)</a:t>
          </a:r>
        </a:p>
      </dgm:t>
    </dgm:pt>
    <dgm:pt modelId="{90881902-06E7-4946-B0EC-A9774A6AAA36}" type="parTrans" cxnId="{B13127BC-4816-4AC7-8B9C-220F7A559F8C}">
      <dgm:prSet/>
      <dgm:spPr/>
      <dgm:t>
        <a:bodyPr/>
        <a:lstStyle/>
        <a:p>
          <a:endParaRPr lang="fr-FR"/>
        </a:p>
      </dgm:t>
    </dgm:pt>
    <dgm:pt modelId="{0B6875D9-9C9E-4127-8968-91CDA23BBB12}" type="sibTrans" cxnId="{B13127BC-4816-4AC7-8B9C-220F7A559F8C}">
      <dgm:prSet/>
      <dgm:spPr/>
      <dgm:t>
        <a:bodyPr/>
        <a:lstStyle/>
        <a:p>
          <a:endParaRPr lang="fr-FR"/>
        </a:p>
      </dgm:t>
    </dgm:pt>
    <dgm:pt modelId="{6BE348B6-1B9E-48BD-920D-D6C879C39235}">
      <dgm:prSet custT="1"/>
      <dgm:spPr/>
      <dgm:t>
        <a:bodyPr/>
        <a:lstStyle/>
        <a:p>
          <a:pPr marL="57150">
            <a:lnSpc>
              <a:spcPct val="9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000" dirty="0">
              <a:latin typeface="Marianne" panose="02000000000000000000" pitchFamily="50" charset="0"/>
            </a:rPr>
            <a:t>Appui sur les </a:t>
          </a:r>
          <a:r>
            <a:rPr lang="fr-FR" sz="1000" b="1" dirty="0">
              <a:latin typeface="Marianne" panose="02000000000000000000" pitchFamily="50" charset="0"/>
            </a:rPr>
            <a:t>questionnements des élèves</a:t>
          </a:r>
          <a:endParaRPr lang="fr-FR" sz="1000" dirty="0">
            <a:latin typeface="Marianne" panose="02000000000000000000" pitchFamily="50" charset="0"/>
          </a:endParaRPr>
        </a:p>
      </dgm:t>
    </dgm:pt>
    <dgm:pt modelId="{4AEC82C7-3FC8-4AE7-8B18-BF205E8700B2}" type="parTrans" cxnId="{1DDC4B65-E69A-4390-99AD-05A357A0F6CA}">
      <dgm:prSet/>
      <dgm:spPr/>
      <dgm:t>
        <a:bodyPr/>
        <a:lstStyle/>
        <a:p>
          <a:endParaRPr lang="fr-FR"/>
        </a:p>
      </dgm:t>
    </dgm:pt>
    <dgm:pt modelId="{964DAC98-3135-4F30-A50C-6E42A3217C9D}" type="sibTrans" cxnId="{1DDC4B65-E69A-4390-99AD-05A357A0F6CA}">
      <dgm:prSet/>
      <dgm:spPr/>
      <dgm:t>
        <a:bodyPr/>
        <a:lstStyle/>
        <a:p>
          <a:endParaRPr lang="fr-FR"/>
        </a:p>
      </dgm:t>
    </dgm:pt>
    <dgm:pt modelId="{B5D376C9-C31D-4F2D-8CBD-41415DBCD339}">
      <dgm:prSet custT="1"/>
      <dgm:spPr/>
      <dgm:t>
        <a:bodyPr/>
        <a:lstStyle/>
        <a:p>
          <a:pPr marL="57150">
            <a:lnSpc>
              <a:spcPct val="9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000" dirty="0">
              <a:latin typeface="Marianne" panose="02000000000000000000" pitchFamily="50" charset="0"/>
            </a:rPr>
            <a:t>Respect de </a:t>
          </a:r>
          <a:r>
            <a:rPr lang="fr-FR" sz="1000" b="1" dirty="0">
              <a:latin typeface="Marianne" panose="02000000000000000000" pitchFamily="50" charset="0"/>
            </a:rPr>
            <a:t>principes éthiques</a:t>
          </a:r>
          <a:r>
            <a:rPr lang="fr-FR" sz="1000" dirty="0">
              <a:latin typeface="Marianne" panose="02000000000000000000" pitchFamily="50" charset="0"/>
            </a:rPr>
            <a:t> (écoute, non-jugement, confidentialité, bienveillance)</a:t>
          </a:r>
        </a:p>
      </dgm:t>
    </dgm:pt>
    <dgm:pt modelId="{5F3E7DBE-CE1D-4D8A-85B4-1E1F3142B5E6}" type="parTrans" cxnId="{FE92ADF7-526D-46E0-B673-115D9E1939FC}">
      <dgm:prSet/>
      <dgm:spPr/>
      <dgm:t>
        <a:bodyPr/>
        <a:lstStyle/>
        <a:p>
          <a:endParaRPr lang="fr-FR"/>
        </a:p>
      </dgm:t>
    </dgm:pt>
    <dgm:pt modelId="{DD5F8CA9-E0B8-4CFE-A6AB-A1A7902BD3A8}" type="sibTrans" cxnId="{FE92ADF7-526D-46E0-B673-115D9E1939FC}">
      <dgm:prSet/>
      <dgm:spPr/>
      <dgm:t>
        <a:bodyPr/>
        <a:lstStyle/>
        <a:p>
          <a:endParaRPr lang="fr-FR"/>
        </a:p>
      </dgm:t>
    </dgm:pt>
    <dgm:pt modelId="{5298B677-A33A-423E-963B-A3BDB347650E}">
      <dgm:prSet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fr-FR" sz="1000" b="1" dirty="0">
              <a:latin typeface="Marianne" panose="02000000000000000000" pitchFamily="50" charset="0"/>
            </a:rPr>
            <a:t>Démarche pédagogique</a:t>
          </a:r>
          <a:endParaRPr lang="fr-FR" sz="1000" dirty="0">
            <a:latin typeface="Marianne" panose="02000000000000000000" pitchFamily="50" charset="0"/>
          </a:endParaRPr>
        </a:p>
      </dgm:t>
    </dgm:pt>
    <dgm:pt modelId="{B987E5F0-DC21-4657-8AC9-9E82798A49C3}" type="parTrans" cxnId="{8FE00F55-1D12-41E8-BE32-74DF40D86FB8}">
      <dgm:prSet/>
      <dgm:spPr/>
      <dgm:t>
        <a:bodyPr/>
        <a:lstStyle/>
        <a:p>
          <a:endParaRPr lang="fr-FR"/>
        </a:p>
      </dgm:t>
    </dgm:pt>
    <dgm:pt modelId="{78B47955-E028-4631-8236-D98767582560}" type="sibTrans" cxnId="{8FE00F55-1D12-41E8-BE32-74DF40D86FB8}">
      <dgm:prSet/>
      <dgm:spPr/>
      <dgm:t>
        <a:bodyPr/>
        <a:lstStyle/>
        <a:p>
          <a:endParaRPr lang="fr-FR"/>
        </a:p>
      </dgm:t>
    </dgm:pt>
    <dgm:pt modelId="{F43BE952-5A3F-43FB-B974-6C0E60196F93}">
      <dgm:prSet custT="1"/>
      <dgm:spPr/>
      <dgm:t>
        <a:bodyPr/>
        <a:lstStyle/>
        <a:p>
          <a:pPr marL="57150">
            <a:lnSpc>
              <a:spcPct val="9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000" dirty="0">
            <a:latin typeface="Marianne" panose="02000000000000000000" pitchFamily="50" charset="0"/>
          </a:endParaRPr>
        </a:p>
      </dgm:t>
    </dgm:pt>
    <dgm:pt modelId="{40990101-2839-442B-BF07-D9BE40A9A384}" type="parTrans" cxnId="{17293783-D0C0-41A0-ABDA-A0DE202BCB1B}">
      <dgm:prSet/>
      <dgm:spPr/>
      <dgm:t>
        <a:bodyPr/>
        <a:lstStyle/>
        <a:p>
          <a:endParaRPr lang="fr-FR"/>
        </a:p>
      </dgm:t>
    </dgm:pt>
    <dgm:pt modelId="{A623F821-2859-425B-8F72-0887300E9CC0}" type="sibTrans" cxnId="{17293783-D0C0-41A0-ABDA-A0DE202BCB1B}">
      <dgm:prSet/>
      <dgm:spPr/>
      <dgm:t>
        <a:bodyPr/>
        <a:lstStyle/>
        <a:p>
          <a:endParaRPr lang="fr-FR"/>
        </a:p>
      </dgm:t>
    </dgm:pt>
    <dgm:pt modelId="{C4A5B04E-B277-4CEA-A68E-E23897864009}">
      <dgm:prSet custT="1"/>
      <dgm:spPr/>
      <dgm:t>
        <a:bodyPr/>
        <a:lstStyle/>
        <a:p>
          <a:pPr marL="57150">
            <a:lnSpc>
              <a:spcPct val="9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000" dirty="0">
            <a:latin typeface="Marianne" panose="02000000000000000000" pitchFamily="50" charset="0"/>
          </a:endParaRPr>
        </a:p>
      </dgm:t>
    </dgm:pt>
    <dgm:pt modelId="{F18A0DC6-D90C-402C-9CCD-BE8FD7E2468B}" type="parTrans" cxnId="{18176EC0-2126-4A6C-BE6E-DB4867CE816A}">
      <dgm:prSet/>
      <dgm:spPr/>
      <dgm:t>
        <a:bodyPr/>
        <a:lstStyle/>
        <a:p>
          <a:endParaRPr lang="fr-FR"/>
        </a:p>
      </dgm:t>
    </dgm:pt>
    <dgm:pt modelId="{5E2E7177-237C-493B-911D-6E870FC89AB1}" type="sibTrans" cxnId="{18176EC0-2126-4A6C-BE6E-DB4867CE816A}">
      <dgm:prSet/>
      <dgm:spPr/>
      <dgm:t>
        <a:bodyPr/>
        <a:lstStyle/>
        <a:p>
          <a:endParaRPr lang="fr-FR"/>
        </a:p>
      </dgm:t>
    </dgm:pt>
    <dgm:pt modelId="{B84EB7DA-EE58-46BD-99B5-D78E81166A49}">
      <dgm:prSet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fr-FR" sz="1000" dirty="0">
              <a:latin typeface="Marianne" panose="02000000000000000000" pitchFamily="50" charset="0"/>
            </a:rPr>
            <a:t>Approche </a:t>
          </a:r>
          <a:r>
            <a:rPr lang="fr-FR" sz="1000" b="1" dirty="0">
              <a:latin typeface="Marianne" panose="02000000000000000000" pitchFamily="50" charset="0"/>
            </a:rPr>
            <a:t>interdisciplinaire</a:t>
          </a:r>
          <a:r>
            <a:rPr lang="fr-FR" sz="1000" dirty="0">
              <a:latin typeface="Marianne" panose="02000000000000000000" pitchFamily="50" charset="0"/>
            </a:rPr>
            <a:t> et </a:t>
          </a:r>
          <a:r>
            <a:rPr lang="fr-FR" sz="1000" b="1" dirty="0">
              <a:latin typeface="Marianne" panose="02000000000000000000" pitchFamily="50" charset="0"/>
            </a:rPr>
            <a:t>cohérente</a:t>
          </a:r>
          <a:r>
            <a:rPr lang="fr-FR" sz="1000" dirty="0">
              <a:latin typeface="Marianne" panose="02000000000000000000" pitchFamily="50" charset="0"/>
            </a:rPr>
            <a:t> avec les autres actions éducatives (harcèlement, égalité filles-garçons, citoyenneté)</a:t>
          </a:r>
        </a:p>
      </dgm:t>
    </dgm:pt>
    <dgm:pt modelId="{0B6EC1B4-06E1-4BFC-920C-46E12ED4D1F0}" type="parTrans" cxnId="{3276FC7F-46FA-4111-8544-5D9962A8A784}">
      <dgm:prSet/>
      <dgm:spPr/>
      <dgm:t>
        <a:bodyPr/>
        <a:lstStyle/>
        <a:p>
          <a:endParaRPr lang="fr-FR"/>
        </a:p>
      </dgm:t>
    </dgm:pt>
    <dgm:pt modelId="{08C9E701-FAFF-4A30-92D5-BECF557DFF0C}" type="sibTrans" cxnId="{3276FC7F-46FA-4111-8544-5D9962A8A784}">
      <dgm:prSet/>
      <dgm:spPr/>
      <dgm:t>
        <a:bodyPr/>
        <a:lstStyle/>
        <a:p>
          <a:endParaRPr lang="fr-FR"/>
        </a:p>
      </dgm:t>
    </dgm:pt>
    <dgm:pt modelId="{5719FADA-0102-4835-851D-A0E8C43DC342}">
      <dgm:prSet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fr-FR" sz="1000" b="1" dirty="0">
              <a:latin typeface="Marianne" panose="02000000000000000000" pitchFamily="50" charset="0"/>
            </a:rPr>
            <a:t>Activités variées</a:t>
          </a:r>
          <a:r>
            <a:rPr lang="fr-FR" sz="1000" dirty="0">
              <a:latin typeface="Marianne" panose="02000000000000000000" pitchFamily="50" charset="0"/>
            </a:rPr>
            <a:t> : débats, jeux de rôle, études de cas, projets artistiques, interventions de professionnels de santé</a:t>
          </a:r>
        </a:p>
      </dgm:t>
    </dgm:pt>
    <dgm:pt modelId="{AD4B28AB-4CB2-42F8-8388-2BE27FD2C201}" type="parTrans" cxnId="{F579576E-E3D9-4A95-B51D-E621E6B0A7A2}">
      <dgm:prSet/>
      <dgm:spPr/>
      <dgm:t>
        <a:bodyPr/>
        <a:lstStyle/>
        <a:p>
          <a:endParaRPr lang="fr-FR"/>
        </a:p>
      </dgm:t>
    </dgm:pt>
    <dgm:pt modelId="{81745BB4-5456-41E6-B031-E48A6A091B80}" type="sibTrans" cxnId="{F579576E-E3D9-4A95-B51D-E621E6B0A7A2}">
      <dgm:prSet/>
      <dgm:spPr/>
      <dgm:t>
        <a:bodyPr/>
        <a:lstStyle/>
        <a:p>
          <a:endParaRPr lang="fr-FR"/>
        </a:p>
      </dgm:t>
    </dgm:pt>
    <dgm:pt modelId="{5EB3E57D-FB6F-4D6D-9B16-9F24CC215AD4}">
      <dgm:prSet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fr-FR" sz="1000" dirty="0">
              <a:latin typeface="Marianne" panose="02000000000000000000" pitchFamily="50" charset="0"/>
            </a:rPr>
            <a:t>Possibilité de </a:t>
          </a:r>
          <a:r>
            <a:rPr lang="fr-FR" sz="1000" b="1" dirty="0">
              <a:latin typeface="Marianne" panose="02000000000000000000" pitchFamily="50" charset="0"/>
            </a:rPr>
            <a:t>consultations individuelles</a:t>
          </a:r>
          <a:r>
            <a:rPr lang="fr-FR" sz="1000" dirty="0">
              <a:latin typeface="Marianne" panose="02000000000000000000" pitchFamily="50" charset="0"/>
            </a:rPr>
            <a:t> (infirmiers, personnels sociaux)</a:t>
          </a:r>
        </a:p>
      </dgm:t>
    </dgm:pt>
    <dgm:pt modelId="{DDC8B9F4-EC1F-4B54-BD02-DA5A3BC665A0}" type="parTrans" cxnId="{18E8B3B8-470A-4845-8797-30EBDBC725DA}">
      <dgm:prSet/>
      <dgm:spPr/>
      <dgm:t>
        <a:bodyPr/>
        <a:lstStyle/>
        <a:p>
          <a:endParaRPr lang="fr-FR"/>
        </a:p>
      </dgm:t>
    </dgm:pt>
    <dgm:pt modelId="{B2D3AD82-BD94-4EF4-832F-D3FD885BFB8A}" type="sibTrans" cxnId="{18E8B3B8-470A-4845-8797-30EBDBC725DA}">
      <dgm:prSet/>
      <dgm:spPr/>
      <dgm:t>
        <a:bodyPr/>
        <a:lstStyle/>
        <a:p>
          <a:endParaRPr lang="fr-FR"/>
        </a:p>
      </dgm:t>
    </dgm:pt>
    <dgm:pt modelId="{BFA9307E-9787-4A10-87C0-108146043630}">
      <dgm:prSet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fr-FR" sz="1000" dirty="0">
              <a:latin typeface="Marianne" panose="02000000000000000000" pitchFamily="50" charset="0"/>
            </a:rPr>
            <a:t>Prolongements possibles avec le disciplinaire mais dans le respect des programmes</a:t>
          </a:r>
        </a:p>
      </dgm:t>
    </dgm:pt>
    <dgm:pt modelId="{5F4D1456-67AF-47EC-8676-6CEBFB4AAC6B}" type="parTrans" cxnId="{38B504D5-17AF-473A-A2AC-09F402355B1A}">
      <dgm:prSet/>
      <dgm:spPr/>
      <dgm:t>
        <a:bodyPr/>
        <a:lstStyle/>
        <a:p>
          <a:endParaRPr lang="fr-FR"/>
        </a:p>
      </dgm:t>
    </dgm:pt>
    <dgm:pt modelId="{89E946B7-E956-4726-8088-087E7EBAF1AF}" type="sibTrans" cxnId="{38B504D5-17AF-473A-A2AC-09F402355B1A}">
      <dgm:prSet/>
      <dgm:spPr/>
      <dgm:t>
        <a:bodyPr/>
        <a:lstStyle/>
        <a:p>
          <a:endParaRPr lang="fr-FR"/>
        </a:p>
      </dgm:t>
    </dgm:pt>
    <dgm:pt modelId="{07BE2419-00F9-478E-BD91-A6EB173E5FA8}" type="pres">
      <dgm:prSet presAssocID="{44722602-0D44-4E1A-A9E0-A3082EED416B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E23FEA4A-9418-4B13-861A-254A51924540}" type="pres">
      <dgm:prSet presAssocID="{04D7B2F0-D443-4A8A-A27A-F2A6E79C28D9}" presName="composite" presStyleCnt="0"/>
      <dgm:spPr/>
    </dgm:pt>
    <dgm:pt modelId="{CABCD638-7ADB-4004-95A9-2ED33983EF1C}" type="pres">
      <dgm:prSet presAssocID="{04D7B2F0-D443-4A8A-A27A-F2A6E79C28D9}" presName="parTx" presStyleLbl="alignNode1" presStyleIdx="0" presStyleCnt="3" custLinFactNeighborX="-185">
        <dgm:presLayoutVars>
          <dgm:chMax val="0"/>
          <dgm:chPref val="0"/>
          <dgm:bulletEnabled val="1"/>
        </dgm:presLayoutVars>
      </dgm:prSet>
      <dgm:spPr/>
    </dgm:pt>
    <dgm:pt modelId="{DCD83AF5-E793-4EC4-A84E-DE00470C5E1F}" type="pres">
      <dgm:prSet presAssocID="{04D7B2F0-D443-4A8A-A27A-F2A6E79C28D9}" presName="desTx" presStyleLbl="alignAccFollowNode1" presStyleIdx="0" presStyleCnt="3" custLinFactNeighborX="-21">
        <dgm:presLayoutVars>
          <dgm:bulletEnabled val="1"/>
        </dgm:presLayoutVars>
      </dgm:prSet>
      <dgm:spPr/>
    </dgm:pt>
    <dgm:pt modelId="{92051F98-5C3E-4D33-AB25-6B2193657803}" type="pres">
      <dgm:prSet presAssocID="{119CAE3C-412B-425A-A0ED-88F6772BED8D}" presName="space" presStyleCnt="0"/>
      <dgm:spPr/>
    </dgm:pt>
    <dgm:pt modelId="{7CA8AD27-F926-4D51-BB2A-3E3B2D9D1D66}" type="pres">
      <dgm:prSet presAssocID="{4ADB675E-BAD4-47DA-A9E0-83C52BFA3F30}" presName="composite" presStyleCnt="0"/>
      <dgm:spPr/>
    </dgm:pt>
    <dgm:pt modelId="{A8A5EC6D-1F1C-4D4F-825B-A22E261D67D1}" type="pres">
      <dgm:prSet presAssocID="{4ADB675E-BAD4-47DA-A9E0-83C52BFA3F3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66DC125-9758-4CBE-960B-08680C5E4B95}" type="pres">
      <dgm:prSet presAssocID="{4ADB675E-BAD4-47DA-A9E0-83C52BFA3F30}" presName="desTx" presStyleLbl="alignAccFollowNode1" presStyleIdx="1" presStyleCnt="3" custLinFactNeighborY="115">
        <dgm:presLayoutVars>
          <dgm:bulletEnabled val="1"/>
        </dgm:presLayoutVars>
      </dgm:prSet>
      <dgm:spPr/>
    </dgm:pt>
    <dgm:pt modelId="{2D369B22-FE6E-4E26-ABF1-C66A56D98E59}" type="pres">
      <dgm:prSet presAssocID="{3511498B-F311-429A-80E9-65F377F5D33A}" presName="space" presStyleCnt="0"/>
      <dgm:spPr/>
    </dgm:pt>
    <dgm:pt modelId="{2E801F7F-63AA-4769-A8FE-0DDEA8A22D23}" type="pres">
      <dgm:prSet presAssocID="{983FC9B1-2C18-4112-84A9-AB078325EEEB}" presName="composite" presStyleCnt="0"/>
      <dgm:spPr bwMode="auto"/>
    </dgm:pt>
    <dgm:pt modelId="{D0A4C43A-2EF5-4CA4-8B99-1FD725244F6A}" type="pres">
      <dgm:prSet presAssocID="{983FC9B1-2C18-4112-84A9-AB078325EEEB}" presName="parTx" presStyleLbl="alignNode1" presStyleIdx="2" presStyleCnt="3" custScaleX="109356" custScaleY="132270" custLinFactNeighborX="132" custLinFactNeighborY="-9211">
        <dgm:presLayoutVars>
          <dgm:chMax val="0"/>
          <dgm:chPref val="0"/>
          <dgm:bulletEnabled val="1"/>
        </dgm:presLayoutVars>
      </dgm:prSet>
      <dgm:spPr bwMode="auto"/>
    </dgm:pt>
    <dgm:pt modelId="{459D3233-FFB4-4BBE-8068-F7096AA9C9A8}" type="pres">
      <dgm:prSet presAssocID="{983FC9B1-2C18-4112-84A9-AB078325EEEB}" presName="desTx" presStyleLbl="alignAccFollowNode1" presStyleIdx="2" presStyleCnt="3" custScaleX="108822" custScaleY="94850">
        <dgm:presLayoutVars>
          <dgm:bulletEnabled val="1"/>
        </dgm:presLayoutVars>
      </dgm:prSet>
      <dgm:spPr bwMode="auto"/>
    </dgm:pt>
  </dgm:ptLst>
  <dgm:cxnLst>
    <dgm:cxn modelId="{5C910302-019A-4D3D-9150-F4104F724F3E}" srcId="{44722602-0D44-4E1A-A9E0-A3082EED416B}" destId="{04D7B2F0-D443-4A8A-A27A-F2A6E79C28D9}" srcOrd="0" destOrd="0" parTransId="{F3BF4B37-C6D5-4ECC-8BDD-5E9A77273A79}" sibTransId="{119CAE3C-412B-425A-A0ED-88F6772BED8D}"/>
    <dgm:cxn modelId="{F4E97207-C3EC-4E5C-9CD1-3CE75089105F}" srcId="{983FC9B1-2C18-4112-84A9-AB078325EEEB}" destId="{365A1583-7BF9-46A8-9321-6D94CE9CF69E}" srcOrd="11" destOrd="0" parTransId="{006086D5-0A68-48F0-B2AA-B9B42F31EC7E}" sibTransId="{03E065EF-3F2A-42DE-B54D-BE8830B425AC}"/>
    <dgm:cxn modelId="{7E56200B-5164-436B-A4A6-96215E5314AF}" type="presOf" srcId="{2AE1B547-5776-40EA-B64C-307EFD9A28C9}" destId="{466DC125-9758-4CBE-960B-08680C5E4B95}" srcOrd="0" destOrd="1" presId="urn:microsoft.com/office/officeart/2005/8/layout/hList1#1"/>
    <dgm:cxn modelId="{4918470C-0E64-4338-B2C9-F7CE7926827B}" type="presOf" srcId="{5298B677-A33A-423E-963B-A3BDB347650E}" destId="{459D3233-FFB4-4BBE-8068-F7096AA9C9A8}" srcOrd="0" destOrd="6" presId="urn:microsoft.com/office/officeart/2005/8/layout/hList1#1"/>
    <dgm:cxn modelId="{E94E0216-E03A-4EFE-8150-783464AF80DB}" type="presOf" srcId="{5719FADA-0102-4835-851D-A0E8C43DC342}" destId="{459D3233-FFB4-4BBE-8068-F7096AA9C9A8}" srcOrd="0" destOrd="8" presId="urn:microsoft.com/office/officeart/2005/8/layout/hList1#1"/>
    <dgm:cxn modelId="{AFCFDD1D-B57E-4D05-99DC-3FB6B846447C}" type="presOf" srcId="{3202CAE3-09E5-42E4-8832-65961AA45E6E}" destId="{DCD83AF5-E793-4EC4-A84E-DE00470C5E1F}" srcOrd="0" destOrd="6" presId="urn:microsoft.com/office/officeart/2005/8/layout/hList1#1"/>
    <dgm:cxn modelId="{ECAFF41D-E3C6-43B4-BCEF-98F727143686}" type="presOf" srcId="{8E0BAB48-1122-4099-892D-F48226598C3D}" destId="{DCD83AF5-E793-4EC4-A84E-DE00470C5E1F}" srcOrd="0" destOrd="0" presId="urn:microsoft.com/office/officeart/2005/8/layout/hList1#1"/>
    <dgm:cxn modelId="{774A361E-E8A6-49C4-B81B-3E6DFB192357}" type="presOf" srcId="{B84EB7DA-EE58-46BD-99B5-D78E81166A49}" destId="{459D3233-FFB4-4BBE-8068-F7096AA9C9A8}" srcOrd="0" destOrd="7" presId="urn:microsoft.com/office/officeart/2005/8/layout/hList1#1"/>
    <dgm:cxn modelId="{646ED829-8C28-44AB-A43B-B7A101A63836}" type="presOf" srcId="{BFA9307E-9787-4A10-87C0-108146043630}" destId="{459D3233-FFB4-4BBE-8068-F7096AA9C9A8}" srcOrd="0" destOrd="10" presId="urn:microsoft.com/office/officeart/2005/8/layout/hList1#1"/>
    <dgm:cxn modelId="{4092912B-9D8F-4B6E-89DA-80D90A5F7FB4}" type="presOf" srcId="{365A1583-7BF9-46A8-9321-6D94CE9CF69E}" destId="{459D3233-FFB4-4BBE-8068-F7096AA9C9A8}" srcOrd="0" destOrd="11" presId="urn:microsoft.com/office/officeart/2005/8/layout/hList1#1"/>
    <dgm:cxn modelId="{8DCB6738-B8BC-4E77-ACC2-0ABCEBF6FAB9}" type="presOf" srcId="{F43BE952-5A3F-43FB-B974-6C0E60196F93}" destId="{459D3233-FFB4-4BBE-8068-F7096AA9C9A8}" srcOrd="0" destOrd="4" presId="urn:microsoft.com/office/officeart/2005/8/layout/hList1#1"/>
    <dgm:cxn modelId="{3D019A3B-D81C-483D-A770-2C3296EB85C2}" srcId="{04D7B2F0-D443-4A8A-A27A-F2A6E79C28D9}" destId="{D65C7E12-BB2F-4146-B3A0-EEFE58F57AD6}" srcOrd="2" destOrd="0" parTransId="{716B759C-F614-4900-9F32-D57E2E820FB0}" sibTransId="{309376B9-E1BA-4559-A247-AAEB7ECDDE90}"/>
    <dgm:cxn modelId="{BB9FEB3C-6BB2-48F8-BF6A-725BB46F3651}" srcId="{04D7B2F0-D443-4A8A-A27A-F2A6E79C28D9}" destId="{3202CAE3-09E5-42E4-8832-65961AA45E6E}" srcOrd="6" destOrd="0" parTransId="{482E0B50-E6FF-4D7A-9AE1-E2407195BC57}" sibTransId="{82BD9F43-751A-47BA-89E8-13374B1D4FBE}"/>
    <dgm:cxn modelId="{C74B2B63-0174-4475-86C8-A2429AD5084F}" type="presOf" srcId="{E6A13736-E6D7-4507-8760-F72D8296C4B6}" destId="{466DC125-9758-4CBE-960B-08680C5E4B95}" srcOrd="0" destOrd="3" presId="urn:microsoft.com/office/officeart/2005/8/layout/hList1#1"/>
    <dgm:cxn modelId="{EBD8F463-0232-4DAF-B005-BD3E6039730A}" srcId="{04D7B2F0-D443-4A8A-A27A-F2A6E79C28D9}" destId="{5584A9C1-E6F6-47EF-90A0-35A8993F137B}" srcOrd="5" destOrd="0" parTransId="{C3AEA9D3-1A06-47C2-A01F-76039CC34570}" sibTransId="{A988FB64-428A-4122-B9D3-60975AA8CF32}"/>
    <dgm:cxn modelId="{2C310445-534D-4565-8954-14353CF99C30}" type="presOf" srcId="{1BEB722D-A1A2-405A-9272-5DCF985B53C4}" destId="{459D3233-FFB4-4BBE-8068-F7096AA9C9A8}" srcOrd="0" destOrd="12" presId="urn:microsoft.com/office/officeart/2005/8/layout/hList1#1"/>
    <dgm:cxn modelId="{B9596065-CE75-41DC-8769-69228B6FA84D}" type="presOf" srcId="{44722602-0D44-4E1A-A9E0-A3082EED416B}" destId="{07BE2419-00F9-478E-BD91-A6EB173E5FA8}" srcOrd="0" destOrd="0" presId="urn:microsoft.com/office/officeart/2005/8/layout/hList1#1"/>
    <dgm:cxn modelId="{1DDC4B65-E69A-4390-99AD-05A357A0F6CA}" srcId="{983FC9B1-2C18-4112-84A9-AB078325EEEB}" destId="{6BE348B6-1B9E-48BD-920D-D6C879C39235}" srcOrd="2" destOrd="0" parTransId="{4AEC82C7-3FC8-4AE7-8B18-BF205E8700B2}" sibTransId="{964DAC98-3135-4F30-A50C-6E42A3217C9D}"/>
    <dgm:cxn modelId="{05CC9569-2BC9-4E73-B977-2D99FD8CA594}" srcId="{44722602-0D44-4E1A-A9E0-A3082EED416B}" destId="{983FC9B1-2C18-4112-84A9-AB078325EEEB}" srcOrd="2" destOrd="0" parTransId="{0285A0E0-011C-4922-A520-C151BB1C8435}" sibTransId="{D990BE43-B4F3-40C0-A127-42F0B26BBAB0}"/>
    <dgm:cxn modelId="{A4DE914D-28E9-4F38-B32D-B2CC1272B2B5}" type="presOf" srcId="{8B5162C0-0CB0-4C99-9269-C3EC8127C8BF}" destId="{DCD83AF5-E793-4EC4-A84E-DE00470C5E1F}" srcOrd="0" destOrd="3" presId="urn:microsoft.com/office/officeart/2005/8/layout/hList1#1"/>
    <dgm:cxn modelId="{A158EF6D-49E2-45A1-A1E8-0BEE6525E88C}" type="presOf" srcId="{B1495CF1-3454-4A8D-912D-D060ABB52E60}" destId="{466DC125-9758-4CBE-960B-08680C5E4B95}" srcOrd="0" destOrd="2" presId="urn:microsoft.com/office/officeart/2005/8/layout/hList1#1"/>
    <dgm:cxn modelId="{F579576E-E3D9-4A95-B51D-E621E6B0A7A2}" srcId="{983FC9B1-2C18-4112-84A9-AB078325EEEB}" destId="{5719FADA-0102-4835-851D-A0E8C43DC342}" srcOrd="8" destOrd="0" parTransId="{AD4B28AB-4CB2-42F8-8388-2BE27FD2C201}" sibTransId="{81745BB4-5456-41E6-B031-E48A6A091B80}"/>
    <dgm:cxn modelId="{7433F36F-E49A-4564-8417-53D53A1784B1}" srcId="{4ADB675E-BAD4-47DA-A9E0-83C52BFA3F30}" destId="{2AE1B547-5776-40EA-B64C-307EFD9A28C9}" srcOrd="1" destOrd="0" parTransId="{70F40A82-575C-4ED9-AAF0-6772F4A0AD70}" sibTransId="{0F57D485-2B6C-454A-9E82-3B6707DCA089}"/>
    <dgm:cxn modelId="{7886A970-3650-4BED-8C03-2926932E2C15}" srcId="{04D7B2F0-D443-4A8A-A27A-F2A6E79C28D9}" destId="{4DBA12A3-508E-457B-A651-855A70380EB5}" srcOrd="7" destOrd="0" parTransId="{93D3FB7B-9FC9-47C3-A595-FC8A60D1D0E2}" sibTransId="{1E0AF312-68A3-4DC6-B486-CDD3BD2E3AAD}"/>
    <dgm:cxn modelId="{2BBFA354-256C-4E06-9F30-35A6ECC0673C}" type="presOf" srcId="{B5D376C9-C31D-4F2D-8CBD-41415DBCD339}" destId="{459D3233-FFB4-4BBE-8068-F7096AA9C9A8}" srcOrd="0" destOrd="3" presId="urn:microsoft.com/office/officeart/2005/8/layout/hList1#1"/>
    <dgm:cxn modelId="{8FE00F55-1D12-41E8-BE32-74DF40D86FB8}" srcId="{983FC9B1-2C18-4112-84A9-AB078325EEEB}" destId="{5298B677-A33A-423E-963B-A3BDB347650E}" srcOrd="6" destOrd="0" parTransId="{B987E5F0-DC21-4657-8AC9-9E82798A49C3}" sibTransId="{78B47955-E028-4631-8236-D98767582560}"/>
    <dgm:cxn modelId="{3F814278-3AC9-4243-9956-BAB1B4B961A0}" srcId="{4ADB675E-BAD4-47DA-A9E0-83C52BFA3F30}" destId="{7FAB8958-0470-44EC-ABD5-02EDECF863DF}" srcOrd="0" destOrd="0" parTransId="{76268F76-9DE1-4CB6-A577-E2036ECAF40F}" sibTransId="{62F38294-5C3E-4430-B1FE-39D0F7D68670}"/>
    <dgm:cxn modelId="{3276FC7F-46FA-4111-8544-5D9962A8A784}" srcId="{983FC9B1-2C18-4112-84A9-AB078325EEEB}" destId="{B84EB7DA-EE58-46BD-99B5-D78E81166A49}" srcOrd="7" destOrd="0" parTransId="{0B6EC1B4-06E1-4BFC-920C-46E12ED4D1F0}" sibTransId="{08C9E701-FAFF-4A30-92D5-BECF557DFF0C}"/>
    <dgm:cxn modelId="{6E723982-30E6-461B-BF8F-E1638588AD95}" type="presOf" srcId="{983FC9B1-2C18-4112-84A9-AB078325EEEB}" destId="{D0A4C43A-2EF5-4CA4-8B99-1FD725244F6A}" srcOrd="0" destOrd="0" presId="urn:microsoft.com/office/officeart/2005/8/layout/hList1#1"/>
    <dgm:cxn modelId="{17293783-D0C0-41A0-ABDA-A0DE202BCB1B}" srcId="{983FC9B1-2C18-4112-84A9-AB078325EEEB}" destId="{F43BE952-5A3F-43FB-B974-6C0E60196F93}" srcOrd="4" destOrd="0" parTransId="{40990101-2839-442B-BF07-D9BE40A9A384}" sibTransId="{A623F821-2859-425B-8F72-0887300E9CC0}"/>
    <dgm:cxn modelId="{04380A84-DA82-4644-9254-7AE4E1259969}" type="presOf" srcId="{5EB3E57D-FB6F-4D6D-9B16-9F24CC215AD4}" destId="{459D3233-FFB4-4BBE-8068-F7096AA9C9A8}" srcOrd="0" destOrd="9" presId="urn:microsoft.com/office/officeart/2005/8/layout/hList1#1"/>
    <dgm:cxn modelId="{2904CF85-D4A3-4252-863A-5DE58A2CE55A}" type="presOf" srcId="{11BA2EA7-5C71-43D3-B6C4-78E1AACA82F2}" destId="{DCD83AF5-E793-4EC4-A84E-DE00470C5E1F}" srcOrd="0" destOrd="1" presId="urn:microsoft.com/office/officeart/2005/8/layout/hList1#1"/>
    <dgm:cxn modelId="{EA7AEA8B-62A6-413D-B202-6CB1416A2E64}" srcId="{983FC9B1-2C18-4112-84A9-AB078325EEEB}" destId="{0451DB98-69E8-4B8A-A0D9-56F7F875FC1D}" srcOrd="0" destOrd="0" parTransId="{320F6CE6-A743-40BF-9041-D195E1DC7FA4}" sibTransId="{96B141F3-F1A5-4BE6-A089-72BDF44FE236}"/>
    <dgm:cxn modelId="{6BBE6C8F-11FC-42E8-84C4-3E3AB0E198D8}" type="presOf" srcId="{6BE348B6-1B9E-48BD-920D-D6C879C39235}" destId="{459D3233-FFB4-4BBE-8068-F7096AA9C9A8}" srcOrd="0" destOrd="2" presId="urn:microsoft.com/office/officeart/2005/8/layout/hList1#1"/>
    <dgm:cxn modelId="{5027F390-185B-40C8-92FF-E607F270D92E}" type="presOf" srcId="{D65C7E12-BB2F-4146-B3A0-EEFE58F57AD6}" destId="{DCD83AF5-E793-4EC4-A84E-DE00470C5E1F}" srcOrd="0" destOrd="2" presId="urn:microsoft.com/office/officeart/2005/8/layout/hList1#1"/>
    <dgm:cxn modelId="{B75ABC9C-FC67-40F5-BD21-E29B6B252FD4}" type="presOf" srcId="{5584A9C1-E6F6-47EF-90A0-35A8993F137B}" destId="{DCD83AF5-E793-4EC4-A84E-DE00470C5E1F}" srcOrd="0" destOrd="5" presId="urn:microsoft.com/office/officeart/2005/8/layout/hList1#1"/>
    <dgm:cxn modelId="{3CC4929F-FDAC-4796-8894-B0D5DD2FCDD4}" srcId="{4ADB675E-BAD4-47DA-A9E0-83C52BFA3F30}" destId="{E6A13736-E6D7-4507-8760-F72D8296C4B6}" srcOrd="3" destOrd="0" parTransId="{25DCBCEC-62DE-4C75-8E6B-0A9CC622E813}" sibTransId="{9223C507-E0CD-42F3-8711-2CCA468FF1FD}"/>
    <dgm:cxn modelId="{A28D04AA-CBDB-40D4-AA44-D7AE574F15A6}" type="presOf" srcId="{04D7B2F0-D443-4A8A-A27A-F2A6E79C28D9}" destId="{CABCD638-7ADB-4004-95A9-2ED33983EF1C}" srcOrd="0" destOrd="0" presId="urn:microsoft.com/office/officeart/2005/8/layout/hList1#1"/>
    <dgm:cxn modelId="{DBE275AD-D32D-4152-89A6-37F099C56D79}" type="presOf" srcId="{7FAB8958-0470-44EC-ABD5-02EDECF863DF}" destId="{466DC125-9758-4CBE-960B-08680C5E4B95}" srcOrd="0" destOrd="0" presId="urn:microsoft.com/office/officeart/2005/8/layout/hList1#1"/>
    <dgm:cxn modelId="{09840AB5-7D06-4CA6-851C-9A7B0E6FAD4E}" type="presOf" srcId="{C4A5B04E-B277-4CEA-A68E-E23897864009}" destId="{459D3233-FFB4-4BBE-8068-F7096AA9C9A8}" srcOrd="0" destOrd="5" presId="urn:microsoft.com/office/officeart/2005/8/layout/hList1#1"/>
    <dgm:cxn modelId="{FCC938B8-02F2-42AF-9DE2-8FB9F540B2E0}" type="presOf" srcId="{7760BFB6-EBFC-4C3C-9C59-D1646CC0FA1F}" destId="{DCD83AF5-E793-4EC4-A84E-DE00470C5E1F}" srcOrd="0" destOrd="4" presId="urn:microsoft.com/office/officeart/2005/8/layout/hList1#1"/>
    <dgm:cxn modelId="{18E8B3B8-470A-4845-8797-30EBDBC725DA}" srcId="{983FC9B1-2C18-4112-84A9-AB078325EEEB}" destId="{5EB3E57D-FB6F-4D6D-9B16-9F24CC215AD4}" srcOrd="9" destOrd="0" parTransId="{DDC8B9F4-EC1F-4B54-BD02-DA5A3BC665A0}" sibTransId="{B2D3AD82-BD94-4EF4-832F-D3FD885BFB8A}"/>
    <dgm:cxn modelId="{B13127BC-4816-4AC7-8B9C-220F7A559F8C}" srcId="{983FC9B1-2C18-4112-84A9-AB078325EEEB}" destId="{2C2F5F1E-9881-48D7-BF9A-07F01E7717F3}" srcOrd="1" destOrd="0" parTransId="{90881902-06E7-4946-B0EC-A9774A6AAA36}" sibTransId="{0B6875D9-9C9E-4127-8968-91CDA23BBB12}"/>
    <dgm:cxn modelId="{18176EC0-2126-4A6C-BE6E-DB4867CE816A}" srcId="{983FC9B1-2C18-4112-84A9-AB078325EEEB}" destId="{C4A5B04E-B277-4CEA-A68E-E23897864009}" srcOrd="5" destOrd="0" parTransId="{F18A0DC6-D90C-402C-9CCD-BE8FD7E2468B}" sibTransId="{5E2E7177-237C-493B-911D-6E870FC89AB1}"/>
    <dgm:cxn modelId="{64AC51C5-6729-43AD-83BC-D714A011D7E3}" srcId="{04D7B2F0-D443-4A8A-A27A-F2A6E79C28D9}" destId="{7760BFB6-EBFC-4C3C-9C59-D1646CC0FA1F}" srcOrd="4" destOrd="0" parTransId="{4B95F9E8-95E9-41D5-8597-2F47FC17DD2D}" sibTransId="{354A2B27-1B83-4C99-A524-59FA19968255}"/>
    <dgm:cxn modelId="{B7F378D0-9D51-472C-801A-43564A48C7DD}" srcId="{04D7B2F0-D443-4A8A-A27A-F2A6E79C28D9}" destId="{11BA2EA7-5C71-43D3-B6C4-78E1AACA82F2}" srcOrd="1" destOrd="0" parTransId="{DBFD2E75-7C7F-4361-8DF1-DAA88AED770F}" sibTransId="{F37FDF2E-0CB1-4F13-98D5-0651F35017D0}"/>
    <dgm:cxn modelId="{F9D312D1-9D0C-42C0-B6E9-BFE38FD04F05}" srcId="{04D7B2F0-D443-4A8A-A27A-F2A6E79C28D9}" destId="{8B5162C0-0CB0-4C99-9269-C3EC8127C8BF}" srcOrd="3" destOrd="0" parTransId="{10BB58ED-96AC-47F9-B6F7-A027C064FD76}" sibTransId="{BEC336D2-3FC2-4250-9112-38937EA2054B}"/>
    <dgm:cxn modelId="{38B504D5-17AF-473A-A2AC-09F402355B1A}" srcId="{983FC9B1-2C18-4112-84A9-AB078325EEEB}" destId="{BFA9307E-9787-4A10-87C0-108146043630}" srcOrd="10" destOrd="0" parTransId="{5F4D1456-67AF-47EC-8676-6CEBFB4AAC6B}" sibTransId="{89E946B7-E956-4726-8088-087E7EBAF1AF}"/>
    <dgm:cxn modelId="{59F30CDB-A7CD-4A52-A382-780B4EAEF18E}" srcId="{44722602-0D44-4E1A-A9E0-A3082EED416B}" destId="{4ADB675E-BAD4-47DA-A9E0-83C52BFA3F30}" srcOrd="1" destOrd="0" parTransId="{E8BAC81E-434D-4BD5-9F12-F50975CC38B8}" sibTransId="{3511498B-F311-429A-80E9-65F377F5D33A}"/>
    <dgm:cxn modelId="{5F3F26E4-1FD2-4E92-BCC8-89D69B113413}" srcId="{04D7B2F0-D443-4A8A-A27A-F2A6E79C28D9}" destId="{8E0BAB48-1122-4099-892D-F48226598C3D}" srcOrd="0" destOrd="0" parTransId="{081613F1-8EC9-438C-AAD9-D800D5BA01B9}" sibTransId="{3C5A2651-2184-4C3E-AD5E-F56BE509D784}"/>
    <dgm:cxn modelId="{7339FBE7-BE15-4E2F-B429-883A98CD145E}" type="presOf" srcId="{2C2F5F1E-9881-48D7-BF9A-07F01E7717F3}" destId="{459D3233-FFB4-4BBE-8068-F7096AA9C9A8}" srcOrd="0" destOrd="1" presId="urn:microsoft.com/office/officeart/2005/8/layout/hList1#1"/>
    <dgm:cxn modelId="{1B3D39EB-E643-4238-87FD-56314BAB4F80}" type="presOf" srcId="{0451DB98-69E8-4B8A-A0D9-56F7F875FC1D}" destId="{459D3233-FFB4-4BBE-8068-F7096AA9C9A8}" srcOrd="0" destOrd="0" presId="urn:microsoft.com/office/officeart/2005/8/layout/hList1#1"/>
    <dgm:cxn modelId="{B58918ED-917E-4F59-990A-560F5820D013}" type="presOf" srcId="{4ADB675E-BAD4-47DA-A9E0-83C52BFA3F30}" destId="{A8A5EC6D-1F1C-4D4F-825B-A22E261D67D1}" srcOrd="0" destOrd="0" presId="urn:microsoft.com/office/officeart/2005/8/layout/hList1#1"/>
    <dgm:cxn modelId="{69522EED-E02C-4FAA-B7B2-7A3174AF19BF}" srcId="{983FC9B1-2C18-4112-84A9-AB078325EEEB}" destId="{1BEB722D-A1A2-405A-9272-5DCF985B53C4}" srcOrd="12" destOrd="0" parTransId="{3D4A3FE6-B35D-4360-85B9-197271C76B47}" sibTransId="{C82EA5A6-65B0-4013-A628-CDC8B9434114}"/>
    <dgm:cxn modelId="{C57DF7ED-C044-49B9-B2EA-246BBAD7BD69}" type="presOf" srcId="{4DBA12A3-508E-457B-A651-855A70380EB5}" destId="{DCD83AF5-E793-4EC4-A84E-DE00470C5E1F}" srcOrd="0" destOrd="7" presId="urn:microsoft.com/office/officeart/2005/8/layout/hList1#1"/>
    <dgm:cxn modelId="{FE92ADF7-526D-46E0-B673-115D9E1939FC}" srcId="{983FC9B1-2C18-4112-84A9-AB078325EEEB}" destId="{B5D376C9-C31D-4F2D-8CBD-41415DBCD339}" srcOrd="3" destOrd="0" parTransId="{5F3E7DBE-CE1D-4D8A-85B4-1E1F3142B5E6}" sibTransId="{DD5F8CA9-E0B8-4CFE-A6AB-A1A7902BD3A8}"/>
    <dgm:cxn modelId="{332970FC-B5FF-43DF-9F99-DC859EB059B8}" srcId="{4ADB675E-BAD4-47DA-A9E0-83C52BFA3F30}" destId="{B1495CF1-3454-4A8D-912D-D060ABB52E60}" srcOrd="2" destOrd="0" parTransId="{9109817A-B5CA-4CDC-88CE-BDFEAE592917}" sibTransId="{9573A643-636C-42D2-887F-A2AAEF9D76B1}"/>
    <dgm:cxn modelId="{0381C904-4F28-4318-A7BF-2883B4FFD232}" type="presParOf" srcId="{07BE2419-00F9-478E-BD91-A6EB173E5FA8}" destId="{E23FEA4A-9418-4B13-861A-254A51924540}" srcOrd="0" destOrd="0" presId="urn:microsoft.com/office/officeart/2005/8/layout/hList1#1"/>
    <dgm:cxn modelId="{E7FD3159-28CE-4CC1-AEEE-062A0BD8381E}" type="presParOf" srcId="{E23FEA4A-9418-4B13-861A-254A51924540}" destId="{CABCD638-7ADB-4004-95A9-2ED33983EF1C}" srcOrd="0" destOrd="0" presId="urn:microsoft.com/office/officeart/2005/8/layout/hList1#1"/>
    <dgm:cxn modelId="{9C6BF669-B3E9-4F5F-8F1B-0F68E0F48C65}" type="presParOf" srcId="{E23FEA4A-9418-4B13-861A-254A51924540}" destId="{DCD83AF5-E793-4EC4-A84E-DE00470C5E1F}" srcOrd="1" destOrd="0" presId="urn:microsoft.com/office/officeart/2005/8/layout/hList1#1"/>
    <dgm:cxn modelId="{59591918-437B-4EFB-993E-8DA66E472C54}" type="presParOf" srcId="{07BE2419-00F9-478E-BD91-A6EB173E5FA8}" destId="{92051F98-5C3E-4D33-AB25-6B2193657803}" srcOrd="1" destOrd="0" presId="urn:microsoft.com/office/officeart/2005/8/layout/hList1#1"/>
    <dgm:cxn modelId="{E062595D-058E-4F62-8466-B04F0DCC4B4C}" type="presParOf" srcId="{07BE2419-00F9-478E-BD91-A6EB173E5FA8}" destId="{7CA8AD27-F926-4D51-BB2A-3E3B2D9D1D66}" srcOrd="2" destOrd="0" presId="urn:microsoft.com/office/officeart/2005/8/layout/hList1#1"/>
    <dgm:cxn modelId="{5CE0E17F-7EF4-4B24-AE66-CEC19D82A339}" type="presParOf" srcId="{7CA8AD27-F926-4D51-BB2A-3E3B2D9D1D66}" destId="{A8A5EC6D-1F1C-4D4F-825B-A22E261D67D1}" srcOrd="0" destOrd="0" presId="urn:microsoft.com/office/officeart/2005/8/layout/hList1#1"/>
    <dgm:cxn modelId="{44421956-2413-42D1-82A1-88AB1A615331}" type="presParOf" srcId="{7CA8AD27-F926-4D51-BB2A-3E3B2D9D1D66}" destId="{466DC125-9758-4CBE-960B-08680C5E4B95}" srcOrd="1" destOrd="0" presId="urn:microsoft.com/office/officeart/2005/8/layout/hList1#1"/>
    <dgm:cxn modelId="{4C3BC3F1-27A4-48C7-9F23-D37894204DBF}" type="presParOf" srcId="{07BE2419-00F9-478E-BD91-A6EB173E5FA8}" destId="{2D369B22-FE6E-4E26-ABF1-C66A56D98E59}" srcOrd="3" destOrd="0" presId="urn:microsoft.com/office/officeart/2005/8/layout/hList1#1"/>
    <dgm:cxn modelId="{DEEA5233-9C4E-40CD-8690-9F49B157CD7F}" type="presParOf" srcId="{07BE2419-00F9-478E-BD91-A6EB173E5FA8}" destId="{2E801F7F-63AA-4769-A8FE-0DDEA8A22D23}" srcOrd="4" destOrd="0" presId="urn:microsoft.com/office/officeart/2005/8/layout/hList1#1"/>
    <dgm:cxn modelId="{8A7C6417-39E4-4697-87C3-B8846B077E11}" type="presParOf" srcId="{2E801F7F-63AA-4769-A8FE-0DDEA8A22D23}" destId="{D0A4C43A-2EF5-4CA4-8B99-1FD725244F6A}" srcOrd="0" destOrd="0" presId="urn:microsoft.com/office/officeart/2005/8/layout/hList1#1"/>
    <dgm:cxn modelId="{7A6D58C2-1839-495B-8482-0022F0704BFD}" type="presParOf" srcId="{2E801F7F-63AA-4769-A8FE-0DDEA8A22D23}" destId="{459D3233-FFB4-4BBE-8068-F7096AA9C9A8}" srcOrd="1" destOrd="0" presId="urn:microsoft.com/office/officeart/2005/8/layout/h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DCEE3-FE66-44C2-AA15-789DB6CF3DD0}">
      <dsp:nvSpPr>
        <dsp:cNvPr id="0" name=""/>
        <dsp:cNvSpPr/>
      </dsp:nvSpPr>
      <dsp:spPr bwMode="auto">
        <a:xfrm>
          <a:off x="5951" y="144089"/>
          <a:ext cx="2702809" cy="14437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kern="1200" dirty="0"/>
            <a:t>Temps et rythme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kern="1200" dirty="0"/>
            <a:t>d’exposition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sz="1100" kern="1200" dirty="0"/>
        </a:p>
      </dsp:txBody>
      <dsp:txXfrm>
        <a:off x="5951" y="144089"/>
        <a:ext cx="2702809" cy="1443762"/>
      </dsp:txXfrm>
    </dsp:sp>
    <dsp:sp modelId="{7E8F7AD6-7AFD-4BF9-A2DE-A7F79BFDA676}">
      <dsp:nvSpPr>
        <dsp:cNvPr id="0" name=""/>
        <dsp:cNvSpPr/>
      </dsp:nvSpPr>
      <dsp:spPr bwMode="auto">
        <a:xfrm>
          <a:off x="3" y="1388001"/>
          <a:ext cx="2714706" cy="456069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endParaRPr lang="fr-FR" sz="1800" kern="1200" dirty="0">
            <a:latin typeface="Marianne" panose="02000000000000000000" pitchFamily="50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800" b="1" kern="1200" dirty="0">
              <a:latin typeface="Marianne" panose="02000000000000000000" pitchFamily="50" charset="0"/>
            </a:rPr>
            <a:t>Cycle 2 :</a:t>
          </a:r>
          <a:r>
            <a:rPr lang="fr-FR" sz="1800" kern="1200" dirty="0">
              <a:latin typeface="Marianne" panose="02000000000000000000" pitchFamily="50" charset="0"/>
            </a:rPr>
            <a:t> 20 minutes par jour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800" b="1" kern="1200" dirty="0">
              <a:latin typeface="Marianne" panose="02000000000000000000" pitchFamily="50" charset="0"/>
            </a:rPr>
            <a:t>Cycle 3 :</a:t>
          </a:r>
          <a:r>
            <a:rPr lang="fr-FR" sz="1800" kern="1200" dirty="0">
              <a:latin typeface="Marianne" panose="02000000000000000000" pitchFamily="50" charset="0"/>
            </a:rPr>
            <a:t> 30 minutes par jour</a:t>
          </a:r>
          <a:br>
            <a:rPr lang="fr-FR" sz="1800" kern="1200" dirty="0">
              <a:latin typeface="Marianne" panose="02000000000000000000" pitchFamily="50" charset="0"/>
            </a:rPr>
          </a:br>
          <a:r>
            <a:rPr lang="fr-FR" sz="1800" kern="1200" dirty="0">
              <a:latin typeface="Marianne" panose="02000000000000000000" pitchFamily="50" charset="0"/>
            </a:rPr>
            <a:t>➡️ Séances </a:t>
          </a:r>
          <a:r>
            <a:rPr lang="fr-FR" sz="1800" b="1" kern="1200" dirty="0">
              <a:latin typeface="Marianne" panose="02000000000000000000" pitchFamily="50" charset="0"/>
            </a:rPr>
            <a:t>courtes, quotidiennes et ludiques</a:t>
          </a:r>
          <a:r>
            <a:rPr lang="fr-FR" sz="1800" kern="1200" dirty="0">
              <a:latin typeface="Marianne" panose="02000000000000000000" pitchFamily="50" charset="0"/>
            </a:rPr>
            <a:t>, pour maintenir l’attention et favoriser la régularité.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800" kern="1200" dirty="0">
            <a:latin typeface="Marianne" panose="02000000000000000000" pitchFamily="50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800" kern="1200" dirty="0">
              <a:latin typeface="Marianne" panose="02000000000000000000" pitchFamily="50" charset="0"/>
            </a:rPr>
            <a:t>Les programmes </a:t>
          </a:r>
        </a:p>
      </dsp:txBody>
      <dsp:txXfrm>
        <a:off x="3" y="1388001"/>
        <a:ext cx="2714706" cy="4560693"/>
      </dsp:txXfrm>
    </dsp:sp>
    <dsp:sp modelId="{0977DAEC-3FF6-43F4-9A40-E4630989BA77}">
      <dsp:nvSpPr>
        <dsp:cNvPr id="0" name=""/>
        <dsp:cNvSpPr/>
      </dsp:nvSpPr>
      <dsp:spPr bwMode="auto">
        <a:xfrm>
          <a:off x="3074444" y="111688"/>
          <a:ext cx="2569528" cy="1118082"/>
        </a:xfrm>
        <a:prstGeom prst="rect">
          <a:avLst/>
        </a:prstGeom>
        <a:solidFill>
          <a:schemeClr val="accent5">
            <a:hueOff val="831752"/>
            <a:satOff val="-16830"/>
            <a:lumOff val="523"/>
            <a:alphaOff val="0"/>
          </a:schemeClr>
        </a:solidFill>
        <a:ln w="19050" cap="rnd" cmpd="sng" algn="ctr">
          <a:solidFill>
            <a:schemeClr val="accent5">
              <a:hueOff val="831752"/>
              <a:satOff val="-16830"/>
              <a:lumOff val="523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1" kern="1200" dirty="0"/>
            <a:t>Priorité à l’oral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fr-FR" sz="1100" kern="1200" dirty="0"/>
        </a:p>
      </dsp:txBody>
      <dsp:txXfrm>
        <a:off x="3074444" y="111688"/>
        <a:ext cx="2569528" cy="1118082"/>
      </dsp:txXfrm>
    </dsp:sp>
    <dsp:sp modelId="{614A92F5-8113-4A94-B988-B9964028A37D}">
      <dsp:nvSpPr>
        <dsp:cNvPr id="0" name=""/>
        <dsp:cNvSpPr/>
      </dsp:nvSpPr>
      <dsp:spPr bwMode="auto">
        <a:xfrm>
          <a:off x="3100345" y="1284773"/>
          <a:ext cx="2517726" cy="4589769"/>
        </a:xfrm>
        <a:prstGeom prst="rect">
          <a:avLst/>
        </a:prstGeom>
        <a:solidFill>
          <a:schemeClr val="accent5">
            <a:tint val="40000"/>
            <a:alpha val="90000"/>
            <a:hueOff val="883928"/>
            <a:satOff val="-9276"/>
            <a:lumOff val="-608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883928"/>
              <a:satOff val="-9276"/>
              <a:lumOff val="-60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latin typeface="Marianne" panose="02000000000000000000" pitchFamily="50" charset="0"/>
            </a:rPr>
            <a:t>L’oral est </a:t>
          </a:r>
          <a:r>
            <a:rPr lang="fr-FR" sz="1100" b="1" kern="1200" dirty="0">
              <a:latin typeface="Marianne" panose="02000000000000000000" pitchFamily="50" charset="0"/>
            </a:rPr>
            <a:t>le point de départ de tout apprentissage linguistique</a:t>
          </a:r>
          <a:r>
            <a:rPr lang="fr-FR" sz="1100" kern="1200" dirty="0">
              <a:latin typeface="Marianne" panose="02000000000000000000" pitchFamily="50" charset="0"/>
            </a:rPr>
            <a:t>.</a:t>
          </a:r>
          <a:endParaRPr lang="fr-FR" sz="1100" b="1" kern="1200" dirty="0">
            <a:latin typeface="Marianne" panose="02000000000000000000" pitchFamily="50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b="1" kern="1200" dirty="0">
            <a:latin typeface="Marianne" panose="02000000000000000000" pitchFamily="50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100" kern="1200" dirty="0">
              <a:latin typeface="Marianne" panose="02000000000000000000" pitchFamily="50" charset="0"/>
            </a:rPr>
            <a:t>Les activités doivent stimuler 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100" kern="1200" dirty="0">
            <a:latin typeface="Marianne" panose="02000000000000000000" pitchFamily="50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100" b="1" kern="1200" dirty="0">
              <a:latin typeface="Marianne" panose="02000000000000000000" pitchFamily="50" charset="0"/>
            </a:rPr>
            <a:t>L’écoute active</a:t>
          </a:r>
          <a:r>
            <a:rPr lang="fr-FR" sz="1100" kern="1200" dirty="0">
              <a:latin typeface="Marianne" panose="02000000000000000000" pitchFamily="50" charset="0"/>
            </a:rPr>
            <a:t> : affiner la phonologie (intonation, rythme, sons).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100" b="1" kern="1200" dirty="0">
              <a:latin typeface="Marianne" panose="02000000000000000000" pitchFamily="50" charset="0"/>
            </a:rPr>
            <a:t>La compréhension</a:t>
          </a:r>
          <a:r>
            <a:rPr lang="fr-FR" sz="1100" kern="1200" dirty="0">
              <a:latin typeface="Marianne" panose="02000000000000000000" pitchFamily="50" charset="0"/>
            </a:rPr>
            <a:t> : formuler des hypothèses à partir de ce qu’on entend.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100" b="1" kern="1200" dirty="0">
              <a:latin typeface="Marianne" panose="02000000000000000000" pitchFamily="50" charset="0"/>
            </a:rPr>
            <a:t>La répétition</a:t>
          </a:r>
          <a:r>
            <a:rPr lang="fr-FR" sz="1100" kern="1200" dirty="0">
              <a:latin typeface="Marianne" panose="02000000000000000000" pitchFamily="50" charset="0"/>
            </a:rPr>
            <a:t> : pour s’imprégner de la prosodie et de la phonétique.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100" b="1" kern="1200" dirty="0">
              <a:latin typeface="Marianne" panose="02000000000000000000" pitchFamily="50" charset="0"/>
            </a:rPr>
            <a:t>La mémorisation</a:t>
          </a:r>
          <a:r>
            <a:rPr lang="fr-FR" sz="1100" kern="1200" dirty="0">
              <a:latin typeface="Marianne" panose="02000000000000000000" pitchFamily="50" charset="0"/>
            </a:rPr>
            <a:t> : assurée par la </a:t>
          </a:r>
          <a:r>
            <a:rPr lang="fr-FR" sz="1100" b="1" kern="1200" dirty="0">
              <a:latin typeface="Marianne" panose="02000000000000000000" pitchFamily="50" charset="0"/>
            </a:rPr>
            <a:t>pratique quotidienne</a:t>
          </a:r>
          <a:r>
            <a:rPr lang="fr-FR" sz="1100" kern="1200" dirty="0"/>
            <a:t>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endParaRPr lang="fr-FR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endParaRPr lang="fr-FR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endParaRPr lang="fr-FR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endParaRPr lang="fr-FR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endParaRPr lang="fr-FR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endParaRPr lang="fr-FR" sz="1100" kern="1200"/>
        </a:p>
      </dsp:txBody>
      <dsp:txXfrm>
        <a:off x="3100345" y="1284773"/>
        <a:ext cx="2517726" cy="4589769"/>
      </dsp:txXfrm>
    </dsp:sp>
    <dsp:sp modelId="{D0A4C43A-2EF5-4CA4-8B99-1FD725244F6A}">
      <dsp:nvSpPr>
        <dsp:cNvPr id="0" name=""/>
        <dsp:cNvSpPr/>
      </dsp:nvSpPr>
      <dsp:spPr bwMode="auto">
        <a:xfrm>
          <a:off x="6031097" y="211264"/>
          <a:ext cx="2569528" cy="625633"/>
        </a:xfrm>
        <a:prstGeom prst="rect">
          <a:avLst/>
        </a:prstGeom>
        <a:solidFill>
          <a:schemeClr val="accent5">
            <a:hueOff val="1663504"/>
            <a:satOff val="-33659"/>
            <a:lumOff val="1046"/>
            <a:alphaOff val="0"/>
          </a:schemeClr>
        </a:solidFill>
        <a:ln w="19050" cap="rnd" cmpd="sng" algn="ctr">
          <a:solidFill>
            <a:schemeClr val="accent5">
              <a:hueOff val="1663504"/>
              <a:satOff val="-33659"/>
              <a:lumOff val="104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1" kern="1200" dirty="0">
              <a:latin typeface="Marianne" panose="02000000000000000000" pitchFamily="50" charset="0"/>
            </a:rPr>
            <a:t>Démarche d’écoute et d compréhension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sz="1100" kern="1200" dirty="0"/>
        </a:p>
      </dsp:txBody>
      <dsp:txXfrm>
        <a:off x="6031097" y="211264"/>
        <a:ext cx="2569528" cy="625633"/>
      </dsp:txXfrm>
    </dsp:sp>
    <dsp:sp modelId="{459D3233-FFB4-4BBE-8068-F7096AA9C9A8}">
      <dsp:nvSpPr>
        <dsp:cNvPr id="0" name=""/>
        <dsp:cNvSpPr/>
      </dsp:nvSpPr>
      <dsp:spPr bwMode="auto">
        <a:xfrm>
          <a:off x="6003706" y="1012748"/>
          <a:ext cx="2569528" cy="4788320"/>
        </a:xfrm>
        <a:prstGeom prst="rect">
          <a:avLst/>
        </a:prstGeom>
        <a:solidFill>
          <a:schemeClr val="accent5">
            <a:tint val="40000"/>
            <a:alpha val="90000"/>
            <a:hueOff val="1767856"/>
            <a:satOff val="-18552"/>
            <a:lumOff val="-1217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1767856"/>
              <a:satOff val="-18552"/>
              <a:lumOff val="-121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100" kern="1200" dirty="0"/>
            <a:t>1ʳᵉ écoute : </a:t>
          </a:r>
          <a:r>
            <a:rPr lang="fr-FR" sz="1100" b="1" kern="1200" dirty="0"/>
            <a:t>sans support visuel</a:t>
          </a:r>
          <a:r>
            <a:rPr lang="fr-FR" sz="1100" kern="1200" dirty="0"/>
            <a:t>, pour émettre des hypothèses.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100" kern="1200" dirty="0"/>
            <a:t>2ᵉ écoute : </a:t>
          </a:r>
          <a:r>
            <a:rPr lang="fr-FR" sz="1100" b="1" kern="1200" dirty="0"/>
            <a:t>avec supports (gestes, objets, images)</a:t>
          </a:r>
          <a:r>
            <a:rPr lang="fr-FR" sz="1100" kern="1200" dirty="0"/>
            <a:t> pour confirmer/comprendre.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100" kern="1200" dirty="0"/>
            <a:t>❌ </a:t>
          </a:r>
          <a:r>
            <a:rPr lang="fr-FR" sz="1100" b="1" kern="1200" dirty="0"/>
            <a:t>Traduction déconseillée</a:t>
          </a:r>
          <a:r>
            <a:rPr lang="fr-FR" sz="1100" kern="1200" dirty="0"/>
            <a:t> : l’élève construit le sens à partir du contexte.</a:t>
          </a:r>
        </a:p>
      </dsp:txBody>
      <dsp:txXfrm>
        <a:off x="6003706" y="1012748"/>
        <a:ext cx="2569528" cy="4788320"/>
      </dsp:txXfrm>
    </dsp:sp>
    <dsp:sp modelId="{3BAE630F-E91D-4845-ADF7-B8843B64A2A9}">
      <dsp:nvSpPr>
        <dsp:cNvPr id="0" name=""/>
        <dsp:cNvSpPr/>
      </dsp:nvSpPr>
      <dsp:spPr bwMode="auto">
        <a:xfrm>
          <a:off x="8932969" y="84187"/>
          <a:ext cx="2569528" cy="625633"/>
        </a:xfrm>
        <a:prstGeom prst="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accent5">
              <a:hueOff val="2495256"/>
              <a:satOff val="-50489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1" kern="1200" dirty="0"/>
            <a:t>Activités motivantes et culturelles</a:t>
          </a:r>
          <a:endParaRPr lang="fr-FR" sz="1100" kern="1200" dirty="0"/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sz="1100" kern="1200" dirty="0"/>
        </a:p>
      </dsp:txBody>
      <dsp:txXfrm>
        <a:off x="8932969" y="84187"/>
        <a:ext cx="2569528" cy="625633"/>
      </dsp:txXfrm>
    </dsp:sp>
    <dsp:sp modelId="{22AB0816-45AC-4390-803B-BAC8F5BA2938}">
      <dsp:nvSpPr>
        <dsp:cNvPr id="0" name=""/>
        <dsp:cNvSpPr/>
      </dsp:nvSpPr>
      <dsp:spPr bwMode="auto">
        <a:xfrm>
          <a:off x="8932969" y="709821"/>
          <a:ext cx="2569528" cy="5192223"/>
        </a:xfrm>
        <a:prstGeom prst="rect">
          <a:avLst/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2651784"/>
              <a:satOff val="-27828"/>
              <a:lumOff val="-1825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100" kern="1200"/>
            <a:t>Proposer des </a:t>
          </a:r>
          <a:r>
            <a:rPr lang="fr-FR" sz="1100" b="1" kern="1200"/>
            <a:t>situations de communication authentiques et contextualisées</a:t>
          </a:r>
          <a:r>
            <a:rPr lang="fr-FR" sz="1100" kern="1200"/>
            <a:t>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100" kern="1200"/>
            <a:t>Partir d’</a:t>
          </a:r>
          <a:r>
            <a:rPr lang="fr-FR" sz="1100" b="1" kern="1200"/>
            <a:t>éléments culturels réels</a:t>
          </a:r>
          <a:r>
            <a:rPr lang="fr-FR" sz="1100" kern="1200"/>
            <a:t> (chants, albums, rituels, jeux, comptines, images).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100" kern="1200" dirty="0"/>
            <a:t>Mettre les élèves </a:t>
          </a:r>
          <a:r>
            <a:rPr lang="fr-FR" sz="1100" b="1" kern="1200" dirty="0"/>
            <a:t>en action</a:t>
          </a:r>
          <a:r>
            <a:rPr lang="fr-FR" sz="1100" kern="1200" dirty="0"/>
            <a:t> : interaction, mime, jeu de rôle, manipulation.</a:t>
          </a:r>
        </a:p>
      </dsp:txBody>
      <dsp:txXfrm>
        <a:off x="8932969" y="709821"/>
        <a:ext cx="2569528" cy="5192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DCEE3-FE66-44C2-AA15-789DB6CF3DD0}">
      <dsp:nvSpPr>
        <dsp:cNvPr id="0" name=""/>
        <dsp:cNvSpPr/>
      </dsp:nvSpPr>
      <dsp:spPr bwMode="auto">
        <a:xfrm>
          <a:off x="5951" y="193941"/>
          <a:ext cx="2702809" cy="9852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kern="1200" dirty="0"/>
            <a:t>Place de l’écrit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sz="1100" kern="1200" dirty="0"/>
        </a:p>
      </dsp:txBody>
      <dsp:txXfrm>
        <a:off x="5951" y="193941"/>
        <a:ext cx="2702809" cy="985235"/>
      </dsp:txXfrm>
    </dsp:sp>
    <dsp:sp modelId="{7E8F7AD6-7AFD-4BF9-A2DE-A7F79BFDA676}">
      <dsp:nvSpPr>
        <dsp:cNvPr id="0" name=""/>
        <dsp:cNvSpPr/>
      </dsp:nvSpPr>
      <dsp:spPr bwMode="auto">
        <a:xfrm>
          <a:off x="3" y="1153521"/>
          <a:ext cx="2714706" cy="471148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endParaRPr lang="fr-FR" sz="1800" kern="1200" dirty="0">
            <a:latin typeface="Marianne" panose="020000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b="1" kern="1200" dirty="0"/>
            <a:t>Cycle 2 :</a:t>
          </a:r>
          <a:endParaRPr lang="fr-FR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fr-FR" sz="1400" b="0" kern="1200" dirty="0"/>
            <a:t>l’écrit sert uniquement de trace (affiches, albums, documents).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b="1" kern="1200" dirty="0"/>
            <a:t>Cycle 3 :</a:t>
          </a:r>
          <a:endParaRPr lang="fr-FR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fr-FR" sz="1400" b="0" kern="1200" dirty="0"/>
            <a:t> introduit après l’imprégnation orale, pour 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b="0" kern="1200" dirty="0"/>
            <a:t>Lire et écrire des mots/phrases déjà entendus.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b="0" kern="1200" dirty="0"/>
            <a:t>Comparer la langue cible à la langue française (points communs, différences).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endParaRPr lang="fr-FR" sz="1100" kern="1200" dirty="0">
            <a:latin typeface="Marianne" panose="02000000000000000000" pitchFamily="50" charset="0"/>
          </a:endParaRPr>
        </a:p>
      </dsp:txBody>
      <dsp:txXfrm>
        <a:off x="3" y="1153521"/>
        <a:ext cx="2714706" cy="4711481"/>
      </dsp:txXfrm>
    </dsp:sp>
    <dsp:sp modelId="{0977DAEC-3FF6-43F4-9A40-E4630989BA77}">
      <dsp:nvSpPr>
        <dsp:cNvPr id="0" name=""/>
        <dsp:cNvSpPr/>
      </dsp:nvSpPr>
      <dsp:spPr bwMode="auto">
        <a:xfrm>
          <a:off x="3074444" y="169281"/>
          <a:ext cx="2569528" cy="762988"/>
        </a:xfrm>
        <a:prstGeom prst="rect">
          <a:avLst/>
        </a:prstGeom>
        <a:solidFill>
          <a:schemeClr val="accent5">
            <a:hueOff val="831752"/>
            <a:satOff val="-16830"/>
            <a:lumOff val="523"/>
            <a:alphaOff val="0"/>
          </a:schemeClr>
        </a:solidFill>
        <a:ln w="19050" cap="rnd" cmpd="sng" algn="ctr">
          <a:solidFill>
            <a:schemeClr val="accent5">
              <a:hueOff val="831752"/>
              <a:satOff val="-16830"/>
              <a:lumOff val="523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900" b="1" kern="1200" dirty="0"/>
            <a:t>Compétences langagières à travailler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fr-FR" sz="900" kern="1200" dirty="0"/>
        </a:p>
      </dsp:txBody>
      <dsp:txXfrm>
        <a:off x="3074444" y="169281"/>
        <a:ext cx="2569528" cy="762988"/>
      </dsp:txXfrm>
    </dsp:sp>
    <dsp:sp modelId="{614A92F5-8113-4A94-B988-B9964028A37D}">
      <dsp:nvSpPr>
        <dsp:cNvPr id="0" name=""/>
        <dsp:cNvSpPr/>
      </dsp:nvSpPr>
      <dsp:spPr bwMode="auto">
        <a:xfrm>
          <a:off x="3100345" y="1075431"/>
          <a:ext cx="2517726" cy="4741518"/>
        </a:xfrm>
        <a:prstGeom prst="rect">
          <a:avLst/>
        </a:prstGeom>
        <a:solidFill>
          <a:schemeClr val="accent5">
            <a:tint val="40000"/>
            <a:alpha val="90000"/>
            <a:hueOff val="883928"/>
            <a:satOff val="-9276"/>
            <a:lumOff val="-608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883928"/>
              <a:satOff val="-9276"/>
              <a:lumOff val="-60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b="1" kern="1200" dirty="0">
            <a:latin typeface="Marianne" panose="020000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b="1" kern="1200" dirty="0">
              <a:latin typeface="Marianne" panose="02000000000000000000" pitchFamily="50" charset="0"/>
            </a:rPr>
            <a:t>Cycle 2 :</a:t>
          </a:r>
          <a:endParaRPr lang="fr-FR" sz="1400" kern="1200" dirty="0">
            <a:latin typeface="Marianne" panose="02000000000000000000" pitchFamily="50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kern="1200" dirty="0">
              <a:latin typeface="Marianne" panose="02000000000000000000" pitchFamily="50" charset="0"/>
            </a:rPr>
            <a:t>Comprendre l’oral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kern="1200" dirty="0">
              <a:latin typeface="Marianne" panose="02000000000000000000" pitchFamily="50" charset="0"/>
            </a:rPr>
            <a:t>Parler en continu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kern="1200" dirty="0">
              <a:latin typeface="Marianne" panose="02000000000000000000" pitchFamily="50" charset="0"/>
            </a:rPr>
            <a:t>Parler en interaction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400" kern="1200" dirty="0">
            <a:latin typeface="Marianne" panose="020000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b="1" kern="1200" dirty="0">
              <a:latin typeface="Marianne" panose="02000000000000000000" pitchFamily="50" charset="0"/>
            </a:rPr>
            <a:t>Cycle 3 :</a:t>
          </a:r>
          <a:endParaRPr lang="fr-FR" sz="1400" kern="1200" dirty="0">
            <a:latin typeface="Marianne" panose="02000000000000000000" pitchFamily="50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kern="1200" dirty="0">
              <a:latin typeface="Marianne" panose="02000000000000000000" pitchFamily="50" charset="0"/>
            </a:rPr>
            <a:t>Comprendre l’oral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kern="1200" dirty="0">
              <a:latin typeface="Marianne" panose="02000000000000000000" pitchFamily="50" charset="0"/>
            </a:rPr>
            <a:t>Parler en continu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kern="1200" dirty="0">
              <a:latin typeface="Marianne" panose="02000000000000000000" pitchFamily="50" charset="0"/>
            </a:rPr>
            <a:t>Parler en interaction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kern="1200" dirty="0">
              <a:latin typeface="Marianne" panose="02000000000000000000" pitchFamily="50" charset="0"/>
            </a:rPr>
            <a:t>Comprendre l’écrit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kern="1200" dirty="0">
              <a:latin typeface="Marianne" panose="02000000000000000000" pitchFamily="50" charset="0"/>
            </a:rPr>
            <a:t>Écrire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endParaRPr lang="fr-FR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endParaRPr lang="fr-FR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endParaRPr lang="fr-FR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endParaRPr lang="fr-FR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endParaRPr lang="fr-FR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/>
          </a:pPr>
          <a:endParaRPr lang="fr-FR" sz="900" kern="1200"/>
        </a:p>
      </dsp:txBody>
      <dsp:txXfrm>
        <a:off x="3100345" y="1075431"/>
        <a:ext cx="2517726" cy="4741518"/>
      </dsp:txXfrm>
    </dsp:sp>
    <dsp:sp modelId="{D0A4C43A-2EF5-4CA4-8B99-1FD725244F6A}">
      <dsp:nvSpPr>
        <dsp:cNvPr id="0" name=""/>
        <dsp:cNvSpPr/>
      </dsp:nvSpPr>
      <dsp:spPr bwMode="auto">
        <a:xfrm>
          <a:off x="6031097" y="219827"/>
          <a:ext cx="2569528" cy="426937"/>
        </a:xfrm>
        <a:prstGeom prst="rect">
          <a:avLst/>
        </a:prstGeom>
        <a:solidFill>
          <a:schemeClr val="accent5">
            <a:hueOff val="1663504"/>
            <a:satOff val="-33659"/>
            <a:lumOff val="1046"/>
            <a:alphaOff val="0"/>
          </a:schemeClr>
        </a:solidFill>
        <a:ln w="19050" cap="rnd" cmpd="sng" algn="ctr">
          <a:solidFill>
            <a:schemeClr val="accent5">
              <a:hueOff val="1663504"/>
              <a:satOff val="-33659"/>
              <a:lumOff val="104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900" b="1" kern="1200" dirty="0">
              <a:latin typeface="Marianne" panose="02000000000000000000" pitchFamily="50" charset="0"/>
            </a:rPr>
            <a:t>Principes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sz="900" kern="1200" dirty="0"/>
        </a:p>
      </dsp:txBody>
      <dsp:txXfrm>
        <a:off x="6031097" y="219827"/>
        <a:ext cx="2569528" cy="426937"/>
      </dsp:txXfrm>
    </dsp:sp>
    <dsp:sp modelId="{459D3233-FFB4-4BBE-8068-F7096AA9C9A8}">
      <dsp:nvSpPr>
        <dsp:cNvPr id="0" name=""/>
        <dsp:cNvSpPr/>
      </dsp:nvSpPr>
      <dsp:spPr bwMode="auto">
        <a:xfrm>
          <a:off x="5960024" y="0"/>
          <a:ext cx="2569528" cy="4946633"/>
        </a:xfrm>
        <a:prstGeom prst="rect">
          <a:avLst/>
        </a:prstGeom>
        <a:solidFill>
          <a:schemeClr val="accent5">
            <a:tint val="40000"/>
            <a:alpha val="90000"/>
            <a:hueOff val="1767856"/>
            <a:satOff val="-18552"/>
            <a:lumOff val="-1217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1767856"/>
              <a:satOff val="-18552"/>
              <a:lumOff val="-121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>
              <a:latin typeface="Marianne" panose="02000000000000000000" pitchFamily="50" charset="0"/>
            </a:rPr>
            <a:t>Organisation en séquence avec généralement 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>
            <a:latin typeface="Marianne" panose="020000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900" b="1" kern="1200" dirty="0">
              <a:latin typeface="Marianne" panose="02000000000000000000" pitchFamily="50" charset="0"/>
            </a:rPr>
            <a:t>Mise en situation</a:t>
          </a:r>
          <a:r>
            <a:rPr lang="fr-FR" sz="900" kern="1200" dirty="0">
              <a:latin typeface="Marianne" panose="02000000000000000000" pitchFamily="50" charset="0"/>
            </a:rPr>
            <a:t> : rituels, réactivation du lexique, compréhension globale.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fr-FR" sz="900" kern="1200" dirty="0">
            <a:latin typeface="Marianne" panose="020000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900" b="1" kern="1200" dirty="0">
              <a:latin typeface="Marianne" panose="02000000000000000000" pitchFamily="50" charset="0"/>
            </a:rPr>
            <a:t>Découverte et mémorisation</a:t>
          </a:r>
          <a:r>
            <a:rPr lang="fr-FR" sz="900" kern="1200" dirty="0">
              <a:latin typeface="Marianne" panose="02000000000000000000" pitchFamily="50" charset="0"/>
            </a:rPr>
            <a:t> : exposition à un texte, une chanson, une vidéo, etc.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fr-FR" sz="900" kern="1200" dirty="0">
            <a:latin typeface="Marianne" panose="020000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900" b="1" kern="1200" dirty="0">
              <a:latin typeface="Marianne" panose="02000000000000000000" pitchFamily="50" charset="0"/>
            </a:rPr>
            <a:t>Répétition et consolidation</a:t>
          </a:r>
          <a:r>
            <a:rPr lang="fr-FR" sz="900" kern="1200" dirty="0">
              <a:latin typeface="Marianne" panose="02000000000000000000" pitchFamily="50" charset="0"/>
            </a:rPr>
            <a:t> : appropriation phonologique, lexicale et syntaxique.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fr-FR" sz="900" kern="1200" dirty="0">
            <a:latin typeface="Marianne" panose="020000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900" b="1" kern="1200" dirty="0">
              <a:latin typeface="Marianne" panose="02000000000000000000" pitchFamily="50" charset="0"/>
            </a:rPr>
            <a:t>Production orale (et parfois écrite)</a:t>
          </a:r>
          <a:r>
            <a:rPr lang="fr-FR" sz="900" kern="1200" dirty="0">
              <a:latin typeface="Marianne" panose="02000000000000000000" pitchFamily="50" charset="0"/>
            </a:rPr>
            <a:t> : mise en voix, interactions, jeux de rôle, tâches communicatives.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fr-FR" sz="900" kern="1200" dirty="0">
            <a:latin typeface="Marianne" panose="020000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900" b="1" kern="1200" dirty="0">
              <a:latin typeface="Marianne" panose="02000000000000000000" pitchFamily="50" charset="0"/>
            </a:rPr>
            <a:t>Tâche finale</a:t>
          </a:r>
          <a:r>
            <a:rPr lang="fr-FR" sz="900" kern="1200" dirty="0">
              <a:latin typeface="Marianne" panose="02000000000000000000" pitchFamily="50" charset="0"/>
            </a:rPr>
            <a:t> : réalisation concrète (chant, sketch, capsule vidéo, dialogue, etc.).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fr-FR" sz="900" kern="1200" dirty="0">
            <a:latin typeface="Marianne" panose="020000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>
              <a:latin typeface="Marianne" panose="02000000000000000000" pitchFamily="50" charset="0"/>
            </a:rPr>
            <a:t>Chaque séance garde une </a:t>
          </a:r>
          <a:r>
            <a:rPr lang="fr-FR" sz="900" b="1" kern="1200" dirty="0">
              <a:latin typeface="Marianne" panose="02000000000000000000" pitchFamily="50" charset="0"/>
            </a:rPr>
            <a:t>structure rituelle et dynamique</a:t>
          </a:r>
          <a:r>
            <a:rPr lang="fr-FR" sz="900" kern="1200" dirty="0">
              <a:latin typeface="Marianne" panose="02000000000000000000" pitchFamily="50" charset="0"/>
            </a:rPr>
            <a:t> : rebrassage → découverte → pratique → production → métacognition.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</dsp:txBody>
      <dsp:txXfrm>
        <a:off x="5960024" y="0"/>
        <a:ext cx="2569528" cy="4946633"/>
      </dsp:txXfrm>
    </dsp:sp>
    <dsp:sp modelId="{3BAE630F-E91D-4845-ADF7-B8843B64A2A9}">
      <dsp:nvSpPr>
        <dsp:cNvPr id="0" name=""/>
        <dsp:cNvSpPr/>
      </dsp:nvSpPr>
      <dsp:spPr bwMode="auto">
        <a:xfrm>
          <a:off x="8932969" y="97701"/>
          <a:ext cx="2569528" cy="426937"/>
        </a:xfrm>
        <a:prstGeom prst="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accent5">
              <a:hueOff val="2495256"/>
              <a:satOff val="-50489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900" b="1" kern="1200" dirty="0"/>
            <a:t>Activités motivantes et culturelles</a:t>
          </a:r>
          <a:endParaRPr lang="fr-FR" sz="900" kern="1200" dirty="0"/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sz="900" kern="1200" dirty="0"/>
        </a:p>
      </dsp:txBody>
      <dsp:txXfrm>
        <a:off x="8932969" y="97701"/>
        <a:ext cx="2569528" cy="426937"/>
      </dsp:txXfrm>
    </dsp:sp>
    <dsp:sp modelId="{22AB0816-45AC-4390-803B-BAC8F5BA2938}">
      <dsp:nvSpPr>
        <dsp:cNvPr id="0" name=""/>
        <dsp:cNvSpPr/>
      </dsp:nvSpPr>
      <dsp:spPr bwMode="auto">
        <a:xfrm>
          <a:off x="8932969" y="622340"/>
          <a:ext cx="2569528" cy="5363891"/>
        </a:xfrm>
        <a:prstGeom prst="rect">
          <a:avLst/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2651784"/>
              <a:satOff val="-27828"/>
              <a:lumOff val="-1825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>
            <a:latin typeface="Marianne" panose="020000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>
              <a:latin typeface="Marianne" panose="02000000000000000000" pitchFamily="50" charset="0"/>
            </a:rPr>
            <a:t>Perspective actionnelle (tâche)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>
              <a:latin typeface="Marianne" panose="02000000000000000000" pitchFamily="50" charset="0"/>
            </a:rPr>
            <a:t>Activités langagières entraînées et articulées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>
            <a:latin typeface="Marianne" panose="020000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>
            <a:latin typeface="Marianne" panose="020000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Marianne" panose="02000000000000000000" pitchFamily="50" charset="0"/>
            </a:rPr>
            <a:t>Objectifs linguistiques clairs. </a:t>
          </a:r>
          <a:endParaRPr lang="fr-FR" sz="900" kern="1200" dirty="0">
            <a:latin typeface="Marianne" panose="020000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>
            <a:latin typeface="Marianne" panose="020000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>
              <a:latin typeface="Marianne" panose="02000000000000000000" pitchFamily="50" charset="0"/>
            </a:rPr>
            <a:t>Chaque séquence définit 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fr-FR" sz="900" b="1" kern="1200" dirty="0">
              <a:latin typeface="Marianne" panose="02000000000000000000" pitchFamily="50" charset="0"/>
            </a:rPr>
            <a:t>- Objectifs lexicaux</a:t>
          </a:r>
          <a:r>
            <a:rPr lang="fr-FR" sz="900" kern="1200" dirty="0">
              <a:latin typeface="Marianne" panose="02000000000000000000" pitchFamily="50" charset="0"/>
            </a:rPr>
            <a:t> : mots et expressions à maîtriser.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900" b="1" kern="1200" dirty="0">
              <a:latin typeface="Marianne" panose="02000000000000000000" pitchFamily="50" charset="0"/>
            </a:rPr>
            <a:t>Objectifs syntaxiques</a:t>
          </a:r>
          <a:r>
            <a:rPr lang="fr-FR" sz="900" kern="1200" dirty="0">
              <a:latin typeface="Marianne" panose="02000000000000000000" pitchFamily="50" charset="0"/>
            </a:rPr>
            <a:t> : structures grammaticales travaillées.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900" b="1" kern="1200" dirty="0">
              <a:latin typeface="Marianne" panose="02000000000000000000" pitchFamily="50" charset="0"/>
            </a:rPr>
            <a:t>Objectifs phonologiques</a:t>
          </a:r>
          <a:r>
            <a:rPr lang="fr-FR" sz="900" kern="1200" dirty="0">
              <a:latin typeface="Marianne" panose="02000000000000000000" pitchFamily="50" charset="0"/>
            </a:rPr>
            <a:t> : intonation, rythme, sons caractéristiques.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900" kern="1200" dirty="0">
            <a:latin typeface="Marianne" panose="020000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900" b="1" kern="1200" dirty="0">
              <a:latin typeface="Marianne" panose="02000000000000000000" pitchFamily="50" charset="0"/>
            </a:rPr>
            <a:t>. Rituels et mémorisation</a:t>
          </a:r>
          <a:endParaRPr lang="fr-FR" sz="900" kern="1200" dirty="0">
            <a:latin typeface="Marianne" panose="020000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900" kern="1200" dirty="0">
            <a:latin typeface="Marianne" panose="020000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900" kern="1200" dirty="0">
              <a:latin typeface="Marianne" panose="02000000000000000000" pitchFamily="50" charset="0"/>
            </a:rPr>
            <a:t>Les </a:t>
          </a:r>
          <a:r>
            <a:rPr lang="fr-FR" sz="900" b="1" kern="1200" dirty="0">
              <a:latin typeface="Marianne" panose="02000000000000000000" pitchFamily="50" charset="0"/>
            </a:rPr>
            <a:t>rituels quotidiens</a:t>
          </a:r>
          <a:r>
            <a:rPr lang="fr-FR" sz="900" kern="1200" dirty="0">
              <a:latin typeface="Marianne" panose="02000000000000000000" pitchFamily="50" charset="0"/>
            </a:rPr>
            <a:t> favorisent la réactivation des acquis et la sécurité linguistique.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900" kern="1200" dirty="0">
              <a:latin typeface="Marianne" panose="02000000000000000000" pitchFamily="50" charset="0"/>
            </a:rPr>
            <a:t>La </a:t>
          </a:r>
          <a:r>
            <a:rPr lang="fr-FR" sz="900" b="1" kern="1200" dirty="0">
              <a:latin typeface="Marianne" panose="02000000000000000000" pitchFamily="50" charset="0"/>
            </a:rPr>
            <a:t>répétition</a:t>
          </a:r>
          <a:r>
            <a:rPr lang="fr-FR" sz="900" kern="1200" dirty="0">
              <a:latin typeface="Marianne" panose="02000000000000000000" pitchFamily="50" charset="0"/>
            </a:rPr>
            <a:t> et la </a:t>
          </a:r>
          <a:r>
            <a:rPr lang="fr-FR" sz="900" b="1" kern="1200" dirty="0">
              <a:latin typeface="Marianne" panose="02000000000000000000" pitchFamily="50" charset="0"/>
            </a:rPr>
            <a:t>mémorisation active</a:t>
          </a:r>
          <a:r>
            <a:rPr lang="fr-FR" sz="900" kern="1200" dirty="0">
              <a:latin typeface="Marianne" panose="02000000000000000000" pitchFamily="50" charset="0"/>
            </a:rPr>
            <a:t> sont essentielles pour installer durablement les réflexes langagiers.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fr-FR" sz="900" kern="1200" dirty="0">
            <a:latin typeface="Marianne" panose="020000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br>
            <a:rPr lang="fr-FR" sz="900" kern="1200" dirty="0">
              <a:latin typeface="Marianne" panose="02000000000000000000" pitchFamily="50" charset="0"/>
            </a:rPr>
          </a:br>
          <a:r>
            <a:rPr lang="fr-FR" sz="900" b="1" kern="1200" dirty="0">
              <a:latin typeface="Marianne" panose="02000000000000000000" pitchFamily="50" charset="0"/>
            </a:rPr>
            <a:t>Trace et évaluation</a:t>
          </a:r>
          <a:endParaRPr lang="fr-FR" sz="900" kern="1200" dirty="0">
            <a:latin typeface="Marianne" panose="020000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900" kern="1200">
              <a:latin typeface="Marianne" panose="02000000000000000000" pitchFamily="50" charset="0"/>
            </a:rPr>
            <a:t>Une </a:t>
          </a:r>
          <a:r>
            <a:rPr lang="fr-FR" sz="900" b="1" kern="1200">
              <a:latin typeface="Marianne" panose="02000000000000000000" pitchFamily="50" charset="0"/>
            </a:rPr>
            <a:t>trace écrite ou sonore</a:t>
          </a:r>
          <a:r>
            <a:rPr lang="fr-FR" sz="900" kern="1200">
              <a:latin typeface="Marianne" panose="02000000000000000000" pitchFamily="50" charset="0"/>
            </a:rPr>
            <a:t> garde mémoire du travail effectué.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900" kern="1200" dirty="0">
              <a:latin typeface="Marianne" panose="02000000000000000000" pitchFamily="50" charset="0"/>
            </a:rPr>
            <a:t>L’évaluation est </a:t>
          </a:r>
          <a:r>
            <a:rPr lang="fr-FR" sz="900" b="1" kern="1200" dirty="0">
              <a:latin typeface="Marianne" panose="02000000000000000000" pitchFamily="50" charset="0"/>
            </a:rPr>
            <a:t>intégrée au fil de la séquence</a:t>
          </a:r>
          <a:r>
            <a:rPr lang="fr-FR" sz="900" kern="1200" dirty="0">
              <a:latin typeface="Marianne" panose="02000000000000000000" pitchFamily="50" charset="0"/>
            </a:rPr>
            <a:t> </a:t>
          </a:r>
        </a:p>
      </dsp:txBody>
      <dsp:txXfrm>
        <a:off x="8932969" y="622340"/>
        <a:ext cx="2569528" cy="5363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CD638-7ADB-4004-95A9-2ED33983EF1C}">
      <dsp:nvSpPr>
        <dsp:cNvPr id="0" name=""/>
        <dsp:cNvSpPr/>
      </dsp:nvSpPr>
      <dsp:spPr bwMode="auto">
        <a:xfrm>
          <a:off x="9484" y="862058"/>
          <a:ext cx="3074811" cy="8258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2000" b="1" kern="1200" dirty="0">
              <a:latin typeface="Marianne" panose="02000000000000000000" pitchFamily="50" charset="0"/>
            </a:rPr>
            <a:t>Enjeux principaux</a:t>
          </a:r>
        </a:p>
      </dsp:txBody>
      <dsp:txXfrm>
        <a:off x="9484" y="862058"/>
        <a:ext cx="3074811" cy="825875"/>
      </dsp:txXfrm>
    </dsp:sp>
    <dsp:sp modelId="{DCD83AF5-E793-4EC4-A84E-DE00470C5E1F}">
      <dsp:nvSpPr>
        <dsp:cNvPr id="0" name=""/>
        <dsp:cNvSpPr/>
      </dsp:nvSpPr>
      <dsp:spPr bwMode="auto">
        <a:xfrm>
          <a:off x="9484" y="1687934"/>
          <a:ext cx="3074811" cy="345701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fr-FR" sz="1000" b="1" kern="1200" dirty="0">
              <a:latin typeface="Marianne" panose="02000000000000000000" pitchFamily="50" charset="0"/>
            </a:rPr>
            <a:t>1. Santé et bien-être</a:t>
          </a:r>
          <a:endParaRPr lang="fr-FR" sz="1000" kern="1200" dirty="0">
            <a:latin typeface="Marianne" panose="02000000000000000000" pitchFamily="50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 dirty="0">
            <a:latin typeface="Marianne" panose="02000000000000000000" pitchFamily="50" charset="0"/>
          </a:endParaRPr>
        </a:p>
        <a:p>
          <a:pPr marL="57150" lvl="1" indent="-57150" algn="just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r-FR" sz="1100" kern="1200" dirty="0">
              <a:latin typeface="Marianne" panose="02000000000000000000" pitchFamily="50" charset="0"/>
            </a:rPr>
            <a:t>Santé </a:t>
          </a:r>
          <a:r>
            <a:rPr lang="fr-FR" sz="1100" b="1" kern="1200" dirty="0">
              <a:latin typeface="Marianne" panose="02000000000000000000" pitchFamily="50" charset="0"/>
            </a:rPr>
            <a:t>physique, psychologique et sociale</a:t>
          </a:r>
          <a:endParaRPr lang="fr-FR" sz="1100" kern="1200" dirty="0">
            <a:latin typeface="Marianne" panose="02000000000000000000" pitchFamily="50" charset="0"/>
          </a:endParaRPr>
        </a:p>
        <a:p>
          <a:pPr marL="57150" lvl="1" indent="-57150" algn="just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r-FR" sz="1100" kern="1200" dirty="0">
              <a:latin typeface="Marianne" panose="02000000000000000000" pitchFamily="50" charset="0"/>
            </a:rPr>
            <a:t>Prévention : </a:t>
          </a:r>
          <a:r>
            <a:rPr lang="fr-FR" sz="1100" b="1" kern="1200" dirty="0">
              <a:latin typeface="Marianne" panose="02000000000000000000" pitchFamily="50" charset="0"/>
            </a:rPr>
            <a:t>grossesses précoces</a:t>
          </a:r>
          <a:r>
            <a:rPr lang="fr-FR" sz="1100" kern="1200" dirty="0">
              <a:latin typeface="Marianne" panose="02000000000000000000" pitchFamily="50" charset="0"/>
            </a:rPr>
            <a:t>, </a:t>
          </a:r>
          <a:r>
            <a:rPr lang="fr-FR" sz="1100" b="1" kern="1200" dirty="0">
              <a:latin typeface="Marianne" panose="02000000000000000000" pitchFamily="50" charset="0"/>
            </a:rPr>
            <a:t>IST</a:t>
          </a:r>
          <a:r>
            <a:rPr lang="fr-FR" sz="1100" kern="1200" dirty="0">
              <a:latin typeface="Marianne" panose="02000000000000000000" pitchFamily="50" charset="0"/>
            </a:rPr>
            <a:t>, </a:t>
          </a:r>
          <a:r>
            <a:rPr lang="fr-FR" sz="1100" b="1" kern="1200" dirty="0">
              <a:latin typeface="Marianne" panose="02000000000000000000" pitchFamily="50" charset="0"/>
            </a:rPr>
            <a:t>contraception</a:t>
          </a:r>
          <a:endParaRPr lang="fr-FR" sz="1100" kern="1200" dirty="0">
            <a:latin typeface="Marianne" panose="02000000000000000000" pitchFamily="50" charset="0"/>
          </a:endParaRPr>
        </a:p>
        <a:p>
          <a:pPr marL="57150" lvl="1" indent="-57150" algn="just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r-FR" sz="1100" kern="1200" dirty="0">
              <a:latin typeface="Marianne" panose="02000000000000000000" pitchFamily="50" charset="0"/>
            </a:rPr>
            <a:t>Développement des </a:t>
          </a:r>
          <a:r>
            <a:rPr lang="fr-FR" sz="1100" b="1" kern="1200" dirty="0">
              <a:latin typeface="Marianne" panose="02000000000000000000" pitchFamily="50" charset="0"/>
            </a:rPr>
            <a:t>compétences psychosociales</a:t>
          </a:r>
          <a:r>
            <a:rPr lang="fr-FR" sz="1100" kern="1200" dirty="0">
              <a:latin typeface="Marianne" panose="02000000000000000000" pitchFamily="50" charset="0"/>
            </a:rPr>
            <a:t> : estime de soi, empathie, gestion des émotions, communication bienveillante</a:t>
          </a:r>
        </a:p>
        <a:p>
          <a:pPr marL="57150" lvl="1" indent="-57150" algn="just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fr-FR" sz="1100" kern="1200" dirty="0">
            <a:latin typeface="Marianne" panose="02000000000000000000" pitchFamily="50" charset="0"/>
          </a:endParaRPr>
        </a:p>
        <a:p>
          <a:pPr marL="57150" lvl="1" indent="-57150" algn="just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fr-FR" sz="1100" kern="1200" dirty="0">
            <a:latin typeface="Marianne" panose="02000000000000000000" pitchFamily="50" charset="0"/>
          </a:endParaRPr>
        </a:p>
        <a:p>
          <a:pPr marL="57150" lvl="1" indent="-57150" algn="just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fr-FR" sz="1100" kern="1200" dirty="0">
            <a:latin typeface="Marianne" panose="02000000000000000000" pitchFamily="50" charset="0"/>
          </a:endParaRPr>
        </a:p>
        <a:p>
          <a:pPr marL="57150" lvl="1" indent="-57150" algn="just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fr-FR" sz="1100" kern="1200" dirty="0">
            <a:latin typeface="Marianne" panose="02000000000000000000" pitchFamily="50" charset="0"/>
          </a:endParaRPr>
        </a:p>
      </dsp:txBody>
      <dsp:txXfrm>
        <a:off x="9484" y="1687934"/>
        <a:ext cx="3074811" cy="3457010"/>
      </dsp:txXfrm>
    </dsp:sp>
    <dsp:sp modelId="{A8A5EC6D-1F1C-4D4F-825B-A22E261D67D1}">
      <dsp:nvSpPr>
        <dsp:cNvPr id="0" name=""/>
        <dsp:cNvSpPr/>
      </dsp:nvSpPr>
      <dsp:spPr bwMode="auto">
        <a:xfrm>
          <a:off x="3575236" y="995651"/>
          <a:ext cx="3878229" cy="528498"/>
        </a:xfrm>
        <a:prstGeom prst="rect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accent5">
              <a:hueOff val="1247628"/>
              <a:satOff val="-25244"/>
              <a:lumOff val="78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Marianne" panose="02000000000000000000" pitchFamily="50" charset="0"/>
            </a:rPr>
            <a:t>Enjeux</a:t>
          </a:r>
          <a:r>
            <a:rPr lang="fr-FR" sz="2000" b="1" kern="1200" baseline="0" dirty="0">
              <a:latin typeface="Marianne" panose="02000000000000000000" pitchFamily="50" charset="0"/>
            </a:rPr>
            <a:t> principaux </a:t>
          </a:r>
          <a:endParaRPr lang="fr-FR" sz="2000" b="1" kern="1200" dirty="0">
            <a:latin typeface="Marianne" panose="02000000000000000000" pitchFamily="50" charset="0"/>
          </a:endParaRPr>
        </a:p>
      </dsp:txBody>
      <dsp:txXfrm>
        <a:off x="3575236" y="995651"/>
        <a:ext cx="3878229" cy="528498"/>
      </dsp:txXfrm>
    </dsp:sp>
    <dsp:sp modelId="{466DC125-9758-4CBE-960B-08680C5E4B95}">
      <dsp:nvSpPr>
        <dsp:cNvPr id="0" name=""/>
        <dsp:cNvSpPr/>
      </dsp:nvSpPr>
      <dsp:spPr bwMode="auto">
        <a:xfrm>
          <a:off x="3514770" y="1564419"/>
          <a:ext cx="3961034" cy="3457010"/>
        </a:xfrm>
        <a:prstGeom prst="rect">
          <a:avLst/>
        </a:prstGeom>
        <a:solidFill>
          <a:schemeClr val="accent5">
            <a:tint val="40000"/>
            <a:alpha val="90000"/>
            <a:hueOff val="1325892"/>
            <a:satOff val="-13914"/>
            <a:lumOff val="-912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1325892"/>
              <a:satOff val="-13914"/>
              <a:lumOff val="-91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1" kern="1200" dirty="0">
              <a:latin typeface="Marianne" panose="02000000000000000000" pitchFamily="50" charset="0"/>
            </a:rPr>
            <a:t>2. Citoyenneté et droits</a:t>
          </a:r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b="1" kern="1200" dirty="0">
            <a:latin typeface="Marianne" panose="02000000000000000000" pitchFamily="50" charset="0"/>
          </a:endParaRPr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r-FR" sz="1100" b="1" kern="1200" dirty="0">
              <a:latin typeface="Marianne" panose="02000000000000000000" pitchFamily="50" charset="0"/>
            </a:rPr>
            <a:t>Égalité filles-garçons</a:t>
          </a:r>
          <a:r>
            <a:rPr lang="fr-FR" sz="1100" kern="1200" dirty="0">
              <a:latin typeface="Marianne" panose="02000000000000000000" pitchFamily="50" charset="0"/>
            </a:rPr>
            <a:t> et </a:t>
          </a:r>
          <a:r>
            <a:rPr lang="fr-FR" sz="1100" b="1" kern="1200" dirty="0">
              <a:latin typeface="Marianne" panose="02000000000000000000" pitchFamily="50" charset="0"/>
            </a:rPr>
            <a:t>respect mutuel</a:t>
          </a:r>
          <a:endParaRPr lang="fr-FR" sz="1100" kern="1200" dirty="0">
            <a:latin typeface="Marianne" panose="02000000000000000000" pitchFamily="50" charset="0"/>
          </a:endParaRPr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r-FR" sz="1100" b="1" kern="1200" dirty="0">
              <a:latin typeface="Marianne" panose="02000000000000000000" pitchFamily="50" charset="0"/>
            </a:rPr>
            <a:t>Prévention des violences sexistes et sexuelles</a:t>
          </a:r>
          <a:r>
            <a:rPr lang="fr-FR" sz="1100" kern="1200" dirty="0">
              <a:latin typeface="Marianne" panose="02000000000000000000" pitchFamily="50" charset="0"/>
            </a:rPr>
            <a:t>, de l’</a:t>
          </a:r>
          <a:r>
            <a:rPr lang="fr-FR" sz="1100" b="1" kern="1200" dirty="0">
              <a:latin typeface="Marianne" panose="02000000000000000000" pitchFamily="50" charset="0"/>
            </a:rPr>
            <a:t>exploitation sexuelle</a:t>
          </a:r>
          <a:endParaRPr lang="fr-FR" sz="1100" kern="1200" dirty="0">
            <a:latin typeface="Marianne" panose="02000000000000000000" pitchFamily="50" charset="0"/>
          </a:endParaRPr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r-FR" sz="1100" b="1" kern="1200" dirty="0">
              <a:latin typeface="Marianne" panose="02000000000000000000" pitchFamily="50" charset="0"/>
            </a:rPr>
            <a:t>Lutte contre les préjugés</a:t>
          </a:r>
          <a:r>
            <a:rPr lang="fr-FR" sz="1100" kern="1200" dirty="0">
              <a:latin typeface="Marianne" panose="02000000000000000000" pitchFamily="50" charset="0"/>
            </a:rPr>
            <a:t> sexistes, homophobes, transphobes</a:t>
          </a:r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r-FR" sz="1100" b="1" kern="1200" dirty="0">
              <a:latin typeface="Marianne" panose="02000000000000000000" pitchFamily="50" charset="0"/>
            </a:rPr>
            <a:t>Protection des droits humains</a:t>
          </a:r>
          <a:endParaRPr lang="fr-FR" sz="1100" kern="1200" dirty="0">
            <a:latin typeface="Marianne" panose="02000000000000000000" pitchFamily="50" charset="0"/>
          </a:endParaRPr>
        </a:p>
      </dsp:txBody>
      <dsp:txXfrm>
        <a:off x="3514770" y="1564419"/>
        <a:ext cx="3961034" cy="3457010"/>
      </dsp:txXfrm>
    </dsp:sp>
    <dsp:sp modelId="{D0A4C43A-2EF5-4CA4-8B99-1FD725244F6A}">
      <dsp:nvSpPr>
        <dsp:cNvPr id="0" name=""/>
        <dsp:cNvSpPr/>
      </dsp:nvSpPr>
      <dsp:spPr bwMode="auto">
        <a:xfrm>
          <a:off x="7913258" y="942835"/>
          <a:ext cx="3586737" cy="1060911"/>
        </a:xfrm>
        <a:prstGeom prst="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accent5">
              <a:hueOff val="2495256"/>
              <a:satOff val="-50489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1" kern="1200" dirty="0">
              <a:latin typeface="Marianne" panose="02000000000000000000" pitchFamily="50" charset="0"/>
            </a:rPr>
            <a:t>Enjeux principaux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sz="2700" kern="1200" dirty="0"/>
        </a:p>
      </dsp:txBody>
      <dsp:txXfrm>
        <a:off x="7913258" y="942835"/>
        <a:ext cx="3586737" cy="1060911"/>
      </dsp:txXfrm>
    </dsp:sp>
    <dsp:sp modelId="{459D3233-FFB4-4BBE-8068-F7096AA9C9A8}">
      <dsp:nvSpPr>
        <dsp:cNvPr id="0" name=""/>
        <dsp:cNvSpPr/>
      </dsp:nvSpPr>
      <dsp:spPr bwMode="auto">
        <a:xfrm>
          <a:off x="7930077" y="2218533"/>
          <a:ext cx="3539139" cy="2692524"/>
        </a:xfrm>
        <a:prstGeom prst="rect">
          <a:avLst/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2651784"/>
              <a:satOff val="-27828"/>
              <a:lumOff val="-1825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fr-FR" sz="1100" b="1" kern="1200" dirty="0">
              <a:latin typeface="Marianne" panose="02000000000000000000" pitchFamily="50" charset="0"/>
            </a:rPr>
            <a:t>3. Valeurs républicaines</a:t>
          </a:r>
          <a:endParaRPr lang="fr-FR" sz="1100" kern="1200" dirty="0">
            <a:latin typeface="Marianne" panose="02000000000000000000" pitchFamily="50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b="1" kern="1200" dirty="0">
            <a:latin typeface="Marianne" panose="02000000000000000000" pitchFamily="50" charset="0"/>
          </a:endParaRPr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r-FR" sz="1100" kern="1200" dirty="0">
              <a:latin typeface="Marianne" panose="02000000000000000000" pitchFamily="50" charset="0"/>
            </a:rPr>
            <a:t>Égalité – Solidarité – Tolérance – Respect – Responsabilité</a:t>
          </a:r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r-FR" sz="1100" kern="1200" dirty="0">
              <a:latin typeface="Marianne" panose="02000000000000000000" pitchFamily="50" charset="0"/>
            </a:rPr>
            <a:t>Respect de soi et des autres, acceptation des différences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fr-FR" sz="2000" kern="1200" dirty="0"/>
        </a:p>
      </dsp:txBody>
      <dsp:txXfrm>
        <a:off x="7930077" y="2218533"/>
        <a:ext cx="3539139" cy="26925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CD638-7ADB-4004-95A9-2ED33983EF1C}">
      <dsp:nvSpPr>
        <dsp:cNvPr id="0" name=""/>
        <dsp:cNvSpPr/>
      </dsp:nvSpPr>
      <dsp:spPr bwMode="auto">
        <a:xfrm>
          <a:off x="0" y="228501"/>
          <a:ext cx="3385808" cy="1355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2000" b="1" kern="1200" dirty="0">
              <a:latin typeface="Marianne" panose="02000000000000000000" pitchFamily="50" charset="0"/>
            </a:rPr>
            <a:t>Trois domaines complémentaires</a:t>
          </a:r>
        </a:p>
      </dsp:txBody>
      <dsp:txXfrm>
        <a:off x="0" y="228501"/>
        <a:ext cx="3385808" cy="1355647"/>
      </dsp:txXfrm>
    </dsp:sp>
    <dsp:sp modelId="{DCD83AF5-E793-4EC4-A84E-DE00470C5E1F}">
      <dsp:nvSpPr>
        <dsp:cNvPr id="0" name=""/>
        <dsp:cNvSpPr/>
      </dsp:nvSpPr>
      <dsp:spPr bwMode="auto">
        <a:xfrm>
          <a:off x="3757" y="1584148"/>
          <a:ext cx="3385808" cy="39158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fr-FR" sz="1000" kern="1200" dirty="0">
            <a:latin typeface="Marianne" panose="02000000000000000000" pitchFamily="50" charset="0"/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fr-FR" sz="1000" b="1" kern="1200" dirty="0">
              <a:latin typeface="Marianne" panose="02000000000000000000" pitchFamily="50" charset="0"/>
            </a:rPr>
            <a:t>Biologique et physiologique</a:t>
          </a:r>
          <a:r>
            <a:rPr lang="fr-FR" sz="1000" kern="1200" dirty="0">
              <a:latin typeface="Marianne" panose="02000000000000000000" pitchFamily="50" charset="0"/>
            </a:rPr>
            <a:t> → corps, puberté, reproduction, santé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fr-FR" sz="1000" b="1" kern="1200" dirty="0">
              <a:latin typeface="Marianne" panose="02000000000000000000" pitchFamily="50" charset="0"/>
            </a:rPr>
            <a:t>Psycho-émotionnel</a:t>
          </a:r>
          <a:r>
            <a:rPr lang="fr-FR" sz="1000" kern="1200" dirty="0">
              <a:latin typeface="Marianne" panose="02000000000000000000" pitchFamily="50" charset="0"/>
            </a:rPr>
            <a:t> → émotions, estime de soi, relations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fr-FR" sz="1000" b="1" kern="1200" dirty="0">
              <a:latin typeface="Marianne" panose="02000000000000000000" pitchFamily="50" charset="0"/>
            </a:rPr>
            <a:t>Juridique et social</a:t>
          </a:r>
          <a:r>
            <a:rPr lang="fr-FR" sz="1000" kern="1200" dirty="0">
              <a:latin typeface="Marianne" panose="02000000000000000000" pitchFamily="50" charset="0"/>
            </a:rPr>
            <a:t> → droits, consentement, lois, égalité</a:t>
          </a:r>
        </a:p>
        <a:p>
          <a:pPr marL="57150" lvl="1" indent="-57150" algn="just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fr-FR" sz="1100" kern="1200" dirty="0">
            <a:latin typeface="Marianne" panose="02000000000000000000" pitchFamily="50" charset="0"/>
          </a:endParaRPr>
        </a:p>
        <a:p>
          <a:pPr marL="57150" lvl="1" indent="-57150" algn="just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fr-FR" sz="1100" kern="1200" dirty="0">
            <a:latin typeface="Marianne" panose="02000000000000000000" pitchFamily="50" charset="0"/>
          </a:endParaRPr>
        </a:p>
        <a:p>
          <a:pPr marL="57150" lvl="1" indent="-57150" algn="just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fr-FR" sz="1100" kern="1200" dirty="0">
            <a:latin typeface="Marianne" panose="02000000000000000000" pitchFamily="50" charset="0"/>
          </a:endParaRPr>
        </a:p>
        <a:p>
          <a:pPr marL="57150" lvl="1" indent="-57150" algn="just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fr-FR" sz="1100" kern="1200" dirty="0">
            <a:latin typeface="Marianne" panose="02000000000000000000" pitchFamily="50" charset="0"/>
          </a:endParaRPr>
        </a:p>
      </dsp:txBody>
      <dsp:txXfrm>
        <a:off x="3757" y="1584148"/>
        <a:ext cx="3385808" cy="3915863"/>
      </dsp:txXfrm>
    </dsp:sp>
    <dsp:sp modelId="{A8A5EC6D-1F1C-4D4F-825B-A22E261D67D1}">
      <dsp:nvSpPr>
        <dsp:cNvPr id="0" name=""/>
        <dsp:cNvSpPr/>
      </dsp:nvSpPr>
      <dsp:spPr bwMode="auto">
        <a:xfrm>
          <a:off x="3864289" y="228501"/>
          <a:ext cx="3385808" cy="1355647"/>
        </a:xfrm>
        <a:prstGeom prst="rect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accent5">
              <a:hueOff val="1247628"/>
              <a:satOff val="-25244"/>
              <a:lumOff val="78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baseline="0" dirty="0">
              <a:latin typeface="Marianne" panose="02000000000000000000" pitchFamily="50" charset="0"/>
            </a:rPr>
            <a:t>Trois axes de réflexion (programme) </a:t>
          </a:r>
          <a:endParaRPr lang="fr-FR" sz="2000" b="1" kern="1200" dirty="0">
            <a:latin typeface="Marianne" panose="02000000000000000000" pitchFamily="50" charset="0"/>
          </a:endParaRPr>
        </a:p>
      </dsp:txBody>
      <dsp:txXfrm>
        <a:off x="3864289" y="228501"/>
        <a:ext cx="3385808" cy="1355647"/>
      </dsp:txXfrm>
    </dsp:sp>
    <dsp:sp modelId="{466DC125-9758-4CBE-960B-08680C5E4B95}">
      <dsp:nvSpPr>
        <dsp:cNvPr id="0" name=""/>
        <dsp:cNvSpPr/>
      </dsp:nvSpPr>
      <dsp:spPr bwMode="auto">
        <a:xfrm>
          <a:off x="3864289" y="1588651"/>
          <a:ext cx="3385808" cy="3915863"/>
        </a:xfrm>
        <a:prstGeom prst="rect">
          <a:avLst/>
        </a:prstGeom>
        <a:solidFill>
          <a:schemeClr val="accent5">
            <a:tint val="40000"/>
            <a:alpha val="90000"/>
            <a:hueOff val="1325892"/>
            <a:satOff val="-13914"/>
            <a:lumOff val="-912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1325892"/>
              <a:satOff val="-13914"/>
              <a:lumOff val="-91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b="1" kern="1200" dirty="0">
            <a:latin typeface="Marianne" panose="02000000000000000000" pitchFamily="50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000" b="1" kern="1200">
              <a:latin typeface="Marianne" panose="02000000000000000000" pitchFamily="50" charset="0"/>
            </a:rPr>
            <a:t>SOI</a:t>
          </a:r>
          <a:r>
            <a:rPr lang="fr-FR" sz="1000" kern="1200">
              <a:latin typeface="Marianne" panose="02000000000000000000" pitchFamily="50" charset="0"/>
            </a:rPr>
            <a:t> → se connaître, grandir avec son corps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000" b="1" kern="1200" dirty="0">
              <a:latin typeface="Marianne" panose="02000000000000000000" pitchFamily="50" charset="0"/>
            </a:rPr>
            <a:t>LES AUTRES</a:t>
          </a:r>
          <a:r>
            <a:rPr lang="fr-FR" sz="1000" kern="1200" dirty="0">
              <a:latin typeface="Marianne" panose="02000000000000000000" pitchFamily="50" charset="0"/>
            </a:rPr>
            <a:t> → construire des relations respectueuses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000" b="1" kern="1200" dirty="0">
              <a:latin typeface="Marianne" panose="02000000000000000000" pitchFamily="50" charset="0"/>
            </a:rPr>
            <a:t>LA SOCIÉTÉ</a:t>
          </a:r>
          <a:r>
            <a:rPr lang="fr-FR" sz="1000" kern="1200" dirty="0">
              <a:latin typeface="Marianne" panose="02000000000000000000" pitchFamily="50" charset="0"/>
            </a:rPr>
            <a:t> → trouver sa place, exercer sa liberté et sa responsabilité</a:t>
          </a:r>
        </a:p>
      </dsp:txBody>
      <dsp:txXfrm>
        <a:off x="3864289" y="1588651"/>
        <a:ext cx="3385808" cy="3915863"/>
      </dsp:txXfrm>
    </dsp:sp>
    <dsp:sp modelId="{D0A4C43A-2EF5-4CA4-8B99-1FD725244F6A}">
      <dsp:nvSpPr>
        <dsp:cNvPr id="0" name=""/>
        <dsp:cNvSpPr/>
      </dsp:nvSpPr>
      <dsp:spPr bwMode="auto">
        <a:xfrm>
          <a:off x="7728579" y="359302"/>
          <a:ext cx="3706203" cy="1482481"/>
        </a:xfrm>
        <a:prstGeom prst="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accent5">
              <a:hueOff val="2495256"/>
              <a:satOff val="-50489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1" kern="1200" dirty="0"/>
            <a:t>Mise en œuvre dans les établissements</a:t>
          </a:r>
          <a:endParaRPr lang="fr-FR" sz="2000" b="1" kern="1200" dirty="0">
            <a:latin typeface="Marianne" panose="02000000000000000000" pitchFamily="50" charset="0"/>
          </a:endParaRP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sz="2700" kern="1200" dirty="0"/>
        </a:p>
      </dsp:txBody>
      <dsp:txXfrm>
        <a:off x="7728579" y="359302"/>
        <a:ext cx="3706203" cy="1482481"/>
      </dsp:txXfrm>
    </dsp:sp>
    <dsp:sp modelId="{459D3233-FFB4-4BBE-8068-F7096AA9C9A8}">
      <dsp:nvSpPr>
        <dsp:cNvPr id="0" name=""/>
        <dsp:cNvSpPr/>
      </dsp:nvSpPr>
      <dsp:spPr bwMode="auto">
        <a:xfrm>
          <a:off x="7733159" y="1743058"/>
          <a:ext cx="3688105" cy="3522915"/>
        </a:xfrm>
        <a:prstGeom prst="rect">
          <a:avLst/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2651784"/>
              <a:satOff val="-27828"/>
              <a:lumOff val="-1825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fr-FR" sz="1000" b="1" kern="1200" dirty="0">
              <a:latin typeface="Marianne" panose="02000000000000000000" pitchFamily="50" charset="0"/>
            </a:rPr>
            <a:t> Toutes les disciplines</a:t>
          </a:r>
          <a:r>
            <a:rPr lang="fr-FR" sz="1000" kern="1200" dirty="0">
              <a:latin typeface="Marianne" panose="02000000000000000000" pitchFamily="50" charset="0"/>
            </a:rPr>
            <a:t> sont concernées → travail transversal et interdisciplinaire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000" b="1" kern="1200" dirty="0">
              <a:latin typeface="Marianne" panose="02000000000000000000" pitchFamily="50" charset="0"/>
            </a:rPr>
            <a:t>3 séances spécifiques par an et par classe</a:t>
          </a:r>
          <a:r>
            <a:rPr lang="fr-FR" sz="1000" kern="1200" dirty="0">
              <a:latin typeface="Marianne" panose="02000000000000000000" pitchFamily="50" charset="0"/>
            </a:rPr>
            <a:t> (obligatoires)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000" kern="1200" dirty="0">
              <a:latin typeface="Marianne" panose="02000000000000000000" pitchFamily="50" charset="0"/>
            </a:rPr>
            <a:t>Appui sur les </a:t>
          </a:r>
          <a:r>
            <a:rPr lang="fr-FR" sz="1000" b="1" kern="1200" dirty="0">
              <a:latin typeface="Marianne" panose="02000000000000000000" pitchFamily="50" charset="0"/>
            </a:rPr>
            <a:t>questionnements des élèves</a:t>
          </a:r>
          <a:endParaRPr lang="fr-FR" sz="1000" kern="1200" dirty="0">
            <a:latin typeface="Marianne" panose="02000000000000000000" pitchFamily="50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000" kern="1200" dirty="0">
              <a:latin typeface="Marianne" panose="02000000000000000000" pitchFamily="50" charset="0"/>
            </a:rPr>
            <a:t>Respect de </a:t>
          </a:r>
          <a:r>
            <a:rPr lang="fr-FR" sz="1000" b="1" kern="1200" dirty="0">
              <a:latin typeface="Marianne" panose="02000000000000000000" pitchFamily="50" charset="0"/>
            </a:rPr>
            <a:t>principes éthiques</a:t>
          </a:r>
          <a:r>
            <a:rPr lang="fr-FR" sz="1000" kern="1200" dirty="0">
              <a:latin typeface="Marianne" panose="02000000000000000000" pitchFamily="50" charset="0"/>
            </a:rPr>
            <a:t> (écoute, non-jugement, confidentialité, bienveillance)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000" kern="1200" dirty="0">
            <a:latin typeface="Marianne" panose="02000000000000000000" pitchFamily="50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000" kern="1200" dirty="0">
            <a:latin typeface="Marianne" panose="02000000000000000000" pitchFamily="50" charset="0"/>
          </a:endParaRPr>
        </a:p>
        <a:p>
          <a:pPr marL="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fr-FR" sz="1000" b="1" kern="1200" dirty="0">
              <a:latin typeface="Marianne" panose="02000000000000000000" pitchFamily="50" charset="0"/>
            </a:rPr>
            <a:t>Démarche pédagogique</a:t>
          </a:r>
          <a:endParaRPr lang="fr-FR" sz="1000" kern="1200" dirty="0">
            <a:latin typeface="Marianne" panose="02000000000000000000" pitchFamily="50" charset="0"/>
          </a:endParaRPr>
        </a:p>
        <a:p>
          <a:pPr marL="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fr-FR" sz="1000" kern="1200" dirty="0">
              <a:latin typeface="Marianne" panose="02000000000000000000" pitchFamily="50" charset="0"/>
            </a:rPr>
            <a:t>Approche </a:t>
          </a:r>
          <a:r>
            <a:rPr lang="fr-FR" sz="1000" b="1" kern="1200" dirty="0">
              <a:latin typeface="Marianne" panose="02000000000000000000" pitchFamily="50" charset="0"/>
            </a:rPr>
            <a:t>interdisciplinaire</a:t>
          </a:r>
          <a:r>
            <a:rPr lang="fr-FR" sz="1000" kern="1200" dirty="0">
              <a:latin typeface="Marianne" panose="02000000000000000000" pitchFamily="50" charset="0"/>
            </a:rPr>
            <a:t> et </a:t>
          </a:r>
          <a:r>
            <a:rPr lang="fr-FR" sz="1000" b="1" kern="1200" dirty="0">
              <a:latin typeface="Marianne" panose="02000000000000000000" pitchFamily="50" charset="0"/>
            </a:rPr>
            <a:t>cohérente</a:t>
          </a:r>
          <a:r>
            <a:rPr lang="fr-FR" sz="1000" kern="1200" dirty="0">
              <a:latin typeface="Marianne" panose="02000000000000000000" pitchFamily="50" charset="0"/>
            </a:rPr>
            <a:t> avec les autres actions éducatives (harcèlement, égalité filles-garçons, citoyenneté)</a:t>
          </a:r>
        </a:p>
        <a:p>
          <a:pPr marL="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fr-FR" sz="1000" b="1" kern="1200" dirty="0">
              <a:latin typeface="Marianne" panose="02000000000000000000" pitchFamily="50" charset="0"/>
            </a:rPr>
            <a:t>Activités variées</a:t>
          </a:r>
          <a:r>
            <a:rPr lang="fr-FR" sz="1000" kern="1200" dirty="0">
              <a:latin typeface="Marianne" panose="02000000000000000000" pitchFamily="50" charset="0"/>
            </a:rPr>
            <a:t> : débats, jeux de rôle, études de cas, projets artistiques, interventions de professionnels de santé</a:t>
          </a:r>
        </a:p>
        <a:p>
          <a:pPr marL="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fr-FR" sz="1000" kern="1200" dirty="0">
              <a:latin typeface="Marianne" panose="02000000000000000000" pitchFamily="50" charset="0"/>
            </a:rPr>
            <a:t>Possibilité de </a:t>
          </a:r>
          <a:r>
            <a:rPr lang="fr-FR" sz="1000" b="1" kern="1200" dirty="0">
              <a:latin typeface="Marianne" panose="02000000000000000000" pitchFamily="50" charset="0"/>
            </a:rPr>
            <a:t>consultations individuelles</a:t>
          </a:r>
          <a:r>
            <a:rPr lang="fr-FR" sz="1000" kern="1200" dirty="0">
              <a:latin typeface="Marianne" panose="02000000000000000000" pitchFamily="50" charset="0"/>
            </a:rPr>
            <a:t> (infirmiers, personnels sociaux)</a:t>
          </a:r>
        </a:p>
        <a:p>
          <a:pPr marL="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fr-FR" sz="1000" kern="1200" dirty="0">
              <a:latin typeface="Marianne" panose="02000000000000000000" pitchFamily="50" charset="0"/>
            </a:rPr>
            <a:t>Prolongements possibles avec le disciplinaire mais dans le respect des programmes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b="1" kern="1200" dirty="0">
            <a:latin typeface="Marianne" panose="02000000000000000000" pitchFamily="50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fr-FR" sz="2000" kern="1200" dirty="0"/>
        </a:p>
      </dsp:txBody>
      <dsp:txXfrm>
        <a:off x="7733159" y="1743058"/>
        <a:ext cx="3688105" cy="3522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#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  <dgm:varLst>
            <dgm:chMax val="0"/>
            <dgm:chPref val="0"/>
            <dgm:bulletEnabled val="1"/>
          </dgm:varLst>
        </dgm:layoutNode>
        <dgm:layoutNode name="desTx" styleLbl="alignAccFollowNode1"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  <dgm:varLst>
            <dgm:bulletEnabled val="1"/>
          </dgm:var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#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  <dgm:varLst>
            <dgm:chMax val="0"/>
            <dgm:chPref val="0"/>
            <dgm:bulletEnabled val="1"/>
          </dgm:varLst>
        </dgm:layoutNode>
        <dgm:layoutNode name="desTx" styleLbl="alignAccFollowNode1"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  <dgm:varLst>
            <dgm:bulletEnabled val="1"/>
          </dgm:var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#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  <dgm:varLst>
            <dgm:chMax val="0"/>
            <dgm:chPref val="0"/>
            <dgm:bulletEnabled val="1"/>
          </dgm:varLst>
        </dgm:layoutNode>
        <dgm:layoutNode name="desTx" styleLbl="alignAccFollowNode1"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  <dgm:varLst>
            <dgm:bulletEnabled val="1"/>
          </dgm:var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#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  <dgm:varLst>
            <dgm:chMax val="0"/>
            <dgm:chPref val="0"/>
            <dgm:bulletEnabled val="1"/>
          </dgm:varLst>
        </dgm:layoutNode>
        <dgm:layoutNode name="desTx" styleLbl="alignAccFollowNode1"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  <dgm:varLst>
            <dgm:bulletEnabled val="1"/>
          </dgm:var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5739215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85433272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46BD92-7021-3E4D-9C00-4DD2EA063B18}" type="datetimeFigureOut">
              <a:rPr lang="fr-FR"/>
              <a:t>12/11/2025</a:t>
            </a:fld>
            <a:endParaRPr lang="fr-FR"/>
          </a:p>
        </p:txBody>
      </p:sp>
      <p:sp>
        <p:nvSpPr>
          <p:cNvPr id="478431988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988488403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99226743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45710703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5330DC-ACE3-CC4C-8981-76ED181AF2CD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22BC6C-9860-8ED7-8B08-EBA1575671A9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83726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9909588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8317214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6049D85-8653-976A-2D7A-0E8735FBAE03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05C78AA-B00C-E907-6B4D-DADF2E00234D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0027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05C78AA-B00C-E907-6B4D-DADF2E00234D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854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251980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1023172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2723868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BC4890B-5643-ED8B-AFC6-301380CD55F4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330DC-ACE3-CC4C-8981-76ED181AF2C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967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402070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590398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2032712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21B2D0E-28F1-2C7E-59AC-DCB7D1672DDC}" type="slidenum">
              <a:rPr/>
              <a:t>22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05C78AA-B00C-E907-6B4D-DADF2E00234D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9626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05C78AA-B00C-E907-6B4D-DADF2E00234D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12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8399182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ctr" anchorCtr="0"/>
          <a:lstStyle>
            <a:lvl1pPr algn="ctr">
              <a:defRPr sz="6000">
                <a:latin typeface="Times New Roman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17689816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59188"/>
            <a:ext cx="9144000" cy="1655762"/>
          </a:xfrm>
        </p:spPr>
        <p:txBody>
          <a:bodyPr anchor="ctr" anchorCtr="0"/>
          <a:lstStyle>
            <a:lvl1pPr marL="0" indent="0" algn="ctr">
              <a:buNone/>
              <a:defRPr sz="2400">
                <a:latin typeface="Times New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06044295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93062A-CE1B-4D60-9082-D37F79429354}" type="datetime1">
              <a:rPr lang="fr-FR"/>
              <a:t>12/11/2025</a:t>
            </a:fld>
            <a:endParaRPr lang="fr-FR"/>
          </a:p>
        </p:txBody>
      </p:sp>
      <p:sp>
        <p:nvSpPr>
          <p:cNvPr id="135575154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fr-FR"/>
              <a:t>Webinaire du 13 octobre 2025 - Proviseurs</a:t>
            </a:r>
            <a:endParaRPr/>
          </a:p>
        </p:txBody>
      </p:sp>
      <p:sp>
        <p:nvSpPr>
          <p:cNvPr id="198416308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0958512" y="6362700"/>
            <a:ext cx="852487" cy="365125"/>
          </a:xfrm>
        </p:spPr>
        <p:txBody>
          <a:bodyPr/>
          <a:lstStyle/>
          <a:p>
            <a:pPr>
              <a:defRPr/>
            </a:pPr>
            <a:fld id="{AFA2A731-FA15-4A4F-ACE1-A2240A021B46}" type="slidenum">
              <a:rPr lang="fr-FR"/>
              <a:t>‹N°›</a:t>
            </a:fld>
            <a:endParaRPr lang="fr-FR"/>
          </a:p>
        </p:txBody>
      </p:sp>
      <p:pic>
        <p:nvPicPr>
          <p:cNvPr id="1996767534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1"/>
            <a:ext cx="2243137" cy="12324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429604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873258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3818568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420538-8F40-49E5-A2AE-99497ED28F8D}" type="datetime1">
              <a:rPr lang="fr-FR"/>
              <a:t>12/11/2025</a:t>
            </a:fld>
            <a:endParaRPr lang="fr-FR"/>
          </a:p>
        </p:txBody>
      </p:sp>
      <p:sp>
        <p:nvSpPr>
          <p:cNvPr id="39411606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  <a:endParaRPr/>
          </a:p>
        </p:txBody>
      </p:sp>
      <p:sp>
        <p:nvSpPr>
          <p:cNvPr id="15786138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A2A731-FA15-4A4F-ACE1-A2240A021B4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8047380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8612988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8797480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EDA63C-16B4-4FE1-86E9-2A3E102B3362}" type="datetime1">
              <a:rPr lang="fr-FR"/>
              <a:t>12/11/2025</a:t>
            </a:fld>
            <a:endParaRPr lang="fr-FR"/>
          </a:p>
        </p:txBody>
      </p:sp>
      <p:sp>
        <p:nvSpPr>
          <p:cNvPr id="683921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  <a:endParaRPr/>
          </a:p>
        </p:txBody>
      </p:sp>
      <p:sp>
        <p:nvSpPr>
          <p:cNvPr id="170415745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A2A731-FA15-4A4F-ACE1-A2240A021B4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477612" name="Titre 1"/>
          <p:cNvSpPr>
            <a:spLocks noGrp="1"/>
          </p:cNvSpPr>
          <p:nvPr>
            <p:ph type="ctrTitle"/>
          </p:nvPr>
        </p:nvSpPr>
        <p:spPr bwMode="auto">
          <a:xfrm>
            <a:off x="2724150" y="183673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411164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2624137" y="44021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8233871" name="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29502228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74B456-2533-4E3D-B982-A6380F647E8F}" type="datetime1">
              <a:rPr lang="fr-FR"/>
              <a:t>12/11/2025</a:t>
            </a:fld>
            <a:endParaRPr lang="fr-FR"/>
          </a:p>
        </p:txBody>
      </p:sp>
      <p:sp>
        <p:nvSpPr>
          <p:cNvPr id="1167613440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  <a:endParaRPr/>
          </a:p>
        </p:txBody>
      </p:sp>
      <p:sp>
        <p:nvSpPr>
          <p:cNvPr id="174667595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53C370-943E-E943-9FC2-02E699CD537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93062A-CE1B-4D60-9082-D37F79429354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‹N°›</a:t>
            </a:fld>
            <a:endParaRPr lang="fr-FR"/>
          </a:p>
        </p:txBody>
      </p:sp>
      <p:pic>
        <p:nvPicPr>
          <p:cNvPr id="18" name="Image 8">
            <a:extLst>
              <a:ext uri="{FF2B5EF4-FFF2-40B4-BE49-F238E27FC236}">
                <a16:creationId xmlns:a16="http://schemas.microsoft.com/office/drawing/2014/main" id="{A8021A72-3884-444A-935F-CF0E90517D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1"/>
            <a:ext cx="2243137" cy="123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08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3AB34-9F9E-44EA-AE14-ADD3051A2E65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CE6AE86B-59FF-4BB4-AE38-B6C32D4B8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192424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3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C52148-1247-4473-91B5-2075D50C592C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103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562C2-F9EA-4F05-B4CB-5A9A09104B38}" type="datetime1">
              <a:rPr lang="fr-FR" smtClean="0"/>
              <a:t>12/11/2025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838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A4CE4-F9BD-4819-A67C-B33F9F80C646}" type="datetime1">
              <a:rPr lang="fr-FR" smtClean="0"/>
              <a:t>12/11/2025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967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B14C23-202D-437B-B227-036A3D1EE4C2}" type="datetime1">
              <a:rPr lang="fr-FR" smtClean="0"/>
              <a:t>12/11/2025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43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3715797" name="Titre 1"/>
          <p:cNvSpPr>
            <a:spLocks noGrp="1"/>
          </p:cNvSpPr>
          <p:nvPr>
            <p:ph type="title"/>
          </p:nvPr>
        </p:nvSpPr>
        <p:spPr bwMode="auto">
          <a:xfrm>
            <a:off x="3100388" y="365125"/>
            <a:ext cx="8253412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58586374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09374956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93AB34-9F9E-44EA-AE14-ADD3051A2E65}" type="datetime1">
              <a:rPr lang="fr-FR"/>
              <a:t>12/11/2025</a:t>
            </a:fld>
            <a:endParaRPr lang="fr-FR"/>
          </a:p>
        </p:txBody>
      </p:sp>
      <p:sp>
        <p:nvSpPr>
          <p:cNvPr id="129528608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  <a:endParaRPr/>
          </a:p>
        </p:txBody>
      </p:sp>
      <p:sp>
        <p:nvSpPr>
          <p:cNvPr id="47186840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A2A731-FA15-4A4F-ACE1-A2240A021B46}" type="slidenum">
              <a:rPr lang="fr-FR"/>
              <a:t>‹N°›</a:t>
            </a:fld>
            <a:endParaRPr lang="fr-FR"/>
          </a:p>
        </p:txBody>
      </p:sp>
      <p:pic>
        <p:nvPicPr>
          <p:cNvPr id="406390560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1924240" cy="1057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76543-DBB8-45E6-A4A4-6FACEC4F908E}" type="datetime1">
              <a:rPr lang="fr-FR" smtClean="0"/>
              <a:t>12/11/2025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477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56709-E6D9-483A-99E7-67101C156053}" type="datetime1">
              <a:rPr lang="fr-FR" smtClean="0"/>
              <a:t>12/11/2025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249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B3222-AFFB-4029-A32C-596AB8CD1EBD}" type="datetime1">
              <a:rPr lang="fr-FR" smtClean="0"/>
              <a:t>12/11/2025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6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624C7-C6C6-47E4-920E-66B2941957D6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437431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624C7-C6C6-47E4-920E-66B2941957D6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375024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624C7-C6C6-47E4-920E-66B2941957D6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121483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624C7-C6C6-47E4-920E-66B2941957D6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41547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624C7-C6C6-47E4-920E-66B2941957D6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851128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420538-8F40-49E5-A2AE-99497ED28F8D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621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DA63C-16B4-4FE1-86E9-2A3E102B3362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76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3890081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2160657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8802107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C52148-1247-4473-91B5-2075D50C592C}" type="datetime1">
              <a:rPr lang="fr-FR"/>
              <a:t>12/11/2025</a:t>
            </a:fld>
            <a:endParaRPr lang="fr-FR"/>
          </a:p>
        </p:txBody>
      </p:sp>
      <p:sp>
        <p:nvSpPr>
          <p:cNvPr id="189767155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  <a:endParaRPr/>
          </a:p>
        </p:txBody>
      </p:sp>
      <p:sp>
        <p:nvSpPr>
          <p:cNvPr id="144022488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A2A731-FA15-4A4F-ACE1-A2240A021B4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564863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38494826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325548521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12024723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F562C2-F9EA-4F05-B4CB-5A9A09104B38}" type="datetime1">
              <a:rPr lang="fr-FR"/>
              <a:t>12/11/2025</a:t>
            </a:fld>
            <a:endParaRPr lang="fr-FR"/>
          </a:p>
        </p:txBody>
      </p:sp>
      <p:sp>
        <p:nvSpPr>
          <p:cNvPr id="167451914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  <a:endParaRPr/>
          </a:p>
        </p:txBody>
      </p:sp>
      <p:sp>
        <p:nvSpPr>
          <p:cNvPr id="99502957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A2A731-FA15-4A4F-ACE1-A2240A021B4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2130200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4869150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971658561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330419943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78733181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62079863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FDA4CE4-F9BD-4819-A67C-B33F9F80C646}" type="datetime1">
              <a:rPr lang="fr-FR"/>
              <a:t>12/11/2025</a:t>
            </a:fld>
            <a:endParaRPr lang="fr-FR"/>
          </a:p>
        </p:txBody>
      </p:sp>
      <p:sp>
        <p:nvSpPr>
          <p:cNvPr id="33719206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  <a:endParaRPr/>
          </a:p>
        </p:txBody>
      </p:sp>
      <p:sp>
        <p:nvSpPr>
          <p:cNvPr id="150167139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A2A731-FA15-4A4F-ACE1-A2240A021B4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67253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31898054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BB14C23-202D-437B-B227-036A3D1EE4C2}" type="datetime1">
              <a:rPr lang="fr-FR"/>
              <a:t>12/11/2025</a:t>
            </a:fld>
            <a:endParaRPr lang="fr-FR"/>
          </a:p>
        </p:txBody>
      </p:sp>
      <p:sp>
        <p:nvSpPr>
          <p:cNvPr id="43224121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  <a:endParaRPr/>
          </a:p>
        </p:txBody>
      </p:sp>
      <p:sp>
        <p:nvSpPr>
          <p:cNvPr id="98246418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A2A731-FA15-4A4F-ACE1-A2240A021B4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0090996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5C76543-DBB8-45E6-A4A4-6FACEC4F908E}" type="datetime1">
              <a:rPr lang="fr-FR"/>
              <a:t>12/11/2025</a:t>
            </a:fld>
            <a:endParaRPr lang="fr-FR"/>
          </a:p>
        </p:txBody>
      </p:sp>
      <p:sp>
        <p:nvSpPr>
          <p:cNvPr id="1938086508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  <a:endParaRPr/>
          </a:p>
        </p:txBody>
      </p:sp>
      <p:sp>
        <p:nvSpPr>
          <p:cNvPr id="38933207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A2A731-FA15-4A4F-ACE1-A2240A021B4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9756231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4886449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01935503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35568754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C56709-E6D9-483A-99E7-67101C156053}" type="datetime1">
              <a:rPr lang="fr-FR"/>
              <a:t>12/11/2025</a:t>
            </a:fld>
            <a:endParaRPr lang="fr-FR"/>
          </a:p>
        </p:txBody>
      </p:sp>
      <p:sp>
        <p:nvSpPr>
          <p:cNvPr id="148615786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  <a:endParaRPr/>
          </a:p>
        </p:txBody>
      </p:sp>
      <p:sp>
        <p:nvSpPr>
          <p:cNvPr id="9344609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A2A731-FA15-4A4F-ACE1-A2240A021B4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1780143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83680201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Cliquez sur l'icône pour ajouter une image</a:t>
            </a:r>
            <a:endParaRPr/>
          </a:p>
        </p:txBody>
      </p:sp>
      <p:sp>
        <p:nvSpPr>
          <p:cNvPr id="96726602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7153853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AB3222-AFFB-4029-A32C-596AB8CD1EBD}" type="datetime1">
              <a:rPr lang="fr-FR"/>
              <a:t>12/11/2025</a:t>
            </a:fld>
            <a:endParaRPr lang="fr-FR"/>
          </a:p>
        </p:txBody>
      </p:sp>
      <p:sp>
        <p:nvSpPr>
          <p:cNvPr id="61085269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  <a:endParaRPr/>
          </a:p>
        </p:txBody>
      </p:sp>
      <p:sp>
        <p:nvSpPr>
          <p:cNvPr id="81055667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A2A731-FA15-4A4F-ACE1-A2240A021B4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19901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1834048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5369689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3624C7-C6C6-47E4-920E-66B2941957D6}" type="datetime1">
              <a:rPr lang="fr-FR"/>
              <a:t>12/11/2025</a:t>
            </a:fld>
            <a:endParaRPr lang="fr-FR"/>
          </a:p>
        </p:txBody>
      </p:sp>
      <p:sp>
        <p:nvSpPr>
          <p:cNvPr id="36126059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Webinaire du 13 octobre 2025 - Proviseurs</a:t>
            </a:r>
            <a:endParaRPr/>
          </a:p>
        </p:txBody>
      </p:sp>
      <p:sp>
        <p:nvSpPr>
          <p:cNvPr id="21015537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A2A731-FA15-4A4F-ACE1-A2240A021B46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3624C7-C6C6-47E4-920E-66B2941957D6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FA2A731-FA15-4A4F-ACE1-A2240A021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47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5929527" name="Titre 1"/>
          <p:cNvSpPr>
            <a:spLocks noGrp="1"/>
          </p:cNvSpPr>
          <p:nvPr>
            <p:ph type="ctrTitle"/>
          </p:nvPr>
        </p:nvSpPr>
        <p:spPr bwMode="auto">
          <a:xfrm>
            <a:off x="630251" y="1109801"/>
            <a:ext cx="11244262" cy="315988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3600" b="1" dirty="0">
                <a:solidFill>
                  <a:srgbClr val="002060"/>
                </a:solidFill>
                <a:latin typeface="Marianne"/>
                <a:ea typeface="Linux Libertine Display G"/>
                <a:cs typeface="Linux Libertine Display G"/>
              </a:rPr>
              <a:t>Réunion annuelle </a:t>
            </a:r>
            <a:br>
              <a:rPr lang="fr-FR" sz="3600" b="1" dirty="0">
                <a:solidFill>
                  <a:srgbClr val="002060"/>
                </a:solidFill>
                <a:latin typeface="Marianne"/>
                <a:ea typeface="Linux Libertine Display G"/>
                <a:cs typeface="Linux Libertine Display G"/>
              </a:rPr>
            </a:br>
            <a:r>
              <a:rPr lang="fr-FR" sz="3600" b="1" dirty="0">
                <a:solidFill>
                  <a:srgbClr val="002060"/>
                </a:solidFill>
                <a:latin typeface="Marianne"/>
                <a:ea typeface="Linux Libertine Display G"/>
                <a:cs typeface="Linux Libertine Display G"/>
              </a:rPr>
              <a:t>des professeurs de créole</a:t>
            </a:r>
            <a:br>
              <a:rPr lang="fr-FR" sz="3600" b="1" dirty="0">
                <a:solidFill>
                  <a:srgbClr val="002060"/>
                </a:solidFill>
                <a:latin typeface="Marianne"/>
                <a:ea typeface="Linux Libertine Display G"/>
                <a:cs typeface="Linux Libertine Display G"/>
              </a:rPr>
            </a:br>
            <a:r>
              <a:rPr lang="fr-FR" sz="1300" b="1" i="1" dirty="0">
                <a:solidFill>
                  <a:srgbClr val="002060"/>
                </a:solidFill>
                <a:latin typeface="Marianne"/>
                <a:ea typeface="Linux Libertine Display G"/>
                <a:cs typeface="Linux Libertine Display G"/>
              </a:rPr>
              <a:t>Académie de la Guadeloupe</a:t>
            </a:r>
            <a:br>
              <a:rPr lang="fr-FR" sz="3600" b="1" dirty="0">
                <a:solidFill>
                  <a:srgbClr val="002060"/>
                </a:solidFill>
                <a:latin typeface="Marianne"/>
                <a:ea typeface="Linux Libertine Display G"/>
                <a:cs typeface="Linux Libertine Display G"/>
              </a:rPr>
            </a:br>
            <a:endParaRPr lang="fr-FR" sz="3600" b="1" dirty="0">
              <a:solidFill>
                <a:srgbClr val="002060"/>
              </a:solidFill>
              <a:latin typeface="Marianne"/>
              <a:cs typeface="Times New Roman"/>
            </a:endParaRPr>
          </a:p>
        </p:txBody>
      </p:sp>
      <p:sp>
        <p:nvSpPr>
          <p:cNvPr id="207312879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673250" y="4552905"/>
            <a:ext cx="9477375" cy="6984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2800" dirty="0">
                <a:latin typeface="Marianne"/>
                <a:cs typeface="Times New Roman"/>
              </a:rPr>
              <a:t>12 novembre 2025</a:t>
            </a:r>
          </a:p>
        </p:txBody>
      </p:sp>
      <p:sp>
        <p:nvSpPr>
          <p:cNvPr id="2109261961" name="ZoneTexte 3"/>
          <p:cNvSpPr txBox="1"/>
          <p:nvPr/>
        </p:nvSpPr>
        <p:spPr bwMode="auto">
          <a:xfrm>
            <a:off x="-3246120" y="-118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2036245187" name="ZoneTexte 5"/>
          <p:cNvSpPr txBox="1"/>
          <p:nvPr/>
        </p:nvSpPr>
        <p:spPr bwMode="auto">
          <a:xfrm>
            <a:off x="1144354" y="5534621"/>
            <a:ext cx="1021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i="1" dirty="0">
                <a:solidFill>
                  <a:prstClr val="black"/>
                </a:solidFill>
                <a:latin typeface="Calibri"/>
              </a:rPr>
              <a:t>Sarah MOZAR – IA-IPR </a:t>
            </a:r>
            <a:r>
              <a:rPr lang="fr-FR" i="1" dirty="0" err="1">
                <a:solidFill>
                  <a:prstClr val="black"/>
                </a:solidFill>
                <a:latin typeface="Calibri"/>
              </a:rPr>
              <a:t>ff</a:t>
            </a:r>
            <a:r>
              <a:rPr lang="fr-FR" i="1" dirty="0">
                <a:solidFill>
                  <a:prstClr val="black"/>
                </a:solidFill>
                <a:latin typeface="Calibri"/>
              </a:rPr>
              <a:t> LVR créole guadeloupéen</a:t>
            </a:r>
            <a:r>
              <a:rPr lang="fr-FR" sz="1800" b="0" i="1" u="none" strike="noStrike" cap="none" spc="0" dirty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A1408-24AC-4BF0-9508-A75F5459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841" y="442763"/>
            <a:ext cx="9482959" cy="89455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Collège : Enseignement obligatoire de LVB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5F227F1-9B4F-410C-A92F-B6C2BADD55F9}"/>
              </a:ext>
            </a:extLst>
          </p:cNvPr>
          <p:cNvSpPr txBox="1"/>
          <p:nvPr/>
        </p:nvSpPr>
        <p:spPr>
          <a:xfrm>
            <a:off x="1020278" y="1551346"/>
            <a:ext cx="4357838" cy="37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ycle 4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B35F781-40B2-4214-B7B4-856F2AD2AD5A}"/>
              </a:ext>
            </a:extLst>
          </p:cNvPr>
          <p:cNvPicPr/>
          <p:nvPr/>
        </p:nvPicPr>
        <p:blipFill rotWithShape="1">
          <a:blip r:embed="rId3"/>
          <a:srcRect l="31470" t="34439" r="2264" b="29273"/>
          <a:stretch/>
        </p:blipFill>
        <p:spPr bwMode="auto">
          <a:xfrm>
            <a:off x="965135" y="2054419"/>
            <a:ext cx="4888410" cy="1949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30316BE-AC50-43CF-8DBD-7A50230A9D2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46247" y="4135663"/>
            <a:ext cx="4807298" cy="13218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9DA401A-6B17-4627-852D-4DED0469C6E2}"/>
              </a:ext>
            </a:extLst>
          </p:cNvPr>
          <p:cNvSpPr txBox="1"/>
          <p:nvPr/>
        </p:nvSpPr>
        <p:spPr>
          <a:xfrm>
            <a:off x="6677892" y="2473693"/>
            <a:ext cx="32211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FR" sz="1600" b="1" dirty="0"/>
          </a:p>
          <a:p>
            <a:r>
              <a:rPr lang="fr-FR" sz="1600" b="1" dirty="0"/>
              <a:t>Niveaux du CECRL visés selon les nouveaux programmes</a:t>
            </a:r>
            <a:r>
              <a:rPr lang="fr-FR" sz="1600" dirty="0"/>
              <a:t>: 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5è : A1+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4è : A1+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3è : A2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r>
              <a:rPr lang="fr-FR" sz="1600" b="1" dirty="0"/>
              <a:t>DGH</a:t>
            </a:r>
          </a:p>
        </p:txBody>
      </p:sp>
    </p:spTree>
    <p:extLst>
      <p:ext uri="{BB962C8B-B14F-4D97-AF65-F5344CB8AC3E}">
        <p14:creationId xmlns:p14="http://schemas.microsoft.com/office/powerpoint/2010/main" val="3493319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856AA5-B6EE-4135-8B3A-3EAF47B36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4" y="365126"/>
            <a:ext cx="9573126" cy="542178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 de la LVR en LGT</a:t>
            </a:r>
            <a:br>
              <a:rPr lang="fr-FR" b="1" dirty="0"/>
            </a:br>
            <a:r>
              <a:rPr lang="fr-FR" sz="11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fr-FR" sz="11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fr-FR" sz="11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24CF52-D265-434D-A76D-59476D937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5" y="2169749"/>
            <a:ext cx="4067776" cy="21920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>
                <a:highlight>
                  <a:srgbClr val="FFFF00"/>
                </a:highlight>
              </a:rPr>
              <a:t>LVB</a:t>
            </a:r>
            <a:r>
              <a:rPr lang="fr-FR" sz="1600" b="1" dirty="0"/>
              <a:t> : </a:t>
            </a:r>
            <a:r>
              <a:rPr lang="fr-FR" sz="1600" dirty="0"/>
              <a:t>→ niveau attendu B1</a:t>
            </a:r>
          </a:p>
          <a:p>
            <a:pPr marL="0" indent="0">
              <a:buNone/>
            </a:pPr>
            <a:r>
              <a:rPr lang="fr-FR" sz="1600" b="1" dirty="0">
                <a:highlight>
                  <a:srgbClr val="FFFF00"/>
                </a:highlight>
              </a:rPr>
              <a:t>LVC</a:t>
            </a:r>
            <a:r>
              <a:rPr lang="fr-FR" sz="1600" b="1" dirty="0"/>
              <a:t> : une troisième langue vivante</a:t>
            </a:r>
            <a:r>
              <a:rPr lang="fr-FR" sz="1600" dirty="0"/>
              <a:t> peut être choisie en option, avec un niveau attendu B1.</a:t>
            </a:r>
          </a:p>
          <a:p>
            <a:pPr marL="0" indent="0">
              <a:buNone/>
            </a:pPr>
            <a:r>
              <a:rPr lang="fr-FR" sz="1600" b="1" dirty="0"/>
              <a:t>Enseignement optionnel de LVR : </a:t>
            </a:r>
            <a:r>
              <a:rPr lang="fr-FR" sz="1600" dirty="0"/>
              <a:t>La LVC créole peut être proposée, à la fois en 1</a:t>
            </a:r>
            <a:r>
              <a:rPr lang="fr-FR" sz="1600" baseline="30000" dirty="0"/>
              <a:t>ère</a:t>
            </a:r>
            <a:r>
              <a:rPr lang="fr-FR" sz="1600" dirty="0"/>
              <a:t> et en </a:t>
            </a:r>
            <a:r>
              <a:rPr lang="fr-FR" sz="1600" dirty="0" err="1"/>
              <a:t>Tle</a:t>
            </a:r>
            <a:r>
              <a:rPr lang="fr-FR" sz="1600" dirty="0"/>
              <a:t>, générale et technologique.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F07C387-5F44-4AB5-B654-8BC1C8786A5C}"/>
              </a:ext>
            </a:extLst>
          </p:cNvPr>
          <p:cNvSpPr txBox="1"/>
          <p:nvPr/>
        </p:nvSpPr>
        <p:spPr>
          <a:xfrm>
            <a:off x="8835242" y="1145969"/>
            <a:ext cx="289795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</a:rPr>
              <a:t>EDS LLCER </a:t>
            </a:r>
            <a:r>
              <a:rPr lang="fr-FR" dirty="0"/>
              <a:t>: </a:t>
            </a:r>
          </a:p>
          <a:p>
            <a:r>
              <a:rPr lang="fr-FR" dirty="0"/>
              <a:t>L’enseignement de spécialité LLCER anglais, espagnol ou créole peut être adossé à la LVA, LVB ou LVC de l’élève (arrêté du 16 juillet 2018).</a:t>
            </a:r>
          </a:p>
          <a:p>
            <a:endParaRPr lang="fr-FR" dirty="0"/>
          </a:p>
          <a:p>
            <a:r>
              <a:rPr lang="fr-FR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Volume horaire </a:t>
            </a:r>
            <a:r>
              <a:rPr lang="fr-FR" sz="1600" dirty="0">
                <a:ea typeface="Times New Roman" panose="02020603050405020304" pitchFamily="18" charset="0"/>
                <a:cs typeface="Arial" panose="020B0604020202020204" pitchFamily="34" charset="0"/>
              </a:rPr>
              <a:t>: 4 h en première et 6 h en terminale.</a:t>
            </a:r>
            <a:endParaRPr lang="fr-FR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valuation sous forme de </a:t>
            </a:r>
            <a:r>
              <a:rPr lang="fr-FR" sz="1600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r>
              <a:rPr lang="fr-FR" sz="1600" dirty="0">
                <a:ea typeface="Times New Roman" panose="02020603050405020304" pitchFamily="18" charset="0"/>
                <a:cs typeface="Arial" panose="020B0604020202020204" pitchFamily="34" charset="0"/>
              </a:rPr>
              <a:t>-  contrôle continu (coef. 8) si suivi seulement en première ;</a:t>
            </a:r>
          </a:p>
          <a:p>
            <a:r>
              <a:rPr lang="fr-FR" sz="1600" dirty="0">
                <a:ea typeface="Times New Roman" panose="02020603050405020304" pitchFamily="18" charset="0"/>
                <a:cs typeface="Arial" panose="020B0604020202020204" pitchFamily="34" charset="0"/>
              </a:rPr>
              <a:t>- Une épreuve terminale (coef. 16) si poursuivi jusqu’en terminale.</a:t>
            </a:r>
            <a:endParaRPr lang="fr-FR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82A75AA-F35E-47FC-9128-F71AEB36A0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74132" y="1258784"/>
            <a:ext cx="3811728" cy="242345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72079C5-CA9B-441C-A140-65A38AE73FF1}"/>
              </a:ext>
            </a:extLst>
          </p:cNvPr>
          <p:cNvSpPr txBox="1"/>
          <p:nvPr/>
        </p:nvSpPr>
        <p:spPr>
          <a:xfrm flipH="1">
            <a:off x="4774132" y="4033719"/>
            <a:ext cx="3724975" cy="165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1600" b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attestation de langue vivante </a:t>
            </a:r>
            <a:r>
              <a:rPr lang="fr-F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certifie le </a:t>
            </a:r>
            <a:r>
              <a:rPr lang="fr-FR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niveau du CECRL</a:t>
            </a:r>
            <a:r>
              <a:rPr lang="fr-F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A1 à C2</a:t>
            </a:r>
            <a:r>
              <a:rPr lang="fr-F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atteint dans 4 des compétences langagières (CO, CE, EO et EE) en LVA et LVB en fin de cycle par tous les élèves.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2DB2712F-90E6-4986-B7A7-0B28590F1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B9B789A-F42A-4CEE-9681-DA2FD0530AEB}"/>
              </a:ext>
            </a:extLst>
          </p:cNvPr>
          <p:cNvSpPr txBox="1"/>
          <p:nvPr/>
        </p:nvSpPr>
        <p:spPr>
          <a:xfrm>
            <a:off x="546265" y="1092530"/>
            <a:ext cx="4227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Le choix d’une LVR en LVB ou LVC </a:t>
            </a:r>
            <a:r>
              <a:rPr lang="fr-FR" sz="1600" dirty="0"/>
              <a:t>est possible si l’élève a suivi cet enseignement dans un établissement public.</a:t>
            </a:r>
          </a:p>
        </p:txBody>
      </p:sp>
    </p:spTree>
    <p:extLst>
      <p:ext uri="{BB962C8B-B14F-4D97-AF65-F5344CB8AC3E}">
        <p14:creationId xmlns:p14="http://schemas.microsoft.com/office/powerpoint/2010/main" val="251089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A1408-24AC-4BF0-9508-A75F5459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841" y="442763"/>
            <a:ext cx="9482959" cy="89455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Volumes horaires LVB-LVC en LGT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F921D94-30C7-41ED-AE9B-3DEB1110A4A5}"/>
              </a:ext>
            </a:extLst>
          </p:cNvPr>
          <p:cNvPicPr/>
          <p:nvPr/>
        </p:nvPicPr>
        <p:blipFill rotWithShape="1">
          <a:blip r:embed="rId2"/>
          <a:srcRect l="33264" t="32638" r="2676" b="8456"/>
          <a:stretch/>
        </p:blipFill>
        <p:spPr bwMode="auto">
          <a:xfrm>
            <a:off x="510139" y="1443791"/>
            <a:ext cx="5585861" cy="2454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47A6DE7-B254-442D-9FA8-FEFD59D7D51A}"/>
              </a:ext>
            </a:extLst>
          </p:cNvPr>
          <p:cNvPicPr/>
          <p:nvPr/>
        </p:nvPicPr>
        <p:blipFill rotWithShape="1">
          <a:blip r:embed="rId3"/>
          <a:srcRect l="2947" t="3166" r="1937"/>
          <a:stretch/>
        </p:blipFill>
        <p:spPr bwMode="auto">
          <a:xfrm>
            <a:off x="450850" y="3901804"/>
            <a:ext cx="5645150" cy="2643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6C0788D-9C2A-432A-B5E2-29086896150F}"/>
              </a:ext>
            </a:extLst>
          </p:cNvPr>
          <p:cNvSpPr txBox="1"/>
          <p:nvPr/>
        </p:nvSpPr>
        <p:spPr>
          <a:xfrm>
            <a:off x="7440328" y="23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EE0CCFD-A8CA-4521-B32A-E97E4526C6D3}"/>
              </a:ext>
            </a:extLst>
          </p:cNvPr>
          <p:cNvPicPr/>
          <p:nvPr/>
        </p:nvPicPr>
        <p:blipFill rotWithShape="1">
          <a:blip r:embed="rId4"/>
          <a:srcRect l="1243" t="33335" r="720" b="4096"/>
          <a:stretch/>
        </p:blipFill>
        <p:spPr bwMode="auto">
          <a:xfrm>
            <a:off x="6239911" y="1443791"/>
            <a:ext cx="5641340" cy="953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3CF5D4D-3844-4CCA-B002-90A297894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278" y="2402170"/>
            <a:ext cx="5881973" cy="41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3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F34ED-A5DD-43C9-B72D-37FD1B33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6750"/>
          </a:xfrm>
        </p:spPr>
        <p:txBody>
          <a:bodyPr/>
          <a:lstStyle/>
          <a:p>
            <a:r>
              <a:rPr lang="fr-FR" dirty="0"/>
              <a:t>Baccalauréat professionnel</a:t>
            </a:r>
          </a:p>
        </p:txBody>
      </p:sp>
      <p:graphicFrame>
        <p:nvGraphicFramePr>
          <p:cNvPr id="16" name="Espace réservé du contenu 15">
            <a:extLst>
              <a:ext uri="{FF2B5EF4-FFF2-40B4-BE49-F238E27FC236}">
                <a16:creationId xmlns:a16="http://schemas.microsoft.com/office/drawing/2014/main" id="{96031C6A-367D-404C-9CA7-24EDE1BD1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768627"/>
              </p:ext>
            </p:extLst>
          </p:nvPr>
        </p:nvGraphicFramePr>
        <p:xfrm>
          <a:off x="4222750" y="1721007"/>
          <a:ext cx="3575051" cy="3523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508">
                  <a:extLst>
                    <a:ext uri="{9D8B030D-6E8A-4147-A177-3AD203B41FA5}">
                      <a16:colId xmlns:a16="http://schemas.microsoft.com/office/drawing/2014/main" val="1395540619"/>
                    </a:ext>
                  </a:extLst>
                </a:gridCol>
                <a:gridCol w="1191508">
                  <a:extLst>
                    <a:ext uri="{9D8B030D-6E8A-4147-A177-3AD203B41FA5}">
                      <a16:colId xmlns:a16="http://schemas.microsoft.com/office/drawing/2014/main" val="2259655767"/>
                    </a:ext>
                  </a:extLst>
                </a:gridCol>
                <a:gridCol w="1192035">
                  <a:extLst>
                    <a:ext uri="{9D8B030D-6E8A-4147-A177-3AD203B41FA5}">
                      <a16:colId xmlns:a16="http://schemas.microsoft.com/office/drawing/2014/main" val="2266037027"/>
                    </a:ext>
                  </a:extLst>
                </a:gridCol>
              </a:tblGrid>
              <a:tr h="949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Quotité annuelle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Quotité hebdomadaire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6200052"/>
                  </a:ext>
                </a:extLst>
              </a:tr>
              <a:tr h="1649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r>
                        <a:rPr lang="fr-FR" sz="1100" baseline="30000">
                          <a:effectLst/>
                        </a:rPr>
                        <a:t>nde</a:t>
                      </a:r>
                      <a:r>
                        <a:rPr lang="fr-FR" sz="1100">
                          <a:effectLst/>
                        </a:rPr>
                        <a:t> BAC PRO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45h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1h30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453537"/>
                  </a:ext>
                </a:extLst>
              </a:tr>
              <a:tr h="462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r>
                        <a:rPr lang="fr-FR" sz="1100" baseline="30000">
                          <a:effectLst/>
                        </a:rPr>
                        <a:t>ère</a:t>
                      </a:r>
                      <a:r>
                        <a:rPr lang="fr-FR" sz="1100">
                          <a:effectLst/>
                        </a:rPr>
                        <a:t> BAC PRO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42h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1h30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4755686"/>
                  </a:ext>
                </a:extLst>
              </a:tr>
              <a:tr h="462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Tle BAC PRO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39h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1h30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1057959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364919-6912-4D1C-94D4-A78C55DD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3AB34-9F9E-44EA-AE14-ADD3051A2E65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5714CC-75DF-4785-A534-19EB7AE4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Sarah Mozar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B4572E-FD64-4E6C-A6B5-99570652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13</a:t>
            </a:fld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0D409A9-3FD3-433F-9FF0-3F57495D1D19}"/>
              </a:ext>
            </a:extLst>
          </p:cNvPr>
          <p:cNvSpPr txBox="1"/>
          <p:nvPr/>
        </p:nvSpPr>
        <p:spPr>
          <a:xfrm>
            <a:off x="450850" y="1657350"/>
            <a:ext cx="34988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Segoe UI Emoji" panose="020B0502040204020203" pitchFamily="34" charset="0"/>
              </a:rPr>
              <a:t>🎓</a:t>
            </a:r>
            <a:r>
              <a:rPr lang="fr-FR" sz="100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00" b="1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Filières de la voie professionnelle comportant une LV2 (LVB) du </a:t>
            </a:r>
            <a:r>
              <a:rPr lang="fr-FR" sz="1000" b="1" dirty="0">
                <a:effectLst/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secteur des services :</a:t>
            </a:r>
          </a:p>
          <a:p>
            <a:endParaRPr lang="fr-FR" sz="1000" dirty="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000" b="1" dirty="0">
                <a:effectLst/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endParaRPr lang="fr-FR" sz="1000" dirty="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000" b="1" dirty="0">
                <a:effectLst/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Vente (prospection, négociation, suivi de clientèle)</a:t>
            </a:r>
            <a:endParaRPr lang="fr-FR" sz="1000" dirty="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000" b="1" dirty="0">
                <a:effectLst/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 de proximité et vie locale (SPVL)</a:t>
            </a:r>
            <a:endParaRPr lang="fr-FR" sz="1000" dirty="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000" b="1" dirty="0">
                <a:effectLst/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Accueil, assistance, conseil (Services)</a:t>
            </a:r>
            <a:endParaRPr lang="fr-FR" sz="1000" dirty="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000" b="1" dirty="0">
                <a:effectLst/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Sécurité – prévention</a:t>
            </a:r>
            <a:endParaRPr lang="fr-FR" sz="1000" dirty="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000" b="1" dirty="0">
                <a:effectLst/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Métiers de l’alimentation</a:t>
            </a:r>
            <a:endParaRPr lang="fr-FR" sz="1000" dirty="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000" b="1" dirty="0">
                <a:effectLst/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Secrétariat / Assistance à la gestion des organisations et de leurs activités (</a:t>
            </a:r>
            <a:r>
              <a:rPr lang="fr-FR" sz="1000" b="1" dirty="0" err="1">
                <a:effectLst/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AGOrA</a:t>
            </a:r>
            <a:r>
              <a:rPr lang="fr-FR" sz="1000" b="1" dirty="0">
                <a:effectLst/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000" dirty="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000" b="1" dirty="0">
                <a:effectLst/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Comptabilité / Gestion-administration</a:t>
            </a:r>
            <a:endParaRPr lang="fr-FR" sz="1000" dirty="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000" b="1" dirty="0">
                <a:effectLst/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Exploitation des transports</a:t>
            </a:r>
            <a:endParaRPr lang="fr-FR" sz="1000" dirty="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000" b="1" dirty="0">
                <a:effectLst/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Logistique</a:t>
            </a:r>
            <a:endParaRPr lang="fr-FR" sz="1000" dirty="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268C018-7F09-4B50-8616-A6BB95D18BB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8579" y="4224909"/>
            <a:ext cx="31531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arrêt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du 17 juin 2020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19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277B19-E160-4C0F-970A-BA27B0103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85653"/>
            <a:ext cx="8596668" cy="5055710"/>
          </a:xfrm>
        </p:spPr>
        <p:txBody>
          <a:bodyPr/>
          <a:lstStyle/>
          <a:p>
            <a:r>
              <a:rPr lang="fr-FR" dirty="0"/>
              <a:t>Les examens : sujets-passation-correction-délibération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93D085-1106-4860-A51D-5DD2DA4D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3AB34-9F9E-44EA-AE14-ADD3051A2E65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3D25B4-3F1C-4831-BF7B-34C155DA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Sarah MOZAR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B28276-8013-4AC8-87E1-A8617457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55C00DB8-2907-47BB-B94B-26E3E0205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16470"/>
              </p:ext>
            </p:extLst>
          </p:nvPr>
        </p:nvGraphicFramePr>
        <p:xfrm>
          <a:off x="1530350" y="1472860"/>
          <a:ext cx="7156451" cy="5087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883850435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3638041924"/>
                    </a:ext>
                  </a:extLst>
                </a:gridCol>
                <a:gridCol w="2157255">
                  <a:extLst>
                    <a:ext uri="{9D8B030D-6E8A-4147-A177-3AD203B41FA5}">
                      <a16:colId xmlns:a16="http://schemas.microsoft.com/office/drawing/2014/main" val="2982273347"/>
                    </a:ext>
                  </a:extLst>
                </a:gridCol>
                <a:gridCol w="2148046">
                  <a:extLst>
                    <a:ext uri="{9D8B030D-6E8A-4147-A177-3AD203B41FA5}">
                      <a16:colId xmlns:a16="http://schemas.microsoft.com/office/drawing/2014/main" val="2113915497"/>
                    </a:ext>
                  </a:extLst>
                </a:gridCol>
              </a:tblGrid>
              <a:tr h="48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CAP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Epreuve facultative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EOC-EOI-CE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Niveau A2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« Utilisateur élémentaire de niveau intermédiaire »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extLst>
                  <a:ext uri="{0D108BD9-81ED-4DB2-BD59-A6C34878D82A}">
                    <a16:rowId xmlns:a16="http://schemas.microsoft.com/office/drawing/2014/main" val="2956983333"/>
                  </a:ext>
                </a:extLst>
              </a:tr>
              <a:tr h="48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BAC PRO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Epreuve facultative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EOC-EOI-CE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B1+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« Utilisateur indépendant de niveau seuil avancé »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extLst>
                  <a:ext uri="{0D108BD9-81ED-4DB2-BD59-A6C34878D82A}">
                    <a16:rowId xmlns:a16="http://schemas.microsoft.com/office/drawing/2014/main" val="738390867"/>
                  </a:ext>
                </a:extLst>
              </a:tr>
              <a:tr h="581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BAC PRO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Epreuve obligatoire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EOC-EOI-CE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Marianne" panose="02000000000000000000" pitchFamily="50" charset="0"/>
                        </a:rPr>
                        <a:t>C0 + CE +EE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A2 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« Utilisateur élémentaire de niveau intermédiaire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extLst>
                  <a:ext uri="{0D108BD9-81ED-4DB2-BD59-A6C34878D82A}">
                    <a16:rowId xmlns:a16="http://schemas.microsoft.com/office/drawing/2014/main" val="1727085011"/>
                  </a:ext>
                </a:extLst>
              </a:tr>
              <a:tr h="259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Brevet Professionnel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Epreuve ponctuelle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EOC-EOI-CE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Niveau B1+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extLst>
                  <a:ext uri="{0D108BD9-81ED-4DB2-BD59-A6C34878D82A}">
                    <a16:rowId xmlns:a16="http://schemas.microsoft.com/office/drawing/2014/main" val="266148315"/>
                  </a:ext>
                </a:extLst>
              </a:tr>
              <a:tr h="352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1</a:t>
                      </a:r>
                      <a:r>
                        <a:rPr lang="fr-FR" sz="900" baseline="300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ère</a:t>
                      </a: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 GT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Epreuve obligatoire de LVB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CE +EE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 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A2-B1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 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extLst>
                  <a:ext uri="{0D108BD9-81ED-4DB2-BD59-A6C34878D82A}">
                    <a16:rowId xmlns:a16="http://schemas.microsoft.com/office/drawing/2014/main" val="3524267017"/>
                  </a:ext>
                </a:extLst>
              </a:tr>
              <a:tr h="458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 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Epreuve obligatoire de LVC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(Cand &gt; 1 texte ou 1 doc audio)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A2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 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extLst>
                  <a:ext uri="{0D108BD9-81ED-4DB2-BD59-A6C34878D82A}">
                    <a16:rowId xmlns:a16="http://schemas.microsoft.com/office/drawing/2014/main" val="2364169752"/>
                  </a:ext>
                </a:extLst>
              </a:tr>
              <a:tr h="352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Tle GT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Epreuve obligatoire de LVB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EO +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CO-CE+EE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B1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extLst>
                  <a:ext uri="{0D108BD9-81ED-4DB2-BD59-A6C34878D82A}">
                    <a16:rowId xmlns:a16="http://schemas.microsoft.com/office/drawing/2014/main" val="3446996716"/>
                  </a:ext>
                </a:extLst>
              </a:tr>
              <a:tr h="48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 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Epreuve obligatoire de LVC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(Cand &gt; 1 ou 2 textes ou 1 ou 2 doc audio)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A2-B1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 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extLst>
                  <a:ext uri="{0D108BD9-81ED-4DB2-BD59-A6C34878D82A}">
                    <a16:rowId xmlns:a16="http://schemas.microsoft.com/office/drawing/2014/main" val="3478373055"/>
                  </a:ext>
                </a:extLst>
              </a:tr>
              <a:tr h="587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EDS LLCER créole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Epreuve orale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EOC-EOI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 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B2-C1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utilisateur indépendant avancé  et expérimenté autonome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extLst>
                  <a:ext uri="{0D108BD9-81ED-4DB2-BD59-A6C34878D82A}">
                    <a16:rowId xmlns:a16="http://schemas.microsoft.com/office/drawing/2014/main" val="669765239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 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Epreuve écrite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Synthèse-traduction (ou autre)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B2-C1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extLst>
                  <a:ext uri="{0D108BD9-81ED-4DB2-BD59-A6C34878D82A}">
                    <a16:rowId xmlns:a16="http://schemas.microsoft.com/office/drawing/2014/main" val="2927021318"/>
                  </a:ext>
                </a:extLst>
              </a:tr>
              <a:tr h="124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 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Oral de contrôle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EOC-EOI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B2-C1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extLst>
                  <a:ext uri="{0D108BD9-81ED-4DB2-BD59-A6C34878D82A}">
                    <a16:rowId xmlns:a16="http://schemas.microsoft.com/office/drawing/2014/main" val="976903947"/>
                  </a:ext>
                </a:extLst>
              </a:tr>
              <a:tr h="352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BTS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Epreuve facultative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EOC-EOI</a:t>
                      </a:r>
                      <a:endParaRPr lang="fr-FR" sz="90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B1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</a:rPr>
                        <a:t> 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Marianne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1" marR="34921" marT="0" marB="0"/>
                </a:tc>
                <a:extLst>
                  <a:ext uri="{0D108BD9-81ED-4DB2-BD59-A6C34878D82A}">
                    <a16:rowId xmlns:a16="http://schemas.microsoft.com/office/drawing/2014/main" val="262119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40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6FDDC1-A27D-4956-84A2-467DF02CA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0" y="609600"/>
            <a:ext cx="8391352" cy="628650"/>
          </a:xfrm>
        </p:spPr>
        <p:txBody>
          <a:bodyPr>
            <a:normAutofit fontScale="90000"/>
          </a:bodyPr>
          <a:lstStyle/>
          <a:p>
            <a:r>
              <a:rPr lang="fr-FR" dirty="0"/>
              <a:t>Bilan BCG </a:t>
            </a:r>
            <a:r>
              <a:rPr lang="fr-FR" dirty="0" err="1"/>
              <a:t>cand</a:t>
            </a:r>
            <a:r>
              <a:rPr lang="fr-FR" dirty="0"/>
              <a:t> </a:t>
            </a:r>
            <a:r>
              <a:rPr lang="fr-FR" dirty="0" err="1"/>
              <a:t>sco.session</a:t>
            </a:r>
            <a:r>
              <a:rPr lang="fr-FR" dirty="0"/>
              <a:t> 2025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861EC3-8F16-4521-A6B7-52478550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3AB34-9F9E-44EA-AE14-ADD3051A2E65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2DF0FE-715D-4A60-ABEF-AD7CC272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9209" y="6041362"/>
            <a:ext cx="6297612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Sarah MOZAR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3AE3FD-980E-4A77-9A9A-206EC937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BD4076CD-F7C7-4ADE-9710-0D8F742D22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217826"/>
              </p:ext>
            </p:extLst>
          </p:nvPr>
        </p:nvGraphicFramePr>
        <p:xfrm>
          <a:off x="689210" y="1390005"/>
          <a:ext cx="9968279" cy="4611425"/>
        </p:xfrm>
        <a:graphic>
          <a:graphicData uri="http://schemas.openxmlformats.org/drawingml/2006/table">
            <a:tbl>
              <a:tblPr/>
              <a:tblGrid>
                <a:gridCol w="1644087">
                  <a:extLst>
                    <a:ext uri="{9D8B030D-6E8A-4147-A177-3AD203B41FA5}">
                      <a16:colId xmlns:a16="http://schemas.microsoft.com/office/drawing/2014/main" val="3618016940"/>
                    </a:ext>
                  </a:extLst>
                </a:gridCol>
                <a:gridCol w="1174947">
                  <a:extLst>
                    <a:ext uri="{9D8B030D-6E8A-4147-A177-3AD203B41FA5}">
                      <a16:colId xmlns:a16="http://schemas.microsoft.com/office/drawing/2014/main" val="2892615246"/>
                    </a:ext>
                  </a:extLst>
                </a:gridCol>
                <a:gridCol w="1409517">
                  <a:extLst>
                    <a:ext uri="{9D8B030D-6E8A-4147-A177-3AD203B41FA5}">
                      <a16:colId xmlns:a16="http://schemas.microsoft.com/office/drawing/2014/main" val="1560160826"/>
                    </a:ext>
                  </a:extLst>
                </a:gridCol>
                <a:gridCol w="1409517">
                  <a:extLst>
                    <a:ext uri="{9D8B030D-6E8A-4147-A177-3AD203B41FA5}">
                      <a16:colId xmlns:a16="http://schemas.microsoft.com/office/drawing/2014/main" val="269818577"/>
                    </a:ext>
                  </a:extLst>
                </a:gridCol>
                <a:gridCol w="2628379">
                  <a:extLst>
                    <a:ext uri="{9D8B030D-6E8A-4147-A177-3AD203B41FA5}">
                      <a16:colId xmlns:a16="http://schemas.microsoft.com/office/drawing/2014/main" val="1599209299"/>
                    </a:ext>
                  </a:extLst>
                </a:gridCol>
                <a:gridCol w="198000">
                  <a:extLst>
                    <a:ext uri="{9D8B030D-6E8A-4147-A177-3AD203B41FA5}">
                      <a16:colId xmlns:a16="http://schemas.microsoft.com/office/drawing/2014/main" val="143181546"/>
                    </a:ext>
                  </a:extLst>
                </a:gridCol>
                <a:gridCol w="1503832">
                  <a:extLst>
                    <a:ext uri="{9D8B030D-6E8A-4147-A177-3AD203B41FA5}">
                      <a16:colId xmlns:a16="http://schemas.microsoft.com/office/drawing/2014/main" val="3189602484"/>
                    </a:ext>
                  </a:extLst>
                </a:gridCol>
              </a:tblGrid>
              <a:tr h="7069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Marianne" panose="02000000000000000000" pitchFamily="50" charset="0"/>
                        </a:rPr>
                        <a:t>Type d’épreuve</a:t>
                      </a:r>
                      <a:endParaRPr lang="fr-FR" sz="14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latin typeface="Marianne" panose="02000000000000000000" pitchFamily="50" charset="0"/>
                        </a:rPr>
                        <a:t>Code(s)</a:t>
                      </a:r>
                      <a:endParaRPr lang="fr-FR" sz="14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Marianne" panose="02000000000000000000" pitchFamily="50" charset="0"/>
                        </a:rPr>
                        <a:t>Mode d’évaluation</a:t>
                      </a:r>
                      <a:endParaRPr lang="fr-FR" sz="14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latin typeface="Marianne" panose="02000000000000000000" pitchFamily="50" charset="0"/>
                        </a:rPr>
                        <a:t>Effectif</a:t>
                      </a:r>
                      <a:endParaRPr lang="fr-FR" sz="14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latin typeface="Marianne" panose="02000000000000000000" pitchFamily="50" charset="0"/>
                        </a:rPr>
                        <a:t>Moyenne /20</a:t>
                      </a:r>
                      <a:endParaRPr lang="fr-FR" sz="14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Marianne" panose="02000000000000000000" pitchFamily="50" charset="0"/>
                      </a:endParaRPr>
                    </a:p>
                  </a:txBody>
                  <a:tcPr marL="84379" marR="84379" marT="42190" marB="42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>
                        <a:latin typeface="Marianne" panose="02000000000000000000" pitchFamily="50" charset="0"/>
                      </a:endParaRPr>
                    </a:p>
                  </a:txBody>
                  <a:tcPr marL="84379" marR="84379" marT="42190" marB="42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900064"/>
                  </a:ext>
                </a:extLst>
              </a:tr>
              <a:tr h="916414"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latin typeface="Marianne" panose="02000000000000000000" pitchFamily="50" charset="0"/>
                        </a:rPr>
                        <a:t>Langue vivante B (LP004 + LT004)</a:t>
                      </a:r>
                      <a:endParaRPr lang="fr-FR" sz="14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Marianne" panose="02000000000000000000" pitchFamily="50" charset="0"/>
                        </a:rPr>
                        <a:t>LV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ianne" panose="02000000000000000000" pitchFamily="50" charset="0"/>
                        </a:rPr>
                        <a:t>Contrôle continu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Marianne" panose="02000000000000000000" pitchFamily="50" charset="0"/>
                        </a:rPr>
                        <a:t>540</a:t>
                      </a:r>
                      <a:endParaRPr lang="fr-FR" sz="14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latin typeface="Marianne" panose="02000000000000000000" pitchFamily="50" charset="0"/>
                        </a:rPr>
                        <a:t>14,5</a:t>
                      </a:r>
                      <a:endParaRPr lang="fr-FR" sz="14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Marianne" panose="02000000000000000000" pitchFamily="50" charset="0"/>
                      </a:endParaRPr>
                    </a:p>
                  </a:txBody>
                  <a:tcPr marL="84379" marR="84379" marT="42190" marB="42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marL="84379" marR="84379" marT="42190" marB="42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761410"/>
                  </a:ext>
                </a:extLst>
              </a:tr>
              <a:tr h="1125881"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latin typeface="Marianne" panose="02000000000000000000" pitchFamily="50" charset="0"/>
                        </a:rPr>
                        <a:t>Enseignement optionnel (LP060 à LT062)</a:t>
                      </a:r>
                      <a:endParaRPr lang="fr-FR" sz="14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Marianne" panose="02000000000000000000" pitchFamily="50" charset="0"/>
                        </a:rPr>
                        <a:t>Option LV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Marianne" panose="02000000000000000000" pitchFamily="50" charset="0"/>
                        </a:rPr>
                        <a:t>Contrôle continu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latin typeface="Marianne" panose="02000000000000000000" pitchFamily="50" charset="0"/>
                        </a:rPr>
                        <a:t>168</a:t>
                      </a:r>
                      <a:endParaRPr lang="fr-FR" sz="14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Marianne" panose="02000000000000000000" pitchFamily="50" charset="0"/>
                        </a:rPr>
                        <a:t>17,0</a:t>
                      </a:r>
                      <a:endParaRPr lang="fr-FR" sz="14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Marianne" panose="02000000000000000000" pitchFamily="50" charset="0"/>
                      </a:endParaRPr>
                    </a:p>
                  </a:txBody>
                  <a:tcPr marL="84379" marR="84379" marT="42190" marB="42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>
                        <a:latin typeface="Marianne" panose="02000000000000000000" pitchFamily="50" charset="0"/>
                      </a:endParaRPr>
                    </a:p>
                  </a:txBody>
                  <a:tcPr marL="84379" marR="84379" marT="42190" marB="42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000394"/>
                  </a:ext>
                </a:extLst>
              </a:tr>
              <a:tr h="916414"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latin typeface="Marianne" panose="02000000000000000000" pitchFamily="50" charset="0"/>
                        </a:rPr>
                        <a:t>Option terminale LV C (ET104)</a:t>
                      </a:r>
                      <a:endParaRPr lang="fr-FR" sz="14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Marianne" panose="02000000000000000000" pitchFamily="50" charset="0"/>
                        </a:rPr>
                        <a:t>LV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Marianne" panose="02000000000000000000" pitchFamily="50" charset="0"/>
                        </a:rPr>
                        <a:t>Ponctuel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latin typeface="Marianne" panose="02000000000000000000" pitchFamily="50" charset="0"/>
                        </a:rPr>
                        <a:t>2</a:t>
                      </a:r>
                      <a:endParaRPr lang="fr-FR" sz="14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Marianne" panose="02000000000000000000" pitchFamily="50" charset="0"/>
                        </a:rPr>
                        <a:t>18,0</a:t>
                      </a:r>
                      <a:endParaRPr lang="fr-FR" sz="14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Marianne" panose="02000000000000000000" pitchFamily="50" charset="0"/>
                      </a:endParaRPr>
                    </a:p>
                  </a:txBody>
                  <a:tcPr marL="84379" marR="84379" marT="42190" marB="42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marL="84379" marR="84379" marT="42190" marB="42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757910"/>
                  </a:ext>
                </a:extLst>
              </a:tr>
              <a:tr h="945768"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latin typeface="Marianne" panose="02000000000000000000" pitchFamily="50" charset="0"/>
                        </a:rPr>
                        <a:t>Épreuves ponctuelles LV B (IT004 séries)</a:t>
                      </a:r>
                      <a:endParaRPr lang="fr-FR" sz="14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Marianne" panose="02000000000000000000" pitchFamily="50" charset="0"/>
                        </a:rPr>
                        <a:t>Programme cycle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Marianne" panose="02000000000000000000" pitchFamily="50" charset="0"/>
                        </a:rPr>
                        <a:t>Ponctuel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Marianne" panose="02000000000000000000" pitchFamily="50" charset="0"/>
                        </a:rPr>
                        <a:t>14</a:t>
                      </a:r>
                      <a:endParaRPr lang="fr-FR" sz="14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Marianne" panose="02000000000000000000" pitchFamily="50" charset="0"/>
                        </a:rPr>
                        <a:t>13,4</a:t>
                      </a:r>
                      <a:endParaRPr lang="fr-FR" sz="14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Marianne" panose="02000000000000000000" pitchFamily="50" charset="0"/>
                      </a:endParaRPr>
                    </a:p>
                  </a:txBody>
                  <a:tcPr marL="84379" marR="84379" marT="42190" marB="42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marL="84379" marR="84379" marT="42190" marB="42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435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38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30FCC-1E90-4B64-B27C-4D2178A5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: BTG session 2025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D29E1005-7292-43A2-9337-BA093CE89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780085"/>
              </p:ext>
            </p:extLst>
          </p:nvPr>
        </p:nvGraphicFramePr>
        <p:xfrm>
          <a:off x="677862" y="1597572"/>
          <a:ext cx="9527686" cy="4423974"/>
        </p:xfrm>
        <a:graphic>
          <a:graphicData uri="http://schemas.openxmlformats.org/drawingml/2006/table">
            <a:tbl>
              <a:tblPr/>
              <a:tblGrid>
                <a:gridCol w="1361098">
                  <a:extLst>
                    <a:ext uri="{9D8B030D-6E8A-4147-A177-3AD203B41FA5}">
                      <a16:colId xmlns:a16="http://schemas.microsoft.com/office/drawing/2014/main" val="64447471"/>
                    </a:ext>
                  </a:extLst>
                </a:gridCol>
                <a:gridCol w="1361098">
                  <a:extLst>
                    <a:ext uri="{9D8B030D-6E8A-4147-A177-3AD203B41FA5}">
                      <a16:colId xmlns:a16="http://schemas.microsoft.com/office/drawing/2014/main" val="136740654"/>
                    </a:ext>
                  </a:extLst>
                </a:gridCol>
                <a:gridCol w="1361098">
                  <a:extLst>
                    <a:ext uri="{9D8B030D-6E8A-4147-A177-3AD203B41FA5}">
                      <a16:colId xmlns:a16="http://schemas.microsoft.com/office/drawing/2014/main" val="2068614560"/>
                    </a:ext>
                  </a:extLst>
                </a:gridCol>
                <a:gridCol w="1361098">
                  <a:extLst>
                    <a:ext uri="{9D8B030D-6E8A-4147-A177-3AD203B41FA5}">
                      <a16:colId xmlns:a16="http://schemas.microsoft.com/office/drawing/2014/main" val="3048482313"/>
                    </a:ext>
                  </a:extLst>
                </a:gridCol>
                <a:gridCol w="1361098">
                  <a:extLst>
                    <a:ext uri="{9D8B030D-6E8A-4147-A177-3AD203B41FA5}">
                      <a16:colId xmlns:a16="http://schemas.microsoft.com/office/drawing/2014/main" val="2063374056"/>
                    </a:ext>
                  </a:extLst>
                </a:gridCol>
                <a:gridCol w="1361098">
                  <a:extLst>
                    <a:ext uri="{9D8B030D-6E8A-4147-A177-3AD203B41FA5}">
                      <a16:colId xmlns:a16="http://schemas.microsoft.com/office/drawing/2014/main" val="3598764396"/>
                    </a:ext>
                  </a:extLst>
                </a:gridCol>
                <a:gridCol w="1361098">
                  <a:extLst>
                    <a:ext uri="{9D8B030D-6E8A-4147-A177-3AD203B41FA5}">
                      <a16:colId xmlns:a16="http://schemas.microsoft.com/office/drawing/2014/main" val="2215162537"/>
                    </a:ext>
                  </a:extLst>
                </a:gridCol>
              </a:tblGrid>
              <a:tr h="1814964">
                <a:tc>
                  <a:txBody>
                    <a:bodyPr/>
                    <a:lstStyle/>
                    <a:p>
                      <a:r>
                        <a:rPr lang="fr-FR" sz="1800" b="1">
                          <a:latin typeface="Marianne" panose="02000000000000000000" pitchFamily="50" charset="0"/>
                        </a:rPr>
                        <a:t>Catégorie d’épreuve</a:t>
                      </a:r>
                      <a:endParaRPr lang="fr-FR" sz="18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>
                          <a:latin typeface="Marianne" panose="02000000000000000000" pitchFamily="50" charset="0"/>
                        </a:rPr>
                        <a:t>Code(s)</a:t>
                      </a:r>
                      <a:endParaRPr lang="fr-FR" sz="18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>
                          <a:latin typeface="Marianne" panose="02000000000000000000" pitchFamily="50" charset="0"/>
                        </a:rPr>
                        <a:t>Effectif créole</a:t>
                      </a:r>
                      <a:endParaRPr lang="fr-FR" sz="18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>
                          <a:latin typeface="Marianne" panose="02000000000000000000" pitchFamily="50" charset="0"/>
                        </a:rPr>
                        <a:t>Moyenne créole</a:t>
                      </a:r>
                      <a:endParaRPr lang="fr-FR" sz="18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>
                          <a:latin typeface="Marianne" panose="02000000000000000000" pitchFamily="50" charset="0"/>
                        </a:rPr>
                        <a:t>Effectif académique (toutes LV)</a:t>
                      </a:r>
                      <a:endParaRPr lang="fr-FR" sz="18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>
                          <a:latin typeface="Marianne" panose="02000000000000000000" pitchFamily="50" charset="0"/>
                        </a:rPr>
                        <a:t>Moyenne académique</a:t>
                      </a:r>
                      <a:endParaRPr lang="fr-FR" sz="18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>
                          <a:latin typeface="Marianne" panose="02000000000000000000" pitchFamily="50" charset="0"/>
                        </a:rPr>
                        <a:t>Écart</a:t>
                      </a:r>
                      <a:endParaRPr lang="fr-FR" sz="18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66351"/>
                  </a:ext>
                </a:extLst>
              </a:tr>
              <a:tr h="1134352">
                <a:tc>
                  <a:txBody>
                    <a:bodyPr/>
                    <a:lstStyle/>
                    <a:p>
                      <a:r>
                        <a:rPr lang="fr-FR" sz="1800" b="1">
                          <a:latin typeface="Marianne" panose="02000000000000000000" pitchFamily="50" charset="0"/>
                        </a:rPr>
                        <a:t>Langue vivante B</a:t>
                      </a:r>
                      <a:endParaRPr lang="fr-FR" sz="18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>
                          <a:latin typeface="Marianne" panose="02000000000000000000" pitchFamily="50" charset="0"/>
                        </a:rPr>
                        <a:t>LP004 + LT004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Marianne" panose="02000000000000000000" pitchFamily="50" charset="0"/>
                        </a:rPr>
                        <a:t>345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>
                          <a:latin typeface="Marianne" panose="02000000000000000000" pitchFamily="50" charset="0"/>
                        </a:rPr>
                        <a:t>13,8</a:t>
                      </a:r>
                      <a:endParaRPr lang="fr-FR" sz="18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Marianne" panose="02000000000000000000" pitchFamily="50" charset="0"/>
                        </a:rPr>
                        <a:t>2 131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>
                          <a:latin typeface="Marianne" panose="02000000000000000000" pitchFamily="50" charset="0"/>
                        </a:rPr>
                        <a:t>12,6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>
                          <a:latin typeface="Marianne" panose="02000000000000000000" pitchFamily="50" charset="0"/>
                        </a:rPr>
                        <a:t>+1,2</a:t>
                      </a:r>
                      <a:endParaRPr lang="fr-FR" sz="18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695700"/>
                  </a:ext>
                </a:extLst>
              </a:tr>
              <a:tr h="1474658">
                <a:tc>
                  <a:txBody>
                    <a:bodyPr/>
                    <a:lstStyle/>
                    <a:p>
                      <a:r>
                        <a:rPr lang="fr-FR" sz="1800" b="1">
                          <a:latin typeface="Marianne" panose="02000000000000000000" pitchFamily="50" charset="0"/>
                        </a:rPr>
                        <a:t>Enseignement optionnel</a:t>
                      </a:r>
                      <a:endParaRPr lang="fr-FR" sz="18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>
                          <a:latin typeface="Marianne" panose="02000000000000000000" pitchFamily="50" charset="0"/>
                        </a:rPr>
                        <a:t>LP060 + LT060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Marianne" panose="02000000000000000000" pitchFamily="50" charset="0"/>
                        </a:rPr>
                        <a:t>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>
                          <a:latin typeface="Marianne" panose="02000000000000000000" pitchFamily="50" charset="0"/>
                        </a:rPr>
                        <a:t>13,4</a:t>
                      </a:r>
                      <a:endParaRPr lang="fr-FR" sz="180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Marianne" panose="02000000000000000000" pitchFamily="50" charset="0"/>
                        </a:rPr>
                        <a:t>57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>
                          <a:latin typeface="Marianne" panose="02000000000000000000" pitchFamily="50" charset="0"/>
                        </a:rPr>
                        <a:t>15,8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Marianne" panose="02000000000000000000" pitchFamily="50" charset="0"/>
                        </a:rPr>
                        <a:t>–2,4</a:t>
                      </a:r>
                      <a:endParaRPr lang="fr-FR" sz="18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446341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4898C4-9547-41AE-85AB-E8074BC0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3AB34-9F9E-44EA-AE14-ADD3051A2E65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DDF923-4140-428C-83DC-5C20567B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9622FE-231F-46D5-AFF7-C4FA6910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32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EC23CF-BB7E-4C57-9C09-DC7CC453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EDS LLCER 1</a:t>
            </a:r>
            <a:r>
              <a:rPr lang="fr-FR" baseline="30000" dirty="0"/>
              <a:t>ère</a:t>
            </a:r>
            <a:r>
              <a:rPr lang="fr-FR" dirty="0"/>
              <a:t> et </a:t>
            </a:r>
            <a:r>
              <a:rPr lang="fr-FR" dirty="0" err="1"/>
              <a:t>Tle</a:t>
            </a:r>
            <a:r>
              <a:rPr lang="fr-FR" dirty="0"/>
              <a:t> </a:t>
            </a:r>
            <a:r>
              <a:rPr lang="fr-FR" dirty="0" err="1"/>
              <a:t>cand</a:t>
            </a:r>
            <a:r>
              <a:rPr lang="fr-FR" dirty="0"/>
              <a:t> </a:t>
            </a:r>
            <a:r>
              <a:rPr lang="fr-FR" dirty="0" err="1"/>
              <a:t>sco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A16E4E-165B-42F8-9810-079B3D35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3AB34-9F9E-44EA-AE14-ADD3051A2E65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4BAFD5-E821-41BF-B2DF-BB16C18E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7F9056-CEE8-44CA-8D44-952E5897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17</a:t>
            </a:fld>
            <a:endParaRPr lang="fr-FR"/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F5A1A479-781E-4E81-BE77-A60F1561DF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665197"/>
              </p:ext>
            </p:extLst>
          </p:nvPr>
        </p:nvGraphicFramePr>
        <p:xfrm>
          <a:off x="677864" y="1534510"/>
          <a:ext cx="8596310" cy="3709795"/>
        </p:xfrm>
        <a:graphic>
          <a:graphicData uri="http://schemas.openxmlformats.org/drawingml/2006/table">
            <a:tbl>
              <a:tblPr/>
              <a:tblGrid>
                <a:gridCol w="1719262">
                  <a:extLst>
                    <a:ext uri="{9D8B030D-6E8A-4147-A177-3AD203B41FA5}">
                      <a16:colId xmlns:a16="http://schemas.microsoft.com/office/drawing/2014/main" val="3816158186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202190632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502896402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991269255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1715674663"/>
                    </a:ext>
                  </a:extLst>
                </a:gridCol>
              </a:tblGrid>
              <a:tr h="1038743">
                <a:tc>
                  <a:txBody>
                    <a:bodyPr/>
                    <a:lstStyle/>
                    <a:p>
                      <a:r>
                        <a:rPr lang="fr-FR" b="1">
                          <a:latin typeface="Marianne" panose="02000000000000000000" pitchFamily="50" charset="0"/>
                        </a:rPr>
                        <a:t>Épreuve</a:t>
                      </a:r>
                      <a:endParaRPr lang="fr-FR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b="1">
                          <a:latin typeface="Marianne" panose="02000000000000000000" pitchFamily="50" charset="0"/>
                        </a:rPr>
                        <a:t>Effectif</a:t>
                      </a:r>
                      <a:endParaRPr lang="fr-FR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b="1">
                          <a:latin typeface="Marianne" panose="02000000000000000000" pitchFamily="50" charset="0"/>
                        </a:rPr>
                        <a:t>Moyenne filles</a:t>
                      </a:r>
                      <a:endParaRPr lang="fr-FR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b="1">
                          <a:latin typeface="Marianne" panose="02000000000000000000" pitchFamily="50" charset="0"/>
                        </a:rPr>
                        <a:t>Moyenne garçons</a:t>
                      </a:r>
                      <a:endParaRPr lang="fr-FR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b="1">
                          <a:latin typeface="Marianne" panose="02000000000000000000" pitchFamily="50" charset="0"/>
                        </a:rPr>
                        <a:t>Moyenne globale</a:t>
                      </a:r>
                      <a:endParaRPr lang="fr-FR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982858"/>
                  </a:ext>
                </a:extLst>
              </a:tr>
              <a:tr h="593567">
                <a:tc>
                  <a:txBody>
                    <a:bodyPr/>
                    <a:lstStyle/>
                    <a:p>
                      <a:r>
                        <a:rPr lang="fr-FR" b="1">
                          <a:latin typeface="Marianne" panose="02000000000000000000" pitchFamily="50" charset="0"/>
                        </a:rPr>
                        <a:t>T015A – Écrit</a:t>
                      </a:r>
                      <a:endParaRPr lang="fr-FR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>
                          <a:latin typeface="Marianne" panose="02000000000000000000" pitchFamily="50" charset="0"/>
                        </a:rPr>
                        <a:t>77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>
                          <a:latin typeface="Marianne" panose="02000000000000000000" pitchFamily="50" charset="0"/>
                        </a:rPr>
                        <a:t>13,6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>
                          <a:latin typeface="Marianne" panose="02000000000000000000" pitchFamily="50" charset="0"/>
                        </a:rPr>
                        <a:t>12,5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b="1">
                          <a:latin typeface="Marianne" panose="02000000000000000000" pitchFamily="50" charset="0"/>
                        </a:rPr>
                        <a:t>13,2</a:t>
                      </a:r>
                      <a:endParaRPr lang="fr-FR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427405"/>
                  </a:ext>
                </a:extLst>
              </a:tr>
              <a:tr h="593567">
                <a:tc>
                  <a:txBody>
                    <a:bodyPr/>
                    <a:lstStyle/>
                    <a:p>
                      <a:r>
                        <a:rPr lang="fr-FR" b="1">
                          <a:latin typeface="Marianne" panose="02000000000000000000" pitchFamily="50" charset="0"/>
                        </a:rPr>
                        <a:t>T015B – Oral</a:t>
                      </a:r>
                      <a:endParaRPr lang="fr-FR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>
                          <a:latin typeface="Marianne" panose="02000000000000000000" pitchFamily="50" charset="0"/>
                        </a:rPr>
                        <a:t>77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>
                          <a:latin typeface="Marianne" panose="02000000000000000000" pitchFamily="50" charset="0"/>
                        </a:rPr>
                        <a:t>16,3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>
                          <a:latin typeface="Marianne" panose="02000000000000000000" pitchFamily="50" charset="0"/>
                        </a:rPr>
                        <a:t>15,8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b="1">
                          <a:latin typeface="Marianne" panose="02000000000000000000" pitchFamily="50" charset="0"/>
                        </a:rPr>
                        <a:t>16,1</a:t>
                      </a:r>
                      <a:endParaRPr lang="fr-FR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753692"/>
                  </a:ext>
                </a:extLst>
              </a:tr>
              <a:tr h="1483918">
                <a:tc>
                  <a:txBody>
                    <a:bodyPr/>
                    <a:lstStyle/>
                    <a:p>
                      <a:r>
                        <a:rPr lang="fr-FR" b="1">
                          <a:latin typeface="Marianne" panose="02000000000000000000" pitchFamily="50" charset="0"/>
                        </a:rPr>
                        <a:t>T015 – Résultat global</a:t>
                      </a:r>
                      <a:endParaRPr lang="fr-FR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>
                          <a:latin typeface="Marianne" panose="02000000000000000000" pitchFamily="50" charset="0"/>
                        </a:rPr>
                        <a:t>77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>
                          <a:latin typeface="Marianne" panose="02000000000000000000" pitchFamily="50" charset="0"/>
                        </a:rPr>
                        <a:t>15,4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>
                          <a:latin typeface="Marianne" panose="02000000000000000000" pitchFamily="50" charset="0"/>
                        </a:rPr>
                        <a:t>14,7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Marianne" panose="02000000000000000000" pitchFamily="50" charset="0"/>
                        </a:rPr>
                        <a:t>15,1</a:t>
                      </a:r>
                      <a:endParaRPr lang="fr-FR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418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57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A5C14-2738-4037-B871-3B182CA6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86" y="609600"/>
            <a:ext cx="8475216" cy="830317"/>
          </a:xfrm>
        </p:spPr>
        <p:txBody>
          <a:bodyPr/>
          <a:lstStyle/>
          <a:p>
            <a:r>
              <a:rPr lang="fr-FR" dirty="0"/>
              <a:t>BAC PRO session 2025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5DFAE28C-9157-4EB8-A399-2BB57E0CC0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815730"/>
              </p:ext>
            </p:extLst>
          </p:nvPr>
        </p:nvGraphicFramePr>
        <p:xfrm>
          <a:off x="1094152" y="1439917"/>
          <a:ext cx="8648936" cy="4602108"/>
        </p:xfrm>
        <a:graphic>
          <a:graphicData uri="http://schemas.openxmlformats.org/drawingml/2006/table">
            <a:tbl>
              <a:tblPr/>
              <a:tblGrid>
                <a:gridCol w="2162234">
                  <a:extLst>
                    <a:ext uri="{9D8B030D-6E8A-4147-A177-3AD203B41FA5}">
                      <a16:colId xmlns:a16="http://schemas.microsoft.com/office/drawing/2014/main" val="3568640555"/>
                    </a:ext>
                  </a:extLst>
                </a:gridCol>
                <a:gridCol w="2162234">
                  <a:extLst>
                    <a:ext uri="{9D8B030D-6E8A-4147-A177-3AD203B41FA5}">
                      <a16:colId xmlns:a16="http://schemas.microsoft.com/office/drawing/2014/main" val="433677909"/>
                    </a:ext>
                  </a:extLst>
                </a:gridCol>
                <a:gridCol w="2162234">
                  <a:extLst>
                    <a:ext uri="{9D8B030D-6E8A-4147-A177-3AD203B41FA5}">
                      <a16:colId xmlns:a16="http://schemas.microsoft.com/office/drawing/2014/main" val="3584733521"/>
                    </a:ext>
                  </a:extLst>
                </a:gridCol>
                <a:gridCol w="2162234">
                  <a:extLst>
                    <a:ext uri="{9D8B030D-6E8A-4147-A177-3AD203B41FA5}">
                      <a16:colId xmlns:a16="http://schemas.microsoft.com/office/drawing/2014/main" val="933132702"/>
                    </a:ext>
                  </a:extLst>
                </a:gridCol>
              </a:tblGrid>
              <a:tr h="685420">
                <a:tc>
                  <a:txBody>
                    <a:bodyPr/>
                    <a:lstStyle/>
                    <a:p>
                      <a:r>
                        <a:rPr lang="fr-FR" sz="1600" b="1">
                          <a:latin typeface="Marianne" panose="02000000000000000000" pitchFamily="50" charset="0"/>
                        </a:rPr>
                        <a:t>Épreuve / Code</a:t>
                      </a:r>
                      <a:endParaRPr lang="fr-FR" sz="1600"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>
                          <a:latin typeface="Marianne" panose="02000000000000000000" pitchFamily="50" charset="0"/>
                        </a:rPr>
                        <a:t>Mode d’évaluation</a:t>
                      </a:r>
                      <a:endParaRPr lang="fr-FR" sz="1600"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>
                          <a:latin typeface="Marianne" panose="02000000000000000000" pitchFamily="50" charset="0"/>
                        </a:rPr>
                        <a:t>Effectif</a:t>
                      </a:r>
                      <a:endParaRPr lang="fr-FR" sz="1600"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>
                          <a:latin typeface="Marianne" panose="02000000000000000000" pitchFamily="50" charset="0"/>
                        </a:rPr>
                        <a:t>Moyenne /20</a:t>
                      </a:r>
                      <a:endParaRPr lang="fr-FR" sz="1600"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598540"/>
                  </a:ext>
                </a:extLst>
              </a:tr>
              <a:tr h="391669">
                <a:tc>
                  <a:txBody>
                    <a:bodyPr/>
                    <a:lstStyle/>
                    <a:p>
                      <a:r>
                        <a:rPr lang="fr-FR" sz="1600" b="1">
                          <a:latin typeface="Marianne" panose="02000000000000000000" pitchFamily="50" charset="0"/>
                        </a:rPr>
                        <a:t>E4-BA – Écrit</a:t>
                      </a:r>
                      <a:endParaRPr lang="fr-FR" sz="1600"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Marianne" panose="02000000000000000000" pitchFamily="50" charset="0"/>
                        </a:rPr>
                        <a:t>CCF</a:t>
                      </a: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Marianne" panose="02000000000000000000" pitchFamily="50" charset="0"/>
                        </a:rPr>
                        <a:t>25</a:t>
                      </a: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>
                          <a:latin typeface="Marianne" panose="02000000000000000000" pitchFamily="50" charset="0"/>
                        </a:rPr>
                        <a:t>9,5</a:t>
                      </a:r>
                      <a:endParaRPr lang="fr-FR" sz="1600"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535700"/>
                  </a:ext>
                </a:extLst>
              </a:tr>
              <a:tr h="391669">
                <a:tc>
                  <a:txBody>
                    <a:bodyPr/>
                    <a:lstStyle/>
                    <a:p>
                      <a:r>
                        <a:rPr lang="fr-FR" sz="1600" b="1">
                          <a:latin typeface="Marianne" panose="02000000000000000000" pitchFamily="50" charset="0"/>
                        </a:rPr>
                        <a:t>E4-BB – Oral</a:t>
                      </a:r>
                      <a:endParaRPr lang="fr-FR" sz="1600"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Marianne" panose="02000000000000000000" pitchFamily="50" charset="0"/>
                        </a:rPr>
                        <a:t>CCF</a:t>
                      </a: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Marianne" panose="02000000000000000000" pitchFamily="50" charset="0"/>
                        </a:rPr>
                        <a:t>25</a:t>
                      </a: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>
                          <a:latin typeface="Marianne" panose="02000000000000000000" pitchFamily="50" charset="0"/>
                        </a:rPr>
                        <a:t>7,7</a:t>
                      </a:r>
                      <a:endParaRPr lang="fr-FR" sz="1600"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192481"/>
                  </a:ext>
                </a:extLst>
              </a:tr>
              <a:tr h="685420">
                <a:tc>
                  <a:txBody>
                    <a:bodyPr/>
                    <a:lstStyle/>
                    <a:p>
                      <a:r>
                        <a:rPr lang="fr-FR" sz="1600" b="1">
                          <a:highlight>
                            <a:srgbClr val="C0C0C0"/>
                          </a:highlight>
                          <a:latin typeface="Marianne" panose="02000000000000000000" pitchFamily="50" charset="0"/>
                        </a:rPr>
                        <a:t>E4-B – Global (écrit + oral)</a:t>
                      </a:r>
                      <a:endParaRPr lang="fr-FR" sz="1600">
                        <a:highlight>
                          <a:srgbClr val="C0C0C0"/>
                        </a:highlight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highlight>
                            <a:srgbClr val="C0C0C0"/>
                          </a:highlight>
                          <a:latin typeface="Marianne" panose="02000000000000000000" pitchFamily="50" charset="0"/>
                        </a:rPr>
                        <a:t>CCF</a:t>
                      </a: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highlight>
                            <a:srgbClr val="C0C0C0"/>
                          </a:highlight>
                          <a:latin typeface="Marianne" panose="02000000000000000000" pitchFamily="50" charset="0"/>
                        </a:rPr>
                        <a:t>25</a:t>
                      </a: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highlight>
                            <a:srgbClr val="C0C0C0"/>
                          </a:highlight>
                          <a:latin typeface="Marianne" panose="02000000000000000000" pitchFamily="50" charset="0"/>
                        </a:rPr>
                        <a:t>17,2</a:t>
                      </a:r>
                      <a:endParaRPr lang="fr-FR" sz="1600" dirty="0">
                        <a:highlight>
                          <a:srgbClr val="C0C0C0"/>
                        </a:highlight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444486"/>
                  </a:ext>
                </a:extLst>
              </a:tr>
              <a:tr h="391669">
                <a:tc>
                  <a:txBody>
                    <a:bodyPr/>
                    <a:lstStyle/>
                    <a:p>
                      <a:r>
                        <a:rPr lang="fr-FR" sz="1600" b="1">
                          <a:latin typeface="Marianne" panose="02000000000000000000" pitchFamily="50" charset="0"/>
                        </a:rPr>
                        <a:t>E4-BA – Écrit</a:t>
                      </a:r>
                      <a:endParaRPr lang="fr-FR" sz="1600"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Marianne" panose="02000000000000000000" pitchFamily="50" charset="0"/>
                        </a:rPr>
                        <a:t>Ponctuel</a:t>
                      </a: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Marianne" panose="02000000000000000000" pitchFamily="50" charset="0"/>
                        </a:rPr>
                        <a:t>3</a:t>
                      </a: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>
                          <a:latin typeface="Marianne" panose="02000000000000000000" pitchFamily="50" charset="0"/>
                        </a:rPr>
                        <a:t>9,3</a:t>
                      </a:r>
                      <a:endParaRPr lang="fr-FR" sz="1600"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802916"/>
                  </a:ext>
                </a:extLst>
              </a:tr>
              <a:tr h="391669">
                <a:tc>
                  <a:txBody>
                    <a:bodyPr/>
                    <a:lstStyle/>
                    <a:p>
                      <a:r>
                        <a:rPr lang="fr-FR" sz="1600" b="1">
                          <a:latin typeface="Marianne" panose="02000000000000000000" pitchFamily="50" charset="0"/>
                        </a:rPr>
                        <a:t>E4-BB – Oral</a:t>
                      </a:r>
                      <a:endParaRPr lang="fr-FR" sz="1600"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Marianne" panose="02000000000000000000" pitchFamily="50" charset="0"/>
                        </a:rPr>
                        <a:t>Ponctuel</a:t>
                      </a: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Marianne" panose="02000000000000000000" pitchFamily="50" charset="0"/>
                        </a:rPr>
                        <a:t>3</a:t>
                      </a: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>
                          <a:latin typeface="Marianne" panose="02000000000000000000" pitchFamily="50" charset="0"/>
                        </a:rPr>
                        <a:t>5,8</a:t>
                      </a:r>
                      <a:endParaRPr lang="fr-FR" sz="1600"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719360"/>
                  </a:ext>
                </a:extLst>
              </a:tr>
              <a:tr h="685420">
                <a:tc>
                  <a:txBody>
                    <a:bodyPr/>
                    <a:lstStyle/>
                    <a:p>
                      <a:r>
                        <a:rPr lang="fr-FR" sz="1600" b="1">
                          <a:latin typeface="Marianne" panose="02000000000000000000" pitchFamily="50" charset="0"/>
                        </a:rPr>
                        <a:t>E4-B – Global (écrit + oral)</a:t>
                      </a:r>
                      <a:endParaRPr lang="fr-FR" sz="1600"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Marianne" panose="02000000000000000000" pitchFamily="50" charset="0"/>
                        </a:rPr>
                        <a:t>Ponctuel</a:t>
                      </a: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Marianne" panose="02000000000000000000" pitchFamily="50" charset="0"/>
                        </a:rPr>
                        <a:t>3</a:t>
                      </a: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Marianne" panose="02000000000000000000" pitchFamily="50" charset="0"/>
                        </a:rPr>
                        <a:t>15,2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754110"/>
                  </a:ext>
                </a:extLst>
              </a:tr>
              <a:tr h="979172">
                <a:tc>
                  <a:txBody>
                    <a:bodyPr/>
                    <a:lstStyle/>
                    <a:p>
                      <a:r>
                        <a:rPr lang="fr-FR" sz="1600" b="1">
                          <a:highlight>
                            <a:srgbClr val="00FF00"/>
                          </a:highlight>
                          <a:latin typeface="Marianne" panose="02000000000000000000" pitchFamily="50" charset="0"/>
                        </a:rPr>
                        <a:t>EF1 – Langue vivante facultative</a:t>
                      </a:r>
                      <a:endParaRPr lang="fr-FR" sz="1600">
                        <a:highlight>
                          <a:srgbClr val="00FF00"/>
                        </a:highlight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highlight>
                            <a:srgbClr val="00FF00"/>
                          </a:highlight>
                          <a:latin typeface="Marianne" panose="02000000000000000000" pitchFamily="50" charset="0"/>
                        </a:rPr>
                        <a:t>Ponctuel</a:t>
                      </a: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highlight>
                            <a:srgbClr val="00FF00"/>
                          </a:highlight>
                          <a:latin typeface="Marianne" panose="02000000000000000000" pitchFamily="50" charset="0"/>
                        </a:rPr>
                        <a:t>295</a:t>
                      </a:r>
                      <a:endParaRPr lang="fr-FR" sz="1600" dirty="0">
                        <a:highlight>
                          <a:srgbClr val="00FF00"/>
                        </a:highlight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highlight>
                            <a:srgbClr val="00FF00"/>
                          </a:highlight>
                          <a:latin typeface="Marianne" panose="02000000000000000000" pitchFamily="50" charset="0"/>
                        </a:rPr>
                        <a:t>14,9</a:t>
                      </a:r>
                      <a:endParaRPr lang="fr-FR" sz="1600" dirty="0">
                        <a:highlight>
                          <a:srgbClr val="00FF00"/>
                        </a:highlight>
                        <a:latin typeface="Marianne" panose="02000000000000000000" pitchFamily="50" charset="0"/>
                      </a:endParaRPr>
                    </a:p>
                  </a:txBody>
                  <a:tcPr marL="82584" marR="82584" marT="41292" marB="41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112281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20132A-A1BB-414D-8228-9F0A53E5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3AB34-9F9E-44EA-AE14-ADD3051A2E65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CF1AF4-75C4-432A-A6FE-BFAA9D2D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69CE64-C044-4EE3-BFB6-4795A931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75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1E0F9-EBD5-43B1-AD68-18DFB2B4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22634"/>
            <a:ext cx="8359602" cy="907765"/>
          </a:xfrm>
        </p:spPr>
        <p:txBody>
          <a:bodyPr/>
          <a:lstStyle/>
          <a:p>
            <a:r>
              <a:rPr lang="fr-FR" dirty="0"/>
              <a:t>CAP EOF </a:t>
            </a:r>
            <a:r>
              <a:rPr lang="fr-FR" dirty="0" err="1"/>
              <a:t>cand</a:t>
            </a:r>
            <a:r>
              <a:rPr lang="fr-FR" dirty="0"/>
              <a:t> </a:t>
            </a:r>
            <a:r>
              <a:rPr lang="fr-FR" dirty="0" err="1"/>
              <a:t>ind</a:t>
            </a:r>
            <a:endParaRPr lang="fr-FR" dirty="0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22BE9DD1-B127-43EF-832B-FC733EEA63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841459"/>
              </p:ext>
            </p:extLst>
          </p:nvPr>
        </p:nvGraphicFramePr>
        <p:xfrm>
          <a:off x="677863" y="2165131"/>
          <a:ext cx="8596311" cy="2733735"/>
        </p:xfrm>
        <a:graphic>
          <a:graphicData uri="http://schemas.openxmlformats.org/drawingml/2006/table">
            <a:tbl>
              <a:tblPr/>
              <a:tblGrid>
                <a:gridCol w="2865437">
                  <a:extLst>
                    <a:ext uri="{9D8B030D-6E8A-4147-A177-3AD203B41FA5}">
                      <a16:colId xmlns:a16="http://schemas.microsoft.com/office/drawing/2014/main" val="2697316096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3846999954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493201316"/>
                    </a:ext>
                  </a:extLst>
                </a:gridCol>
              </a:tblGrid>
              <a:tr h="911245"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latin typeface="Marianne" panose="02000000000000000000" pitchFamily="50" charset="0"/>
                        </a:rPr>
                        <a:t>Public</a:t>
                      </a:r>
                      <a:endParaRPr lang="fr-FR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latin typeface="Marianne" panose="02000000000000000000" pitchFamily="50" charset="0"/>
                        </a:rPr>
                        <a:t>Effectif</a:t>
                      </a:r>
                      <a:endParaRPr lang="fr-FR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latin typeface="Marianne" panose="02000000000000000000" pitchFamily="50" charset="0"/>
                        </a:rPr>
                        <a:t>Moyenne /20</a:t>
                      </a:r>
                      <a:endParaRPr lang="fr-FR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352344"/>
                  </a:ext>
                </a:extLst>
              </a:tr>
              <a:tr h="911245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Marianne" panose="02000000000000000000" pitchFamily="50" charset="0"/>
                        </a:rPr>
                        <a:t>Garçons (M)</a:t>
                      </a:r>
                      <a:endParaRPr lang="fr-FR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Marianne" panose="02000000000000000000" pitchFamily="50" charset="0"/>
                        </a:rPr>
                        <a:t>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Marianne" panose="02000000000000000000" pitchFamily="50" charset="0"/>
                        </a:rPr>
                        <a:t>17,9</a:t>
                      </a:r>
                      <a:endParaRPr lang="fr-FR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43192"/>
                  </a:ext>
                </a:extLst>
              </a:tr>
              <a:tr h="911245"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latin typeface="Marianne" panose="02000000000000000000" pitchFamily="50" charset="0"/>
                        </a:rPr>
                        <a:t>Ensemble</a:t>
                      </a:r>
                      <a:endParaRPr lang="fr-FR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Marianne" panose="02000000000000000000" pitchFamily="50" charset="0"/>
                        </a:rPr>
                        <a:t>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Marianne" panose="02000000000000000000" pitchFamily="50" charset="0"/>
                        </a:rPr>
                        <a:t>17,9</a:t>
                      </a:r>
                      <a:endParaRPr lang="fr-FR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672097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6505FA-D7CC-47E0-A7BA-0A09E58B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3AB34-9F9E-44EA-AE14-ADD3051A2E65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619592-701C-4F76-81E5-4F566025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471497-2E46-4701-8BA0-9499DA3C1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97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3754004" name="Titre 1"/>
          <p:cNvSpPr>
            <a:spLocks noGrp="1"/>
          </p:cNvSpPr>
          <p:nvPr>
            <p:ph type="title"/>
          </p:nvPr>
        </p:nvSpPr>
        <p:spPr bwMode="auto">
          <a:xfrm>
            <a:off x="2257425" y="365125"/>
            <a:ext cx="9096375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L’équipe :</a:t>
            </a:r>
            <a:endParaRPr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946220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fr-FR" sz="2000" b="1" u="sng" dirty="0">
                <a:latin typeface="Marianne" panose="02000000000000000000" pitchFamily="50" charset="0"/>
              </a:rPr>
              <a:t>Second degré </a:t>
            </a:r>
            <a:r>
              <a:rPr lang="fr-FR" sz="2000" b="1" dirty="0">
                <a:latin typeface="Marianne" panose="02000000000000000000" pitchFamily="50" charset="0"/>
              </a:rPr>
              <a:t>: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fr-FR" sz="2000" b="1" dirty="0">
              <a:latin typeface="Marianne" panose="02000000000000000000" pitchFamily="50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fr-FR" sz="2000" b="1" dirty="0">
                <a:latin typeface="Marianne" panose="02000000000000000000" pitchFamily="50" charset="0"/>
              </a:rPr>
              <a:t>MOZAR Sarah </a:t>
            </a:r>
            <a:r>
              <a:rPr lang="fr-FR" sz="2000" dirty="0">
                <a:latin typeface="Marianne" panose="02000000000000000000" pitchFamily="50" charset="0"/>
              </a:rPr>
              <a:t>: IA-IPR </a:t>
            </a:r>
            <a:r>
              <a:rPr lang="fr-FR" sz="2000" dirty="0" err="1">
                <a:latin typeface="Marianne" panose="02000000000000000000" pitchFamily="50" charset="0"/>
              </a:rPr>
              <a:t>ff</a:t>
            </a:r>
            <a:r>
              <a:rPr lang="fr-FR" sz="2000" dirty="0">
                <a:latin typeface="Marianne" panose="02000000000000000000" pitchFamily="50" charset="0"/>
              </a:rPr>
              <a:t> en charge de l’enseignement du créole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fr-FR" sz="2000" b="1" dirty="0">
                <a:latin typeface="Marianne" panose="02000000000000000000" pitchFamily="50" charset="0"/>
              </a:rPr>
              <a:t>INIMOD DERNAULT Elsa </a:t>
            </a:r>
            <a:r>
              <a:rPr lang="fr-FR" sz="2000" dirty="0">
                <a:latin typeface="Marianne" panose="02000000000000000000" pitchFamily="50" charset="0"/>
              </a:rPr>
              <a:t>: Chargée de mission de créole (titulaire du CAFFA)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fr-FR" sz="2000" b="1" dirty="0">
                <a:latin typeface="Marianne" panose="02000000000000000000" pitchFamily="50" charset="0"/>
              </a:rPr>
              <a:t>SELLIN Jeffrey </a:t>
            </a:r>
            <a:r>
              <a:rPr lang="fr-FR" sz="2000" dirty="0">
                <a:latin typeface="Marianne" panose="02000000000000000000" pitchFamily="50" charset="0"/>
              </a:rPr>
              <a:t>: Chargé de mission de créole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fr-FR" sz="2000" b="1" dirty="0">
                <a:latin typeface="Marianne" panose="02000000000000000000" pitchFamily="50" charset="0"/>
              </a:rPr>
              <a:t>CELINI Gildas </a:t>
            </a:r>
            <a:r>
              <a:rPr lang="fr-FR" sz="2000" dirty="0">
                <a:latin typeface="Marianne" panose="02000000000000000000" pitchFamily="50" charset="0"/>
              </a:rPr>
              <a:t>: Interlocutrice académique pour le numérique (IAN)/ Chargé de mission </a:t>
            </a:r>
            <a:r>
              <a:rPr lang="en-US" sz="1800" dirty="0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des </a:t>
            </a:r>
            <a:r>
              <a:rPr lang="en-US" sz="1800" dirty="0" err="1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activités</a:t>
            </a:r>
            <a:r>
              <a:rPr lang="en-US" sz="1800" dirty="0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 </a:t>
            </a:r>
            <a:r>
              <a:rPr lang="en-US" sz="1800" dirty="0" err="1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culturelles</a:t>
            </a:r>
            <a:r>
              <a:rPr lang="en-US" sz="1800" dirty="0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 </a:t>
            </a:r>
            <a:r>
              <a:rPr lang="en-US" sz="1800" dirty="0" err="1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ou</a:t>
            </a:r>
            <a:r>
              <a:rPr lang="en-US" sz="1800" dirty="0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 </a:t>
            </a:r>
            <a:r>
              <a:rPr lang="en-US" sz="1800" dirty="0" err="1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artistiques</a:t>
            </a:r>
            <a:r>
              <a:rPr lang="en-US" sz="1800" dirty="0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 pour </a:t>
            </a:r>
            <a:r>
              <a:rPr lang="en-US" sz="1800" dirty="0" err="1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l’enseignement</a:t>
            </a:r>
            <a:r>
              <a:rPr lang="en-US" sz="1800" dirty="0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 du </a:t>
            </a:r>
            <a:r>
              <a:rPr lang="en-US" sz="1800" dirty="0" err="1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créole</a:t>
            </a:r>
            <a:endParaRPr lang="en-US" sz="1800" dirty="0">
              <a:effectLst/>
              <a:latin typeface="Marianne" panose="02000000000000000000" pitchFamily="50" charset="0"/>
              <a:ea typeface="MS Mincho" panose="02020609040205080304" pitchFamily="49" charset="-128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fr-FR" sz="2000" b="1" dirty="0">
                <a:latin typeface="Marianne" panose="02000000000000000000" pitchFamily="50" charset="0"/>
              </a:rPr>
              <a:t>PIERRE-JEAN FLECHAU Didier </a:t>
            </a:r>
            <a:r>
              <a:rPr lang="fr-FR" sz="2000" dirty="0">
                <a:latin typeface="Marianne" panose="02000000000000000000" pitchFamily="50" charset="0"/>
              </a:rPr>
              <a:t>: Correspondant de formation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fr-FR" sz="2000" b="1" dirty="0">
                <a:latin typeface="Marianne" panose="02000000000000000000" pitchFamily="50" charset="0"/>
              </a:rPr>
              <a:t>FAMIBELLE Corinne </a:t>
            </a:r>
            <a:r>
              <a:rPr lang="fr-FR" sz="2000" dirty="0">
                <a:latin typeface="Marianne" panose="02000000000000000000" pitchFamily="50" charset="0"/>
              </a:rPr>
              <a:t>: Chargé de mission </a:t>
            </a:r>
            <a:r>
              <a:rPr lang="en-US" sz="1800" dirty="0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des </a:t>
            </a:r>
            <a:r>
              <a:rPr lang="en-US" sz="1800" dirty="0" err="1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activités</a:t>
            </a:r>
            <a:r>
              <a:rPr lang="en-US" sz="1800" dirty="0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 </a:t>
            </a:r>
            <a:r>
              <a:rPr lang="en-US" sz="1800" dirty="0" err="1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culturelles</a:t>
            </a:r>
            <a:r>
              <a:rPr lang="en-US" sz="1800" dirty="0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 </a:t>
            </a:r>
            <a:r>
              <a:rPr lang="en-US" sz="1800" dirty="0" err="1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ou</a:t>
            </a:r>
            <a:r>
              <a:rPr lang="en-US" sz="1800" dirty="0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 </a:t>
            </a:r>
            <a:r>
              <a:rPr lang="en-US" sz="1800" dirty="0" err="1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artistiques</a:t>
            </a:r>
            <a:r>
              <a:rPr lang="en-US" sz="1800" dirty="0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 pour </a:t>
            </a:r>
            <a:r>
              <a:rPr lang="en-US" sz="1800" dirty="0" err="1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l’enseignement</a:t>
            </a:r>
            <a:r>
              <a:rPr lang="en-US" sz="1800" dirty="0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 du </a:t>
            </a:r>
            <a:r>
              <a:rPr lang="en-US" sz="1800" dirty="0" err="1">
                <a:effectLst/>
                <a:latin typeface="Marianne" panose="02000000000000000000" pitchFamily="50" charset="0"/>
                <a:ea typeface="MS Mincho" panose="02020609040205080304" pitchFamily="49" charset="-128"/>
              </a:rPr>
              <a:t>créole</a:t>
            </a:r>
            <a:endParaRPr lang="fr-FR" sz="2000" dirty="0">
              <a:latin typeface="Marianne" panose="02000000000000000000" pitchFamily="50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endParaRPr lang="fr-FR" sz="2000" dirty="0"/>
          </a:p>
        </p:txBody>
      </p:sp>
      <p:sp>
        <p:nvSpPr>
          <p:cNvPr id="50961834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5A59A5-08D0-4E49-9729-91A87A04B996}" type="datetime1">
              <a:rPr lang="fr-FR"/>
              <a:t>12/11/2025</a:t>
            </a:fld>
            <a:endParaRPr lang="fr-FR"/>
          </a:p>
        </p:txBody>
      </p:sp>
      <p:sp>
        <p:nvSpPr>
          <p:cNvPr id="21077873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Sarah MOZAR</a:t>
            </a:r>
            <a:endParaRPr dirty="0"/>
          </a:p>
        </p:txBody>
      </p:sp>
      <p:sp>
        <p:nvSpPr>
          <p:cNvPr id="181389809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A2A731-FA15-4A4F-ACE1-A2240A021B46}" type="slidenum">
              <a:rPr lang="fr-FR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E912CC-A758-441A-8B5B-CEEB36B4A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774" y="609600"/>
            <a:ext cx="8369227" cy="872691"/>
          </a:xfrm>
        </p:spPr>
        <p:txBody>
          <a:bodyPr/>
          <a:lstStyle/>
          <a:p>
            <a:r>
              <a:rPr lang="fr-FR" dirty="0"/>
              <a:t>BTS 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DAB67769-20DA-43D5-BAB2-0DF31B6C3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218419"/>
              </p:ext>
            </p:extLst>
          </p:nvPr>
        </p:nvGraphicFramePr>
        <p:xfrm>
          <a:off x="1216349" y="1241659"/>
          <a:ext cx="8707296" cy="4559738"/>
        </p:xfrm>
        <a:graphic>
          <a:graphicData uri="http://schemas.openxmlformats.org/drawingml/2006/table">
            <a:tbl>
              <a:tblPr/>
              <a:tblGrid>
                <a:gridCol w="3211272">
                  <a:extLst>
                    <a:ext uri="{9D8B030D-6E8A-4147-A177-3AD203B41FA5}">
                      <a16:colId xmlns:a16="http://schemas.microsoft.com/office/drawing/2014/main" val="2268478806"/>
                    </a:ext>
                  </a:extLst>
                </a:gridCol>
                <a:gridCol w="2593592">
                  <a:extLst>
                    <a:ext uri="{9D8B030D-6E8A-4147-A177-3AD203B41FA5}">
                      <a16:colId xmlns:a16="http://schemas.microsoft.com/office/drawing/2014/main" val="1641674185"/>
                    </a:ext>
                  </a:extLst>
                </a:gridCol>
                <a:gridCol w="2902432">
                  <a:extLst>
                    <a:ext uri="{9D8B030D-6E8A-4147-A177-3AD203B41FA5}">
                      <a16:colId xmlns:a16="http://schemas.microsoft.com/office/drawing/2014/main" val="1268102935"/>
                    </a:ext>
                  </a:extLst>
                </a:gridCol>
              </a:tblGrid>
              <a:tr h="26822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Marianne" panose="02000000000000000000" pitchFamily="50" charset="0"/>
                        </a:rPr>
                        <a:t>Épreuve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Marianne" panose="02000000000000000000" pitchFamily="50" charset="0"/>
                        </a:rPr>
                        <a:t>Effectif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latin typeface="Marianne" panose="02000000000000000000" pitchFamily="50" charset="0"/>
                        </a:rPr>
                        <a:t>Moyenne /20</a:t>
                      </a:r>
                      <a:endParaRPr lang="fr-FR" sz="1100">
                        <a:latin typeface="Marianne" panose="02000000000000000000" pitchFamily="50" charset="0"/>
                      </a:endParaRP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366477"/>
                  </a:ext>
                </a:extLst>
              </a:tr>
              <a:tr h="670549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latin typeface="Marianne" panose="02000000000000000000" pitchFamily="50" charset="0"/>
                        </a:rPr>
                        <a:t>EF1 - Communication en langue vivante étrangère 2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46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latin typeface="Marianne" panose="02000000000000000000" pitchFamily="50" charset="0"/>
                        </a:rPr>
                        <a:t>16,1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05545"/>
                  </a:ext>
                </a:extLst>
              </a:tr>
              <a:tr h="670549"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EF1 - Communication en langue vivante étrangère B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54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latin typeface="Marianne" panose="02000000000000000000" pitchFamily="50" charset="0"/>
                        </a:rPr>
                        <a:t>17,8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375022"/>
                  </a:ext>
                </a:extLst>
              </a:tr>
              <a:tr h="469385"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EF1 - Épreuve facultative de langue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28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latin typeface="Marianne" panose="02000000000000000000" pitchFamily="50" charset="0"/>
                        </a:rPr>
                        <a:t>17,5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781980"/>
                  </a:ext>
                </a:extLst>
              </a:tr>
              <a:tr h="268220"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EF1 - Langue vivante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22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latin typeface="Marianne" panose="02000000000000000000" pitchFamily="50" charset="0"/>
                        </a:rPr>
                        <a:t>15,9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759264"/>
                  </a:ext>
                </a:extLst>
              </a:tr>
              <a:tr h="268220"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EF1 - Langue vivante 2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168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15,8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850038"/>
                  </a:ext>
                </a:extLst>
              </a:tr>
              <a:tr h="268220"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EF1 - Langue vivante C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4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16,0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460777"/>
                  </a:ext>
                </a:extLst>
              </a:tr>
              <a:tr h="469385"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EF1 - Langue vivante étrangère 2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22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latin typeface="Marianne" panose="02000000000000000000" pitchFamily="50" charset="0"/>
                        </a:rPr>
                        <a:t>17,5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276340"/>
                  </a:ext>
                </a:extLst>
              </a:tr>
              <a:tr h="469385"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EF1 - Langue vivante étrangère B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42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latin typeface="Marianne" panose="02000000000000000000" pitchFamily="50" charset="0"/>
                        </a:rPr>
                        <a:t>17,0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317681"/>
                  </a:ext>
                </a:extLst>
              </a:tr>
              <a:tr h="469385"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EF1 - Langue vivante facultative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>
                          <a:latin typeface="Marianne" panose="02000000000000000000" pitchFamily="50" charset="0"/>
                        </a:rPr>
                        <a:t>42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latin typeface="Marianne" panose="02000000000000000000" pitchFamily="50" charset="0"/>
                        </a:rPr>
                        <a:t>17,3</a:t>
                      </a: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369516"/>
                  </a:ext>
                </a:extLst>
              </a:tr>
              <a:tr h="268220"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latin typeface="Marianne" panose="02000000000000000000" pitchFamily="50" charset="0"/>
                        </a:rPr>
                        <a:t>TOTAL GÉNÉRAL</a:t>
                      </a:r>
                      <a:endParaRPr lang="fr-FR" sz="1100">
                        <a:latin typeface="Marianne" panose="02000000000000000000" pitchFamily="50" charset="0"/>
                      </a:endParaRP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latin typeface="Marianne" panose="02000000000000000000" pitchFamily="50" charset="0"/>
                        </a:rPr>
                        <a:t>428</a:t>
                      </a:r>
                      <a:endParaRPr lang="fr-FR" sz="1100">
                        <a:latin typeface="Marianne" panose="02000000000000000000" pitchFamily="50" charset="0"/>
                      </a:endParaRP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Marianne" panose="02000000000000000000" pitchFamily="50" charset="0"/>
                        </a:rPr>
                        <a:t>≈ 16,9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marL="57080" marR="57080" marT="28540" marB="28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532082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4603A7-ED89-4084-B970-339F380E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3AB34-9F9E-44EA-AE14-ADD3051A2E65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D524EA-FD59-4C80-8E9C-D44F18A8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442716-F127-4BF9-AB69-8F7F8AB4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851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F42ED-3B74-46C9-9C9A-88D9E94D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Concours MMK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C3A5CD5-8B33-4245-B4F9-5D3469D1C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954" y="1930400"/>
            <a:ext cx="3438087" cy="4111626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D1E832-8335-4FBB-ADB9-75D304C5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3AB34-9F9E-44EA-AE14-ADD3051A2E65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CD9A1F-F351-4B32-8088-98F96DE7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Sarah MOZAR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501C99-8F85-45FA-A4B5-011BD6A7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21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A35526-1EA3-4EE1-A128-A22C6090FFA0}"/>
              </a:ext>
            </a:extLst>
          </p:cNvPr>
          <p:cNvSpPr txBox="1"/>
          <p:nvPr/>
        </p:nvSpPr>
        <p:spPr>
          <a:xfrm>
            <a:off x="5544152" y="1713297"/>
            <a:ext cx="4251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7ème édition : </a:t>
            </a:r>
            <a:r>
              <a:rPr lang="fr-FR" b="1" dirty="0">
                <a:solidFill>
                  <a:srgbClr val="01657C"/>
                </a:solidFill>
                <a:effectLst/>
              </a:rPr>
              <a:t>« Sa </a:t>
            </a:r>
            <a:r>
              <a:rPr lang="fr-FR" b="1" dirty="0" err="1">
                <a:solidFill>
                  <a:srgbClr val="01657C"/>
                </a:solidFill>
                <a:effectLst/>
              </a:rPr>
              <a:t>ki</a:t>
            </a:r>
            <a:r>
              <a:rPr lang="fr-FR" b="1" dirty="0">
                <a:solidFill>
                  <a:srgbClr val="01657C"/>
                </a:solidFill>
                <a:effectLst/>
              </a:rPr>
              <a:t> ta-w </a:t>
            </a:r>
            <a:r>
              <a:rPr lang="fr-FR" b="1" dirty="0" err="1">
                <a:solidFill>
                  <a:srgbClr val="01657C"/>
                </a:solidFill>
                <a:effectLst/>
              </a:rPr>
              <a:t>sé</a:t>
            </a:r>
            <a:r>
              <a:rPr lang="fr-FR" b="1" dirty="0">
                <a:solidFill>
                  <a:srgbClr val="01657C"/>
                </a:solidFill>
                <a:effectLst/>
              </a:rPr>
              <a:t> ta-w.»</a:t>
            </a:r>
          </a:p>
          <a:p>
            <a:endParaRPr lang="fr-FR" b="1" dirty="0">
              <a:solidFill>
                <a:srgbClr val="01657C"/>
              </a:solidFill>
            </a:endParaRPr>
          </a:p>
          <a:p>
            <a:endParaRPr lang="fr-FR" b="1" dirty="0">
              <a:solidFill>
                <a:srgbClr val="01657C"/>
              </a:solidFill>
            </a:endParaRPr>
          </a:p>
          <a:p>
            <a:endParaRPr lang="fr-FR" b="1" dirty="0">
              <a:solidFill>
                <a:srgbClr val="01657C"/>
              </a:solidFill>
            </a:endParaRPr>
          </a:p>
          <a:p>
            <a:endParaRPr lang="fr-FR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1372324A-DA47-44C1-8D5E-D2AE058EE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7430"/>
              </p:ext>
            </p:extLst>
          </p:nvPr>
        </p:nvGraphicFramePr>
        <p:xfrm>
          <a:off x="5419023" y="2622364"/>
          <a:ext cx="4572000" cy="314979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89378652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25700256"/>
                    </a:ext>
                  </a:extLst>
                </a:gridCol>
              </a:tblGrid>
              <a:tr h="272366">
                <a:tc>
                  <a:txBody>
                    <a:bodyPr/>
                    <a:lstStyle/>
                    <a:p>
                      <a:endParaRPr lang="fr-FR" b="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939871"/>
                  </a:ext>
                </a:extLst>
              </a:tr>
              <a:tr h="680914">
                <a:tc>
                  <a:txBody>
                    <a:bodyPr/>
                    <a:lstStyle/>
                    <a:p>
                      <a:r>
                        <a:rPr lang="fr-FR" b="0" dirty="0">
                          <a:latin typeface="Marianne" panose="02000000000000000000" pitchFamily="50" charset="0"/>
                        </a:rPr>
                        <a:t>Mise en ligne du dossier de participation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Marianne" panose="02000000000000000000" pitchFamily="50" charset="0"/>
                        </a:rPr>
                        <a:t>A partir du Mercredi 1er octobre 2025</a:t>
                      </a:r>
                      <a:endParaRPr lang="fr-FR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229876"/>
                  </a:ext>
                </a:extLst>
              </a:tr>
              <a:tr h="680914">
                <a:tc>
                  <a:txBody>
                    <a:bodyPr/>
                    <a:lstStyle/>
                    <a:p>
                      <a:r>
                        <a:rPr lang="fr-FR" b="0">
                          <a:latin typeface="Marianne" panose="02000000000000000000" pitchFamily="50" charset="0"/>
                        </a:rPr>
                        <a:t>Date limite d’envoi des productions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b="1">
                          <a:latin typeface="Marianne" panose="02000000000000000000" pitchFamily="50" charset="0"/>
                        </a:rPr>
                        <a:t>Mardi 20 janvier 2026</a:t>
                      </a:r>
                      <a:endParaRPr lang="fr-FR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966923"/>
                  </a:ext>
                </a:extLst>
              </a:tr>
              <a:tr h="834166">
                <a:tc>
                  <a:txBody>
                    <a:bodyPr/>
                    <a:lstStyle/>
                    <a:p>
                      <a:r>
                        <a:rPr lang="fr-FR" b="0" dirty="0">
                          <a:latin typeface="Marianne" panose="02000000000000000000" pitchFamily="50" charset="0"/>
                        </a:rPr>
                        <a:t>Proclamation des résultats et remise des prix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Marianne" panose="02000000000000000000" pitchFamily="50" charset="0"/>
                        </a:rPr>
                        <a:t>Semaine académique du créole – édition 2026</a:t>
                      </a:r>
                      <a:endParaRPr lang="fr-FR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998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09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6485701" name="Titre 1"/>
          <p:cNvSpPr>
            <a:spLocks noGrp="1"/>
          </p:cNvSpPr>
          <p:nvPr>
            <p:ph type="title"/>
          </p:nvPr>
        </p:nvSpPr>
        <p:spPr bwMode="auto">
          <a:xfrm>
            <a:off x="2280063" y="365124"/>
            <a:ext cx="6329547" cy="874922"/>
          </a:xfrm>
        </p:spPr>
        <p:txBody>
          <a:bodyPr/>
          <a:lstStyle/>
          <a:p>
            <a:pPr algn="ctr">
              <a:defRPr/>
            </a:pPr>
            <a:r>
              <a:rPr lang="fr-FR" dirty="0"/>
              <a:t>Nouveautés</a:t>
            </a:r>
            <a:endParaRPr dirty="0"/>
          </a:p>
        </p:txBody>
      </p:sp>
      <p:sp>
        <p:nvSpPr>
          <p:cNvPr id="158161497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58961" y="1419764"/>
            <a:ext cx="11322169" cy="490627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endParaRPr lang="fr-FR" sz="2200" b="1" dirty="0">
              <a:latin typeface="Calibri"/>
              <a:ea typeface="Calibri"/>
              <a:cs typeface="Calibri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sz="2200" b="1" dirty="0">
                <a:latin typeface="Calibri"/>
                <a:ea typeface="Calibri"/>
                <a:cs typeface="Calibri"/>
              </a:rPr>
              <a:t>Actualisation du projet d’évaluation ( Visioconférence du 03/11/25 et documents mis à disposition sur le site académique 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sz="2200" b="1" dirty="0">
                <a:latin typeface="Calibri"/>
                <a:ea typeface="Calibri"/>
                <a:cs typeface="Calibri"/>
              </a:rPr>
              <a:t>DNB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sz="2200" b="1" dirty="0">
                <a:latin typeface="Calibri"/>
                <a:ea typeface="Calibri"/>
                <a:cs typeface="Calibri"/>
              </a:rPr>
              <a:t>CRPE spécial LR L3 (sujet 0) // CRPE spécial LR M2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sz="2200" b="1" dirty="0">
                <a:latin typeface="Calibri"/>
                <a:ea typeface="Calibri"/>
                <a:cs typeface="Calibri"/>
              </a:rPr>
              <a:t>CAPES L3 : 4 postes (sujet 0)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sz="2200" b="1" dirty="0">
                <a:latin typeface="Calibri"/>
                <a:ea typeface="Calibri"/>
                <a:cs typeface="Calibri"/>
              </a:rPr>
              <a:t>EVARS</a:t>
            </a:r>
          </a:p>
          <a:p>
            <a:pPr marL="0" indent="0" algn="just">
              <a:buNone/>
              <a:defRPr/>
            </a:pPr>
            <a:endParaRPr sz="2000" dirty="0">
              <a:latin typeface="Calibri"/>
              <a:cs typeface="Calibri"/>
            </a:endParaRPr>
          </a:p>
          <a:p>
            <a:pPr algn="just">
              <a:defRPr/>
            </a:pPr>
            <a:endParaRPr sz="2000" dirty="0"/>
          </a:p>
          <a:p>
            <a:pPr>
              <a:defRPr/>
            </a:pPr>
            <a:endParaRPr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5B5106-491E-497E-B439-F867E719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2" y="510639"/>
            <a:ext cx="7148945" cy="625141"/>
          </a:xfrm>
        </p:spPr>
        <p:txBody>
          <a:bodyPr>
            <a:normAutofit fontScale="90000"/>
          </a:bodyPr>
          <a:lstStyle/>
          <a:p>
            <a:r>
              <a:rPr lang="fr-FR" sz="2000" b="1" dirty="0">
                <a:solidFill>
                  <a:schemeClr val="tx1"/>
                </a:solidFill>
                <a:latin typeface="Marianne Light" panose="02000000000000000000" pitchFamily="50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Marianne" panose="02000000000000000000" pitchFamily="50" charset="0"/>
              </a:rPr>
              <a:t>Note de contrôle continu calculée à partir des moyennes annuelles de 3</a:t>
            </a:r>
            <a:r>
              <a:rPr lang="fr-FR" sz="2000" b="1" baseline="30000" dirty="0">
                <a:solidFill>
                  <a:schemeClr val="tx1"/>
                </a:solidFill>
                <a:latin typeface="Marianne" panose="02000000000000000000" pitchFamily="50" charset="0"/>
              </a:rPr>
              <a:t>ème</a:t>
            </a:r>
            <a:r>
              <a:rPr lang="fr-FR" sz="2000" b="1" dirty="0">
                <a:solidFill>
                  <a:schemeClr val="tx1"/>
                </a:solidFill>
                <a:latin typeface="Marianne" panose="02000000000000000000" pitchFamily="50" charset="0"/>
              </a:rPr>
              <a:t> pour tous les élèves scolarisés</a:t>
            </a:r>
            <a:br>
              <a:rPr lang="fr-FR" dirty="0">
                <a:latin typeface="Marianne Light" panose="02000000000000000000" pitchFamily="50" charset="0"/>
              </a:rPr>
            </a:br>
            <a:endParaRPr lang="fr-FR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084762DE-69DE-4E31-BB6A-D523E3821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291" y="2491742"/>
            <a:ext cx="7707082" cy="4035929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E53A18A-67BA-43FF-A263-C169ACEA30B8}"/>
              </a:ext>
            </a:extLst>
          </p:cNvPr>
          <p:cNvSpPr txBox="1"/>
          <p:nvPr/>
        </p:nvSpPr>
        <p:spPr>
          <a:xfrm flipH="1">
            <a:off x="308755" y="1318160"/>
            <a:ext cx="9488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0" i="0" u="none" strike="noStrike" baseline="0" dirty="0">
                <a:latin typeface="Marianne" panose="02000000000000000000" pitchFamily="50" charset="0"/>
              </a:rPr>
              <a:t>40 % : contrôle continu (coef 2 pour toutes les disciplines ; 60 % : épreuves terminales / Fin de la notation sur 800 points.</a:t>
            </a:r>
          </a:p>
          <a:p>
            <a:pPr algn="l"/>
            <a:r>
              <a:rPr lang="fr-FR" sz="1600" dirty="0">
                <a:latin typeface="Marianne" panose="02000000000000000000" pitchFamily="50" charset="0"/>
              </a:rPr>
              <a:t>Bonus possible avec un enseignement optionnel : 1 seul autorisé</a:t>
            </a:r>
          </a:p>
        </p:txBody>
      </p:sp>
    </p:spTree>
    <p:extLst>
      <p:ext uri="{BB962C8B-B14F-4D97-AF65-F5344CB8AC3E}">
        <p14:creationId xmlns:p14="http://schemas.microsoft.com/office/powerpoint/2010/main" val="3072742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3966097" name="Titre 1"/>
          <p:cNvSpPr>
            <a:spLocks noGrp="1"/>
          </p:cNvSpPr>
          <p:nvPr>
            <p:ph type="title"/>
          </p:nvPr>
        </p:nvSpPr>
        <p:spPr bwMode="auto">
          <a:xfrm>
            <a:off x="275208" y="187854"/>
            <a:ext cx="11727402" cy="47528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002060"/>
                </a:solidFill>
                <a:latin typeface="Marianne"/>
              </a:rPr>
              <a:t>EVARS</a:t>
            </a:r>
            <a:endParaRPr sz="2000" dirty="0"/>
          </a:p>
        </p:txBody>
      </p:sp>
      <p:graphicFrame>
        <p:nvGraphicFramePr>
          <p:cNvPr id="1130026471" name="Diagramm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631227"/>
              </p:ext>
            </p:extLst>
          </p:nvPr>
        </p:nvGraphicFramePr>
        <p:xfrm>
          <a:off x="207490" y="78169"/>
          <a:ext cx="11502501" cy="600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9214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3966097" name="Titre 1"/>
          <p:cNvSpPr>
            <a:spLocks noGrp="1"/>
          </p:cNvSpPr>
          <p:nvPr>
            <p:ph type="title"/>
          </p:nvPr>
        </p:nvSpPr>
        <p:spPr bwMode="auto">
          <a:xfrm>
            <a:off x="275208" y="187854"/>
            <a:ext cx="11727402" cy="47528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002060"/>
                </a:solidFill>
                <a:latin typeface="Marianne"/>
              </a:rPr>
              <a:t>EVARS</a:t>
            </a:r>
            <a:endParaRPr sz="2000" dirty="0"/>
          </a:p>
        </p:txBody>
      </p:sp>
      <p:graphicFrame>
        <p:nvGraphicFramePr>
          <p:cNvPr id="1130026471" name="Diagramm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427"/>
              </p:ext>
            </p:extLst>
          </p:nvPr>
        </p:nvGraphicFramePr>
        <p:xfrm>
          <a:off x="275208" y="663142"/>
          <a:ext cx="11434783" cy="572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0995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FAF463-0F16-401F-954C-779C63F6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Pré-programmes</a:t>
            </a:r>
            <a:r>
              <a:rPr lang="fr-FR" dirty="0"/>
              <a:t> de LVR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11AF8C5F-23C6-446D-B309-F7442D092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911" y="2160588"/>
            <a:ext cx="6474216" cy="3881437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79E25D-2855-4F13-9E23-C2FEB20C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3AB34-9F9E-44EA-AE14-ADD3051A2E65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EB28F5-5CAE-4DEB-AA4F-AF7B3255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Sarah MOZAR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6AD888-5ED1-427C-91D5-35FEBC55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203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F609E-9645-477E-B476-B7B9FE3F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150E42F2-B6B1-4D66-9CF0-357304385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610" y="2160588"/>
            <a:ext cx="6166818" cy="3881437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E05D0D-305F-404D-9DAD-6B9EE012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3AB34-9F9E-44EA-AE14-ADD3051A2E65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2BA4EE-C459-42FA-AB90-8203CC65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E59D15-83C0-49C5-AFC5-31CCA10E1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000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536046-756C-4E23-85F4-B5BC05332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93683"/>
            <a:ext cx="8596668" cy="5347679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latin typeface="Marianne" panose="02000000000000000000" pitchFamily="50" charset="0"/>
              </a:rPr>
              <a:t>✅ </a:t>
            </a:r>
            <a:r>
              <a:rPr lang="fr-FR" b="1">
                <a:latin typeface="Marianne" panose="02000000000000000000" pitchFamily="50" charset="0"/>
              </a:rPr>
              <a:t>Principaux changements</a:t>
            </a:r>
          </a:p>
          <a:p>
            <a:pPr marL="0" indent="0">
              <a:buNone/>
            </a:pPr>
            <a:endParaRPr lang="fr-FR" dirty="0">
              <a:latin typeface="Marianne" panose="02000000000000000000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latin typeface="Marianne" panose="02000000000000000000" pitchFamily="50" charset="0"/>
              </a:rPr>
              <a:t>Niveaux visés rehaussés</a:t>
            </a:r>
            <a:r>
              <a:rPr lang="fr-FR" dirty="0">
                <a:latin typeface="Marianne" panose="02000000000000000000" pitchFamily="50" charset="0"/>
              </a:rPr>
              <a:t> : la fin du lycée vise désormais le </a:t>
            </a:r>
            <a:r>
              <a:rPr lang="fr-FR" b="1" dirty="0">
                <a:latin typeface="Marianne" panose="02000000000000000000" pitchFamily="50" charset="0"/>
              </a:rPr>
              <a:t>niveau B2</a:t>
            </a:r>
            <a:r>
              <a:rPr lang="fr-FR" dirty="0">
                <a:latin typeface="Marianne" panose="02000000000000000000" pitchFamily="50" charset="0"/>
              </a:rPr>
              <a:t> en LVA.</a:t>
            </a:r>
            <a:endParaRPr lang="fr-FR" b="1" dirty="0">
              <a:latin typeface="Marianne" panose="02000000000000000000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latin typeface="Marianne" panose="02000000000000000000" pitchFamily="50" charset="0"/>
              </a:rPr>
              <a:t>Mise en œuvre progressive</a:t>
            </a:r>
            <a:r>
              <a:rPr lang="fr-FR" dirty="0">
                <a:latin typeface="Marianne" panose="02000000000000000000" pitchFamily="50" charset="0"/>
              </a:rPr>
              <a:t> : les nouveaux programmes entrent en application par étapes — dès la rentrée 2025 pour la 6ᵉ et la 2de, puis 2026 pour la 5ᵉ et le cycle terminal, 2027 pour la 4ᵉ, et 2028 pour la 3ᵉ.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latin typeface="Marianne" panose="02000000000000000000" pitchFamily="50" charset="0"/>
              </a:rPr>
              <a:t>Organisation autour de 6 axes</a:t>
            </a:r>
            <a:r>
              <a:rPr lang="fr-FR" dirty="0">
                <a:latin typeface="Marianne" panose="02000000000000000000" pitchFamily="50" charset="0"/>
              </a:rPr>
              <a:t> (contre 8 auparavant) : 5 axes communs à toutes les langues et 1 axe spécifique à chaque langue.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latin typeface="Marianne" panose="02000000000000000000" pitchFamily="50" charset="0"/>
              </a:rPr>
              <a:t>Traitement d’au moins 5 axes par an</a:t>
            </a:r>
            <a:r>
              <a:rPr lang="fr-FR" dirty="0">
                <a:latin typeface="Marianne" panose="02000000000000000000" pitchFamily="50" charset="0"/>
              </a:rPr>
              <a:t>, dont obligatoirement l’axe spécifique (axe 6).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latin typeface="Marianne" panose="02000000000000000000" pitchFamily="50" charset="0"/>
              </a:rPr>
              <a:t>Disparition de la notion de “tâche finale/intermédiaire”</a:t>
            </a:r>
            <a:r>
              <a:rPr lang="fr-FR" dirty="0">
                <a:latin typeface="Marianne" panose="02000000000000000000" pitchFamily="50" charset="0"/>
              </a:rPr>
              <a:t>, remplacée par celle de </a:t>
            </a:r>
            <a:r>
              <a:rPr lang="fr-FR" b="1" dirty="0">
                <a:latin typeface="Marianne" panose="02000000000000000000" pitchFamily="50" charset="0"/>
              </a:rPr>
              <a:t>projet pédagogique</a:t>
            </a:r>
            <a:r>
              <a:rPr lang="fr-FR" dirty="0">
                <a:latin typeface="Marianne" panose="02000000000000000000" pitchFamily="50" charset="0"/>
              </a:rPr>
              <a:t> : l’élève est engagé dans un projet qui structure la séquence.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latin typeface="Marianne" panose="02000000000000000000" pitchFamily="50" charset="0"/>
              </a:rPr>
              <a:t>Évaluation renforcée</a:t>
            </a:r>
            <a:r>
              <a:rPr lang="fr-FR" dirty="0">
                <a:latin typeface="Marianne" panose="02000000000000000000" pitchFamily="50" charset="0"/>
              </a:rPr>
              <a:t> : critères transparents, élèves familiarisés avec les outils d’évaluation ; la simple participation ne suffit plus à valider la compétence d’expression orale.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latin typeface="Marianne" panose="02000000000000000000" pitchFamily="50" charset="0"/>
              </a:rPr>
              <a:t>Accent sur l’autonomie langagière</a:t>
            </a:r>
            <a:r>
              <a:rPr lang="fr-FR" dirty="0">
                <a:latin typeface="Marianne" panose="02000000000000000000" pitchFamily="50" charset="0"/>
              </a:rPr>
              <a:t> : usage accru de la langue cible en classe, moindre recours au français, étude des outils linguistiques dans des situations réelles de communication.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0F7460-F76D-42A5-B8EE-738B2A6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3AB34-9F9E-44EA-AE14-ADD3051A2E65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ADB19A-0980-441F-9FEB-2C389BFF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Webinaire du 13 octobre 2025 - Proviseurs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AED8B2-E982-404E-8B08-5254BA8D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40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EBA11A-B244-4E57-AC37-9FA2C11F7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02525"/>
            <a:ext cx="8596668" cy="5138837"/>
          </a:xfrm>
        </p:spPr>
        <p:txBody>
          <a:bodyPr/>
          <a:lstStyle/>
          <a:p>
            <a:pPr marL="0" indent="0">
              <a:buNone/>
            </a:pPr>
            <a:r>
              <a:rPr lang="fr-FR" sz="2000" b="1" u="sng" dirty="0">
                <a:latin typeface="Marianne" panose="02000000000000000000" pitchFamily="50" charset="0"/>
              </a:rPr>
              <a:t>Premier degré </a:t>
            </a:r>
            <a:r>
              <a:rPr lang="fr-FR" sz="2000" dirty="0">
                <a:latin typeface="Marianne" panose="02000000000000000000" pitchFamily="50" charset="0"/>
              </a:rPr>
              <a:t>:</a:t>
            </a:r>
          </a:p>
          <a:p>
            <a:pPr marL="0" indent="0">
              <a:buNone/>
            </a:pPr>
            <a:endParaRPr lang="fr-FR" sz="2000" dirty="0">
              <a:latin typeface="Marianne" panose="02000000000000000000" pitchFamily="50" charset="0"/>
            </a:endParaRPr>
          </a:p>
          <a:p>
            <a:r>
              <a:rPr lang="fr-FR" sz="2000" dirty="0">
                <a:latin typeface="Marianne" panose="02000000000000000000" pitchFamily="50" charset="0"/>
              </a:rPr>
              <a:t>BELLAIRE Kathia : IEN 1</a:t>
            </a:r>
            <a:r>
              <a:rPr lang="fr-FR" sz="2000" baseline="30000" dirty="0">
                <a:latin typeface="Marianne" panose="02000000000000000000" pitchFamily="50" charset="0"/>
              </a:rPr>
              <a:t>er</a:t>
            </a:r>
            <a:r>
              <a:rPr lang="fr-FR" sz="2000" dirty="0">
                <a:latin typeface="Marianne" panose="02000000000000000000" pitchFamily="50" charset="0"/>
              </a:rPr>
              <a:t> degré en charge des LVER</a:t>
            </a:r>
          </a:p>
          <a:p>
            <a:r>
              <a:rPr lang="fr-FR" sz="2000" dirty="0">
                <a:latin typeface="Marianne" panose="02000000000000000000" pitchFamily="50" charset="0"/>
              </a:rPr>
              <a:t>CHOISI Sylvie : CPD LVER</a:t>
            </a:r>
          </a:p>
          <a:p>
            <a:r>
              <a:rPr lang="fr-FR" sz="2000" dirty="0">
                <a:latin typeface="Marianne" panose="02000000000000000000" pitchFamily="50" charset="0"/>
              </a:rPr>
              <a:t>PETIT Anny : CPD LVER</a:t>
            </a:r>
          </a:p>
          <a:p>
            <a:r>
              <a:rPr lang="fr-FR" sz="2000" dirty="0">
                <a:latin typeface="Marianne" panose="02000000000000000000" pitchFamily="50" charset="0"/>
              </a:rPr>
              <a:t>ZENON Eléonore : CPD LVER</a:t>
            </a:r>
          </a:p>
          <a:p>
            <a:endParaRPr lang="fr-FR" sz="2000" dirty="0">
              <a:latin typeface="Marianne" panose="02000000000000000000" pitchFamily="50" charset="0"/>
            </a:endParaRP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8A1DDB-7780-469F-98C3-A59A570C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3AB34-9F9E-44EA-AE14-ADD3051A2E65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86A664-E640-4197-91F6-00B6BA5C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Sarah MOZAR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0920AD-5A0C-464A-83B5-54BAB1F5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60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3966097" name="Titre 1"/>
          <p:cNvSpPr>
            <a:spLocks noGrp="1"/>
          </p:cNvSpPr>
          <p:nvPr>
            <p:ph type="title"/>
          </p:nvPr>
        </p:nvSpPr>
        <p:spPr bwMode="auto">
          <a:xfrm>
            <a:off x="275208" y="187854"/>
            <a:ext cx="11727402" cy="47528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002060"/>
                </a:solidFill>
                <a:latin typeface="Marianne"/>
              </a:rPr>
              <a:t>Quelques principes généraux pour l’enseignement des LVER au 1</a:t>
            </a:r>
            <a:r>
              <a:rPr lang="fr-FR" sz="2000" b="1" baseline="30000" dirty="0">
                <a:solidFill>
                  <a:srgbClr val="002060"/>
                </a:solidFill>
                <a:latin typeface="Marianne"/>
              </a:rPr>
              <a:t>er</a:t>
            </a:r>
            <a:r>
              <a:rPr lang="fr-FR" sz="2000" b="1" dirty="0">
                <a:solidFill>
                  <a:srgbClr val="002060"/>
                </a:solidFill>
                <a:latin typeface="Marianne"/>
              </a:rPr>
              <a:t> degré</a:t>
            </a:r>
            <a:endParaRPr sz="2000" dirty="0"/>
          </a:p>
        </p:txBody>
      </p:sp>
      <p:graphicFrame>
        <p:nvGraphicFramePr>
          <p:cNvPr id="1130026471" name="Diagramm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62468"/>
              </p:ext>
            </p:extLst>
          </p:nvPr>
        </p:nvGraphicFramePr>
        <p:xfrm>
          <a:off x="189390" y="663143"/>
          <a:ext cx="11502501" cy="598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084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3966097" name="Titre 1"/>
          <p:cNvSpPr>
            <a:spLocks noGrp="1"/>
          </p:cNvSpPr>
          <p:nvPr>
            <p:ph type="title"/>
          </p:nvPr>
        </p:nvSpPr>
        <p:spPr bwMode="auto">
          <a:xfrm>
            <a:off x="275208" y="187854"/>
            <a:ext cx="11727402" cy="47528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002060"/>
                </a:solidFill>
                <a:latin typeface="Marianne"/>
              </a:rPr>
              <a:t>Quelques principes généraux pour l’enseignement des LVER au 1</a:t>
            </a:r>
            <a:r>
              <a:rPr lang="fr-FR" sz="2000" b="1" baseline="30000" dirty="0">
                <a:solidFill>
                  <a:srgbClr val="002060"/>
                </a:solidFill>
                <a:latin typeface="Marianne"/>
              </a:rPr>
              <a:t>er</a:t>
            </a:r>
            <a:r>
              <a:rPr lang="fr-FR" sz="2000" b="1" dirty="0">
                <a:solidFill>
                  <a:srgbClr val="002060"/>
                </a:solidFill>
                <a:latin typeface="Marianne"/>
              </a:rPr>
              <a:t> degré</a:t>
            </a:r>
            <a:endParaRPr sz="2000" dirty="0"/>
          </a:p>
        </p:txBody>
      </p:sp>
      <p:graphicFrame>
        <p:nvGraphicFramePr>
          <p:cNvPr id="1130026471" name="Diagramm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921995"/>
              </p:ext>
            </p:extLst>
          </p:nvPr>
        </p:nvGraphicFramePr>
        <p:xfrm>
          <a:off x="189390" y="663143"/>
          <a:ext cx="11502501" cy="598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34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A3CCE-EF9D-4985-8D5C-BE5B6207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fondamentaux CANOPE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767EBC-7506-4623-A9EB-BD657F7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B14C23-202D-437B-B227-036A3D1EE4C2}" type="datetime1">
              <a:rPr lang="fr-FR" smtClean="0"/>
              <a:t>12/11/2025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6BCB49-647D-4070-924F-AD9E22B0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Sarah MOZAR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143CEE-A38B-4496-B193-8840F447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5986821" name="Titre 1"/>
          <p:cNvSpPr>
            <a:spLocks noGrp="1"/>
          </p:cNvSpPr>
          <p:nvPr>
            <p:ph type="title"/>
          </p:nvPr>
        </p:nvSpPr>
        <p:spPr bwMode="auto">
          <a:xfrm>
            <a:off x="2066925" y="365125"/>
            <a:ext cx="9782175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002060"/>
                </a:solidFill>
                <a:latin typeface="Marianne"/>
              </a:rPr>
              <a:t>Les enseignants de créole</a:t>
            </a:r>
            <a:endParaRPr sz="3200" b="1" dirty="0">
              <a:solidFill>
                <a:srgbClr val="002060"/>
              </a:solidFill>
              <a:latin typeface="Marianne"/>
            </a:endParaRPr>
          </a:p>
        </p:txBody>
      </p:sp>
      <p:sp>
        <p:nvSpPr>
          <p:cNvPr id="69145643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198" y="1199408"/>
            <a:ext cx="9089573" cy="45917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fr-FR" sz="2000" b="1" dirty="0">
                <a:latin typeface="Marianne" panose="02000000000000000000" pitchFamily="50" charset="0"/>
              </a:rPr>
              <a:t>52 enseignants : </a:t>
            </a:r>
          </a:p>
          <a:p>
            <a:pPr marL="0" indent="0">
              <a:buNone/>
              <a:defRPr/>
            </a:pPr>
            <a:endParaRPr lang="fr-FR" sz="2000" b="1" dirty="0">
              <a:latin typeface="Marianne" panose="02000000000000000000" pitchFamily="50" charset="0"/>
            </a:endParaRPr>
          </a:p>
          <a:p>
            <a:pPr>
              <a:defRPr/>
            </a:pPr>
            <a:r>
              <a:rPr lang="fr-FR" sz="2000" b="1" dirty="0">
                <a:latin typeface="Marianne" panose="02000000000000000000" pitchFamily="50" charset="0"/>
              </a:rPr>
              <a:t>Titulaires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50" charset="0"/>
              </a:rPr>
              <a:t> Agrégées des </a:t>
            </a:r>
            <a:r>
              <a:rPr lang="fr-FR" sz="200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Langues de France option créole guadeloupéen </a:t>
            </a:r>
            <a:r>
              <a:rPr lang="fr-FR" sz="2000" dirty="0">
                <a:latin typeface="Marianne" panose="02000000000000000000" pitchFamily="50" charset="0"/>
              </a:rPr>
              <a:t> : 3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000" dirty="0" err="1">
                <a:latin typeface="Marianne" panose="02000000000000000000" pitchFamily="50" charset="0"/>
              </a:rPr>
              <a:t>Certifié.e.s</a:t>
            </a:r>
            <a:r>
              <a:rPr lang="fr-FR" sz="2000" dirty="0">
                <a:latin typeface="Marianne" panose="02000000000000000000" pitchFamily="50" charset="0"/>
              </a:rPr>
              <a:t> : 22 postes définitifs ( dont 2 à MG et 1 à SXM)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000" dirty="0" err="1">
                <a:latin typeface="Marianne" panose="02000000000000000000" pitchFamily="50" charset="0"/>
              </a:rPr>
              <a:t>Certifié.e.s</a:t>
            </a:r>
            <a:r>
              <a:rPr lang="fr-FR" sz="2000" dirty="0">
                <a:latin typeface="Marianne" panose="02000000000000000000" pitchFamily="50" charset="0"/>
              </a:rPr>
              <a:t> : 12 TZR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50" charset="0"/>
              </a:rPr>
              <a:t>Certifiés ayant une habilitation à enseigner le créole : 9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Marianne" panose="02000000000000000000" pitchFamily="50" charset="0"/>
            </a:endParaRPr>
          </a:p>
          <a:p>
            <a:pPr>
              <a:defRPr/>
            </a:pPr>
            <a:r>
              <a:rPr lang="fr-FR" sz="2000" b="1" dirty="0">
                <a:latin typeface="Marianne" panose="02000000000000000000" pitchFamily="50" charset="0"/>
              </a:rPr>
              <a:t>1 NFS </a:t>
            </a:r>
            <a:r>
              <a:rPr lang="fr-FR" sz="2000" dirty="0">
                <a:latin typeface="Marianne" panose="02000000000000000000" pitchFamily="50" charset="0"/>
              </a:rPr>
              <a:t>/ tuteur</a:t>
            </a:r>
          </a:p>
          <a:p>
            <a:pPr>
              <a:defRPr/>
            </a:pPr>
            <a:endParaRPr lang="fr-FR" sz="2000" dirty="0">
              <a:latin typeface="Marianne" panose="02000000000000000000" pitchFamily="50" charset="0"/>
            </a:endParaRPr>
          </a:p>
          <a:p>
            <a:pPr>
              <a:defRPr/>
            </a:pPr>
            <a:r>
              <a:rPr lang="fr-FR" sz="2000" dirty="0">
                <a:latin typeface="Marianne" panose="02000000000000000000" pitchFamily="50" charset="0"/>
              </a:rPr>
              <a:t>Non-titulaires (</a:t>
            </a:r>
            <a:r>
              <a:rPr lang="fr-FR" sz="2000" b="1" dirty="0">
                <a:latin typeface="Marianne" panose="02000000000000000000" pitchFamily="50" charset="0"/>
              </a:rPr>
              <a:t>CDD et CDI</a:t>
            </a:r>
            <a:r>
              <a:rPr lang="fr-FR" sz="2000" dirty="0">
                <a:latin typeface="Marianne" panose="02000000000000000000" pitchFamily="50" charset="0"/>
              </a:rPr>
              <a:t>) : 5 dont 1 dans un établissement privé sous contrat</a:t>
            </a:r>
          </a:p>
          <a:p>
            <a:pPr>
              <a:defRPr/>
            </a:pPr>
            <a:endParaRPr lang="fr-FR" sz="2000" dirty="0">
              <a:latin typeface="Marianne" panose="02000000000000000000" pitchFamily="50" charset="0"/>
            </a:endParaRPr>
          </a:p>
          <a:p>
            <a:pPr>
              <a:defRPr/>
            </a:pPr>
            <a:r>
              <a:rPr lang="fr-FR" sz="2000" dirty="0">
                <a:latin typeface="Marianne" panose="02000000000000000000" pitchFamily="50" charset="0"/>
              </a:rPr>
              <a:t>1 Etudiant alternant contractuel </a:t>
            </a:r>
            <a:r>
              <a:rPr lang="fr-FR" sz="2000" b="1" dirty="0">
                <a:latin typeface="Marianne" panose="02000000000000000000" pitchFamily="50" charset="0"/>
              </a:rPr>
              <a:t>(EAC) </a:t>
            </a:r>
            <a:r>
              <a:rPr lang="fr-FR" sz="2000" dirty="0">
                <a:latin typeface="Marianne" panose="02000000000000000000" pitchFamily="50" charset="0"/>
              </a:rPr>
              <a:t>/ tutrice</a:t>
            </a:r>
          </a:p>
          <a:p>
            <a:pPr>
              <a:defRPr/>
            </a:pPr>
            <a:endParaRPr lang="fr-FR" sz="2000" dirty="0">
              <a:latin typeface="Marianne" panose="02000000000000000000" pitchFamily="50" charset="0"/>
            </a:endParaRPr>
          </a:p>
        </p:txBody>
      </p:sp>
      <p:sp>
        <p:nvSpPr>
          <p:cNvPr id="42432152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1A6DDB-D6CD-4F6F-97D5-9B44092C433C}" type="datetime1">
              <a:rPr lang="fr-FR"/>
              <a:t>12/11/2025</a:t>
            </a:fld>
            <a:endParaRPr lang="fr-FR"/>
          </a:p>
        </p:txBody>
      </p:sp>
      <p:sp>
        <p:nvSpPr>
          <p:cNvPr id="179539484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Sarah MOZAR</a:t>
            </a:r>
          </a:p>
          <a:p>
            <a:pPr>
              <a:defRPr/>
            </a:pPr>
            <a:endParaRPr dirty="0"/>
          </a:p>
        </p:txBody>
      </p:sp>
      <p:sp>
        <p:nvSpPr>
          <p:cNvPr id="206994732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A2A731-FA15-4A4F-ACE1-A2240A021B46}" type="slidenum">
              <a:rPr lang="fr-FR"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C33C7-1EE6-4C46-8898-12F6D64E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578069"/>
            <a:ext cx="7140402" cy="777765"/>
          </a:xfrm>
        </p:spPr>
        <p:txBody>
          <a:bodyPr/>
          <a:lstStyle/>
          <a:p>
            <a:r>
              <a:rPr lang="fr-FR" dirty="0"/>
              <a:t>Autres missions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9C960E-FA1C-49AF-85BD-E5C086A4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5835"/>
            <a:ext cx="8596668" cy="4685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b="1" dirty="0"/>
              <a:t>Enseignants tiers-terrain : (IMPP)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BEAUPIERRE Philippe; certifié de créole (LPO RGN)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COIPEL Rolande, certifiée de créole (Collège Maurice </a:t>
            </a:r>
            <a:r>
              <a:rPr lang="fr-FR" dirty="0" err="1"/>
              <a:t>Satineau</a:t>
            </a:r>
            <a:r>
              <a:rPr lang="fr-F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INIMOD DERNAULT Elsa, agrégée des LDF (LGT Félix Proto)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SELLIN Jeffrey, certifié de créole (LPO de Pointe-Noire)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/>
              <a:t>Tuteurs de M1 et M2 Master MEEF SOPA (Rémunération)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/>
              <a:t>Tuteurs de néo-contractuels (Rémunération)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/>
              <a:t>Tuteurs de NFS (Rémunération)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/>
              <a:t>Tuteurs d’EAC (Rémunération)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/>
              <a:t>Formateurs PRAF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/>
              <a:t>Membres du jury de la VAE, du CRPE spécial LR, du CAPES</a:t>
            </a:r>
          </a:p>
          <a:p>
            <a:pPr>
              <a:buFont typeface="Wingdings" panose="05000000000000000000" pitchFamily="2" charset="2"/>
              <a:buChar char="v"/>
            </a:pPr>
            <a:endParaRPr lang="fr-FR" b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4F8A3E-12F1-494F-9928-3F113D87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3AB34-9F9E-44EA-AE14-ADD3051A2E65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69FB55-C73D-497D-B630-6CE2AADD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Sarah MOZAR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085D16-0051-484C-9FEB-92C14339F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2A731-FA15-4A4F-ACE1-A2240A021B4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52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A1408-24AC-4BF0-9508-A75F5459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018" y="658091"/>
            <a:ext cx="9164782" cy="52647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Collège : Enseignements facultatifs de LVER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33F40EB-3BE1-435E-AC35-B5D88AE44E8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270" y="1946563"/>
            <a:ext cx="4338188" cy="19464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D03F549-0B44-4920-B2F6-1A48C851A75D}"/>
              </a:ext>
            </a:extLst>
          </p:cNvPr>
          <p:cNvSpPr txBox="1"/>
          <p:nvPr/>
        </p:nvSpPr>
        <p:spPr>
          <a:xfrm>
            <a:off x="914400" y="4063173"/>
            <a:ext cx="4213058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100" b="1" i="0" u="none" strike="noStrike" baseline="0" dirty="0"/>
              <a:t>Le dispositif bilangue </a:t>
            </a:r>
            <a:r>
              <a:rPr lang="fr-FR" sz="1100" b="0" i="0" u="none" strike="noStrike" baseline="0" dirty="0"/>
              <a:t>peut être établi 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fr-FR" sz="1100" b="0" i="0" u="none" strike="noStrike" baseline="0" dirty="0"/>
              <a:t>sans obligation de continuité avec l’enseignement des langues proposées dans l’école d’origine.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fr-FR" sz="1100" b="0" i="0" u="none" strike="noStrike" baseline="0" dirty="0"/>
              <a:t>Les efforts pour développer des bilangues de continuité entre l’école et le collège ont bien sûr vocation à être poursuivis.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endParaRPr lang="fr-FR" sz="1100" b="0" i="0" u="none" strike="noStrike" baseline="0" dirty="0"/>
          </a:p>
          <a:p>
            <a:pPr algn="just"/>
            <a:r>
              <a:rPr lang="fr-FR" sz="1100" b="1" i="0" u="none" strike="noStrike" baseline="0" dirty="0"/>
              <a:t>Déclinaisons possibles dans l’académie </a:t>
            </a:r>
            <a:r>
              <a:rPr lang="fr-FR" sz="1100" b="0" i="0" u="none" strike="noStrike" baseline="0" dirty="0"/>
              <a:t>: </a:t>
            </a:r>
            <a:r>
              <a:rPr lang="fr-FR" sz="1100" dirty="0"/>
              <a:t>A</a:t>
            </a:r>
            <a:r>
              <a:rPr lang="fr-FR" sz="1100" b="0" i="0" u="none" strike="noStrike" baseline="0" dirty="0"/>
              <a:t>nglais + espagnol ou créole ou allemand</a:t>
            </a:r>
          </a:p>
          <a:p>
            <a:pPr algn="l"/>
            <a:endParaRPr lang="fr-FR" sz="1100" dirty="0"/>
          </a:p>
          <a:p>
            <a:pPr algn="l"/>
            <a:r>
              <a:rPr lang="fr-FR" sz="1100" b="1" i="0" u="none" strike="noStrike" baseline="0" dirty="0"/>
              <a:t>Niveau du CECRL visé </a:t>
            </a:r>
            <a:r>
              <a:rPr lang="fr-FR" sz="1100" b="0" i="0" u="none" strike="noStrike" baseline="0" dirty="0"/>
              <a:t>: A1</a:t>
            </a:r>
          </a:p>
          <a:p>
            <a:pPr algn="l"/>
            <a:endParaRPr lang="fr-FR" sz="1100" dirty="0"/>
          </a:p>
          <a:p>
            <a:pPr algn="l"/>
            <a:r>
              <a:rPr lang="fr-FR" sz="1100" b="1" dirty="0"/>
              <a:t>DGH</a:t>
            </a:r>
            <a:endParaRPr lang="fr-FR" sz="1100" b="0" i="0" u="none" strike="noStrike" baseline="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483CFE-9F51-4BD4-88F5-B0449713024D}"/>
              </a:ext>
            </a:extLst>
          </p:cNvPr>
          <p:cNvSpPr txBox="1"/>
          <p:nvPr/>
        </p:nvSpPr>
        <p:spPr>
          <a:xfrm flipH="1">
            <a:off x="789271" y="1665170"/>
            <a:ext cx="499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6è (Cycle 3)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5F227F1-9B4F-410C-A92F-B6C2BADD55F9}"/>
              </a:ext>
            </a:extLst>
          </p:cNvPr>
          <p:cNvSpPr txBox="1"/>
          <p:nvPr/>
        </p:nvSpPr>
        <p:spPr>
          <a:xfrm>
            <a:off x="6407219" y="1665170"/>
            <a:ext cx="442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ycle 4</a:t>
            </a:r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CFA3DBD-0C61-4CE0-8B43-F27CA4132ED5}"/>
              </a:ext>
            </a:extLst>
          </p:cNvPr>
          <p:cNvPicPr/>
          <p:nvPr/>
        </p:nvPicPr>
        <p:blipFill rotWithShape="1">
          <a:blip r:embed="rId2"/>
          <a:srcRect b="63075"/>
          <a:stretch/>
        </p:blipFill>
        <p:spPr bwMode="auto">
          <a:xfrm>
            <a:off x="6362299" y="2019532"/>
            <a:ext cx="4132519" cy="810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BC9102-5F05-4AE4-88E0-44E6DEA7C8B3}"/>
              </a:ext>
            </a:extLst>
          </p:cNvPr>
          <p:cNvPicPr/>
          <p:nvPr/>
        </p:nvPicPr>
        <p:blipFill rotWithShape="1">
          <a:blip r:embed="rId2"/>
          <a:srcRect t="69867"/>
          <a:stretch/>
        </p:blipFill>
        <p:spPr bwMode="auto">
          <a:xfrm>
            <a:off x="6407218" y="2869470"/>
            <a:ext cx="4087599" cy="610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0E96749-4E5A-454A-8886-A15BFE50FD52}"/>
              </a:ext>
            </a:extLst>
          </p:cNvPr>
          <p:cNvSpPr txBox="1"/>
          <p:nvPr/>
        </p:nvSpPr>
        <p:spPr>
          <a:xfrm>
            <a:off x="6407217" y="3893052"/>
            <a:ext cx="4087599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Langues concernées dans l’académie </a:t>
            </a:r>
            <a:r>
              <a:rPr lang="fr-FR" sz="1100" dirty="0"/>
              <a:t>: </a:t>
            </a:r>
          </a:p>
          <a:p>
            <a:pPr marL="285750" indent="-285750">
              <a:buFontTx/>
              <a:buChar char="-"/>
            </a:pPr>
            <a:r>
              <a:rPr lang="fr-FR" sz="1100" dirty="0"/>
              <a:t>LVE espagnol</a:t>
            </a:r>
          </a:p>
          <a:p>
            <a:pPr marL="285750" indent="-285750">
              <a:buFontTx/>
              <a:buChar char="-"/>
            </a:pPr>
            <a:r>
              <a:rPr lang="fr-FR" sz="1100" dirty="0"/>
              <a:t>LVR créole</a:t>
            </a:r>
          </a:p>
          <a:p>
            <a:pPr marL="285750" indent="-285750">
              <a:buFontTx/>
              <a:buChar char="-"/>
            </a:pPr>
            <a:r>
              <a:rPr lang="fr-FR" sz="1100" dirty="0"/>
              <a:t>LVE allemand</a:t>
            </a:r>
          </a:p>
          <a:p>
            <a:pPr marL="285750" indent="-285750">
              <a:buFontTx/>
              <a:buChar char="-"/>
            </a:pPr>
            <a:endParaRPr lang="fr-FR" sz="1100" b="1" dirty="0"/>
          </a:p>
          <a:p>
            <a:r>
              <a:rPr lang="fr-FR" sz="1100" b="1" dirty="0"/>
              <a:t>Niveau du CECRL visés selon les nouveaux programmes</a:t>
            </a:r>
            <a:r>
              <a:rPr lang="fr-FR" sz="1100" dirty="0"/>
              <a:t>: </a:t>
            </a:r>
          </a:p>
          <a:p>
            <a:pPr marL="285750" indent="-285750">
              <a:buFontTx/>
              <a:buChar char="-"/>
            </a:pPr>
            <a:r>
              <a:rPr lang="fr-FR" sz="1100" dirty="0"/>
              <a:t>5è : A1+</a:t>
            </a:r>
          </a:p>
          <a:p>
            <a:pPr marL="285750" indent="-285750">
              <a:buFontTx/>
              <a:buChar char="-"/>
            </a:pPr>
            <a:r>
              <a:rPr lang="fr-FR" sz="1100" dirty="0"/>
              <a:t>4è : A1+</a:t>
            </a:r>
          </a:p>
          <a:p>
            <a:pPr marL="285750" indent="-285750">
              <a:buFontTx/>
              <a:buChar char="-"/>
            </a:pPr>
            <a:r>
              <a:rPr lang="fr-FR" sz="1100" dirty="0"/>
              <a:t>3è : A2</a:t>
            </a:r>
          </a:p>
          <a:p>
            <a:endParaRPr lang="fr-FR" sz="1100" dirty="0"/>
          </a:p>
          <a:p>
            <a:r>
              <a:rPr lang="fr-FR" sz="1100" b="1" dirty="0"/>
              <a:t>Financement : marge horaire de l’établissement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25444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copil 1 egalite filles garcons 28 11 24</Template>
  <TotalTime>1225</TotalTime>
  <Words>2490</Words>
  <Application>Microsoft Office PowerPoint</Application>
  <PresentationFormat>Grand écran</PresentationFormat>
  <Paragraphs>519</Paragraphs>
  <Slides>28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Marianne</vt:lpstr>
      <vt:lpstr>Marianne Light</vt:lpstr>
      <vt:lpstr>Times New Roman</vt:lpstr>
      <vt:lpstr>Trebuchet MS</vt:lpstr>
      <vt:lpstr>Wingdings</vt:lpstr>
      <vt:lpstr>Wingdings 3</vt:lpstr>
      <vt:lpstr>Conception personnalisée</vt:lpstr>
      <vt:lpstr>Facette</vt:lpstr>
      <vt:lpstr>Réunion annuelle  des professeurs de créole Académie de la Guadeloupe </vt:lpstr>
      <vt:lpstr>L’équipe :</vt:lpstr>
      <vt:lpstr>Présentation PowerPoint</vt:lpstr>
      <vt:lpstr>Quelques principes généraux pour l’enseignement des LVER au 1er degré</vt:lpstr>
      <vt:lpstr>Quelques principes généraux pour l’enseignement des LVER au 1er degré</vt:lpstr>
      <vt:lpstr>Les fondamentaux CANOPE</vt:lpstr>
      <vt:lpstr>Les enseignants de créole</vt:lpstr>
      <vt:lpstr>Autres missions : </vt:lpstr>
      <vt:lpstr>Collège : Enseignements facultatifs de LVER</vt:lpstr>
      <vt:lpstr> Collège : Enseignement obligatoire de LVB</vt:lpstr>
      <vt:lpstr>Enseignement de la LVR en LGT . </vt:lpstr>
      <vt:lpstr> Volumes horaires LVB-LVC en LGT</vt:lpstr>
      <vt:lpstr>Baccalauréat professionnel</vt:lpstr>
      <vt:lpstr>Présentation PowerPoint</vt:lpstr>
      <vt:lpstr>Bilan BCG cand sco.session 2025</vt:lpstr>
      <vt:lpstr>Bilan : BTG session 2025</vt:lpstr>
      <vt:lpstr>EDS LLCER 1ère et Tle cand sco</vt:lpstr>
      <vt:lpstr>BAC PRO session 2025</vt:lpstr>
      <vt:lpstr>CAP EOF cand ind</vt:lpstr>
      <vt:lpstr>BTS </vt:lpstr>
      <vt:lpstr>Concours MMK</vt:lpstr>
      <vt:lpstr>Nouveautés</vt:lpstr>
      <vt:lpstr> Note de contrôle continu calculée à partir des moyennes annuelles de 3ème pour tous les élèves scolarisés </vt:lpstr>
      <vt:lpstr>EVARS</vt:lpstr>
      <vt:lpstr>EVARS</vt:lpstr>
      <vt:lpstr>Pré-programmes de LVR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DU COMITE DE PILOTAGE Mission Egalité filles/garçons  Rectorat Académie de Guadeloupe</dc:title>
  <dc:subject/>
  <dc:creator>Anne Million-Rousseau</dc:creator>
  <cp:keywords/>
  <dc:description/>
  <cp:lastModifiedBy>Sarah Mozar</cp:lastModifiedBy>
  <cp:revision>242</cp:revision>
  <dcterms:created xsi:type="dcterms:W3CDTF">2024-11-27T15:11:17Z</dcterms:created>
  <dcterms:modified xsi:type="dcterms:W3CDTF">2025-11-12T12:17:44Z</dcterms:modified>
  <cp:category/>
</cp:coreProperties>
</file>