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</p:sldIdLst>
  <p:sldSz cy="10693400" cx="18288000"/>
  <p:notesSz cx="6858000" cy="9144000"/>
  <p:embeddedFontLst>
    <p:embeddedFont>
      <p:font typeface="Open Sans"/>
      <p:bold r:id="rId38"/>
      <p:boldItalic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0" roundtripDataSignature="AMtx7mgLtpzR1I28CQbqczQh4/g8qGoD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customschemas.google.com/relationships/presentationmetadata" Target="metadata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font" Target="fonts/OpenSans-boldItalic.fntdata"/><Relationship Id="rId16" Type="http://schemas.openxmlformats.org/officeDocument/2006/relationships/slide" Target="slides/slide12.xml"/><Relationship Id="rId38" Type="http://schemas.openxmlformats.org/officeDocument/2006/relationships/font" Target="fonts/OpenSans-bold.fntdata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5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6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3" name="Google Shape;13;p36"/>
          <p:cNvSpPr txBox="1"/>
          <p:nvPr>
            <p:ph idx="1" type="body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Calibri"/>
              <a:buNone/>
              <a:defRPr>
                <a:solidFill>
                  <a:srgbClr val="888888"/>
                </a:solidFill>
              </a:defRPr>
            </a:lvl1pPr>
            <a:lvl2pPr indent="-228600" lvl="1" marL="9144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Calibri"/>
              <a:buNone/>
              <a:defRPr>
                <a:solidFill>
                  <a:srgbClr val="888888"/>
                </a:solidFill>
              </a:defRPr>
            </a:lvl2pPr>
            <a:lvl3pPr indent="-228600" lvl="2" marL="1371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Calibri"/>
              <a:buNone/>
              <a:defRPr>
                <a:solidFill>
                  <a:srgbClr val="888888"/>
                </a:solidFill>
              </a:defRPr>
            </a:lvl3pPr>
            <a:lvl4pPr indent="-228600" lvl="3" marL="18288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Calibri"/>
              <a:buNone/>
              <a:defRPr>
                <a:solidFill>
                  <a:srgbClr val="888888"/>
                </a:solidFill>
              </a:defRPr>
            </a:lvl4pPr>
            <a:lvl5pPr indent="-228600" lvl="4" marL="22860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Calibri"/>
              <a:buNone/>
              <a:defRPr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7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7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8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38"/>
          <p:cNvSpPr txBox="1"/>
          <p:nvPr>
            <p:ph idx="1" type="body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None/>
              <a:defRPr sz="20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None/>
              <a:defRPr sz="20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alibri"/>
              <a:buNone/>
              <a:defRPr sz="20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8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9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5" name="Google Shape;25;p3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1pPr>
            <a:lvl2pPr indent="-4064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–"/>
              <a:defRPr sz="2800"/>
            </a:lvl2pPr>
            <a:lvl3pPr indent="-4064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3pPr>
            <a:lvl4pPr indent="-4064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–"/>
              <a:defRPr sz="2800"/>
            </a:lvl4pPr>
            <a:lvl5pPr indent="-4064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»"/>
              <a:defRPr sz="28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39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0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9" name="Google Shape;29;p40"/>
          <p:cNvSpPr txBox="1"/>
          <p:nvPr>
            <p:ph idx="1" type="body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b="1" sz="24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0"/>
          <p:cNvSpPr txBox="1"/>
          <p:nvPr>
            <p:ph idx="2" type="body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0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1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4" name="Google Shape;34;p41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2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4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42"/>
          <p:cNvSpPr txBox="1"/>
          <p:nvPr>
            <p:ph idx="2" type="body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42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3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43"/>
          <p:cNvSpPr/>
          <p:nvPr>
            <p:ph idx="2" type="pic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43"/>
          <p:cNvSpPr txBox="1"/>
          <p:nvPr>
            <p:ph idx="1" type="body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sz="14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3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4"/>
          <p:cNvSpPr txBox="1"/>
          <p:nvPr>
            <p:ph type="title"/>
          </p:nvPr>
        </p:nvSpPr>
        <p:spPr>
          <a:xfrm>
            <a:off x="914400" y="143568"/>
            <a:ext cx="16459200" cy="2351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34"/>
          <p:cNvSpPr txBox="1"/>
          <p:nvPr>
            <p:ph idx="1" type="body"/>
          </p:nvPr>
        </p:nvSpPr>
        <p:spPr>
          <a:xfrm>
            <a:off x="914400" y="2495126"/>
            <a:ext cx="16459200" cy="8198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318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318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4"/>
          <p:cNvSpPr txBox="1"/>
          <p:nvPr>
            <p:ph idx="12" type="sldNum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6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6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6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6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6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9.png"/><Relationship Id="rId6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/>
          <p:nvPr/>
        </p:nvSpPr>
        <p:spPr>
          <a:xfrm>
            <a:off x="-1" y="6369187"/>
            <a:ext cx="4120314" cy="41203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15194154" y="2540500"/>
            <a:ext cx="2712345" cy="242077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38890" y="1809288"/>
            <a:ext cx="1814521" cy="217633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2253409" y="4092271"/>
            <a:ext cx="12521060" cy="15691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13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200"/>
              <a:buFont typeface="Open Sans"/>
              <a:buNone/>
            </a:pPr>
            <a:r>
              <a:rPr b="1" i="0" lang="en-US" sz="92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Online Etiquette Quiz</a:t>
            </a:r>
            <a:endParaRPr/>
          </a:p>
        </p:txBody>
      </p:sp>
      <p:sp>
        <p:nvSpPr>
          <p:cNvPr id="53" name="Google Shape;53;p1"/>
          <p:cNvSpPr txBox="1"/>
          <p:nvPr/>
        </p:nvSpPr>
        <p:spPr>
          <a:xfrm>
            <a:off x="12123097" y="8094201"/>
            <a:ext cx="5453400" cy="16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2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Open Sans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LYDIE PHILBERT – </a:t>
            </a:r>
            <a:endParaRPr/>
          </a:p>
          <a:p>
            <a:pPr indent="0" lvl="0" marL="0" marR="0" rtl="0" algn="ctr">
              <a:lnSpc>
                <a:spcPct val="1392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Open Sans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COLLEGE EDMOND BAMBUCK</a:t>
            </a:r>
            <a:endParaRPr/>
          </a:p>
          <a:p>
            <a:pPr indent="0" lvl="0" marL="0" marR="0" rtl="0" algn="ctr">
              <a:lnSpc>
                <a:spcPct val="13928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Open Sans"/>
              <a:buNone/>
            </a:pPr>
            <a:r>
              <a:rPr b="1" lang="en-US" sz="2800">
                <a:latin typeface="Open Sans"/>
                <a:ea typeface="Open Sans"/>
                <a:cs typeface="Open Sans"/>
                <a:sym typeface="Open Sans"/>
              </a:rPr>
              <a:t>ACADÉMIE</a:t>
            </a:r>
            <a:r>
              <a:rPr b="1" i="0" lang="en-US" sz="2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LA GUADELOUPE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0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6" name="Google Shape;146;p10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47" name="Google Shape;147;p10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0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4</a:t>
              </a:r>
              <a:endParaRPr/>
            </a:p>
          </p:txBody>
        </p:sp>
      </p:grpSp>
      <p:sp>
        <p:nvSpPr>
          <p:cNvPr id="149" name="Google Shape;149;p10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 txBox="1"/>
          <p:nvPr/>
        </p:nvSpPr>
        <p:spPr>
          <a:xfrm>
            <a:off x="1255527" y="5288850"/>
            <a:ext cx="15337422" cy="1353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B. Report the account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Reporting helps stop harmful content quickly.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1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1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friend is crying because people shared a video of them without permission. What can you say?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“It’s not a big deal. Forget it.”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“You should send a video of them too.”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“I’m sorry this happened. I can help you talk to an adult.”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“Just turn off your phone.”</a:t>
            </a:r>
            <a:endParaRPr/>
          </a:p>
        </p:txBody>
      </p:sp>
      <p:grpSp>
        <p:nvGrpSpPr>
          <p:cNvPr id="158" name="Google Shape;158;p11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59" name="Google Shape;159;p11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1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5</a:t>
              </a:r>
              <a:endParaRPr/>
            </a:p>
          </p:txBody>
        </p:sp>
      </p:grpSp>
      <p:sp>
        <p:nvSpPr>
          <p:cNvPr id="161" name="Google Shape;161;p11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2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2"/>
          <p:cNvSpPr txBox="1"/>
          <p:nvPr/>
        </p:nvSpPr>
        <p:spPr>
          <a:xfrm>
            <a:off x="3647794" y="4242013"/>
            <a:ext cx="10992412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“I’m sorry this happened. I can help you talk to an adult.”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Support your friend and help them seek help.</a:t>
            </a:r>
            <a:endParaRPr/>
          </a:p>
        </p:txBody>
      </p:sp>
      <p:grpSp>
        <p:nvGrpSpPr>
          <p:cNvPr id="169" name="Google Shape;169;p12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70" name="Google Shape;170;p12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2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5</a:t>
              </a:r>
              <a:endParaRPr/>
            </a:p>
          </p:txBody>
        </p:sp>
      </p:grpSp>
      <p:sp>
        <p:nvSpPr>
          <p:cNvPr id="172" name="Google Shape;172;p12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3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3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see a sad message from a classmate: “I don’t want to go to school anymore.” What should you do?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Send a funny meme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Ignore it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Ask if they are OK and talk to an adult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Share the message so people know</a:t>
            </a:r>
            <a:endParaRPr/>
          </a:p>
        </p:txBody>
      </p:sp>
      <p:grpSp>
        <p:nvGrpSpPr>
          <p:cNvPr id="180" name="Google Shape;180;p13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81" name="Google Shape;181;p13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3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6</a:t>
              </a:r>
              <a:endParaRPr/>
            </a:p>
          </p:txBody>
        </p:sp>
      </p:grpSp>
      <p:sp>
        <p:nvSpPr>
          <p:cNvPr id="183" name="Google Shape;183;p13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4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 txBox="1"/>
          <p:nvPr/>
        </p:nvSpPr>
        <p:spPr>
          <a:xfrm>
            <a:off x="3647794" y="4242013"/>
            <a:ext cx="10992412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74228" lvl="2" marL="1122683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⚬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Ask if they are OK and talk to an adult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228" lvl="2" marL="1122683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⚬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message is serious. Always inform a trusted adult.</a:t>
            </a:r>
            <a:endParaRPr/>
          </a:p>
        </p:txBody>
      </p:sp>
      <p:grpSp>
        <p:nvGrpSpPr>
          <p:cNvPr id="191" name="Google Shape;191;p14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92" name="Google Shape;192;p14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14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6</a:t>
              </a:r>
              <a:endParaRPr/>
            </a:p>
          </p:txBody>
        </p:sp>
      </p:grpSp>
      <p:sp>
        <p:nvSpPr>
          <p:cNvPr id="194" name="Google Shape;194;p14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5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5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1" name="Google Shape;201;p15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02" name="Google Shape;202;p15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5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7</a:t>
              </a:r>
              <a:endParaRPr/>
            </a:p>
          </p:txBody>
        </p:sp>
      </p:grpSp>
      <p:sp>
        <p:nvSpPr>
          <p:cNvPr id="204" name="Google Shape;204;p15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5"/>
          <p:cNvSpPr txBox="1"/>
          <p:nvPr/>
        </p:nvSpPr>
        <p:spPr>
          <a:xfrm>
            <a:off x="1197918" y="5288850"/>
            <a:ext cx="15337422" cy="306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Someone writes a rumour about a student on social media. What is a rumour?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A funny story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A true fact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A story you’re not sure is true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A school rule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6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6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2" name="Google Shape;212;p16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13" name="Google Shape;213;p16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6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7</a:t>
              </a:r>
              <a:endParaRPr/>
            </a:p>
          </p:txBody>
        </p:sp>
      </p:grpSp>
      <p:sp>
        <p:nvSpPr>
          <p:cNvPr id="215" name="Google Shape;215;p16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6"/>
          <p:cNvSpPr txBox="1"/>
          <p:nvPr/>
        </p:nvSpPr>
        <p:spPr>
          <a:xfrm>
            <a:off x="4531650" y="5979073"/>
            <a:ext cx="8657630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A story you’re not sure is true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Rumours can be false and harmful. Don’t spread them.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7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7"/>
          <p:cNvSpPr txBox="1"/>
          <p:nvPr/>
        </p:nvSpPr>
        <p:spPr>
          <a:xfrm>
            <a:off x="3256548" y="4611254"/>
            <a:ext cx="10992411" cy="8017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classmate asks for your password to “help you”. What do you say?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“OK but don’t tell anyone.”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“You can change it if you want.”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“No, I never share my passwords.”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“Only if we exchange passwords.”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307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4" name="Google Shape;224;p17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25" name="Google Shape;225;p17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17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8</a:t>
              </a:r>
              <a:endParaRPr/>
            </a:p>
          </p:txBody>
        </p:sp>
      </p:grpSp>
      <p:sp>
        <p:nvSpPr>
          <p:cNvPr id="227" name="Google Shape;227;p17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8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8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4" name="Google Shape;234;p18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35" name="Google Shape;235;p18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18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8</a:t>
              </a:r>
              <a:endParaRPr/>
            </a:p>
          </p:txBody>
        </p:sp>
      </p:grpSp>
      <p:sp>
        <p:nvSpPr>
          <p:cNvPr id="237" name="Google Shape;237;p18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8"/>
          <p:cNvSpPr txBox="1"/>
          <p:nvPr/>
        </p:nvSpPr>
        <p:spPr>
          <a:xfrm>
            <a:off x="1255527" y="5462354"/>
            <a:ext cx="15337422" cy="1353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“No, I never share my passwords.”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Passwords are private. Never share them with anyone.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9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9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want to join an online group. They only accept people who send embarrassing photos. What do you do?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Send the photo to be part of the group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Refuse to send and don’t join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Ask others to send photos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Create a new group with the same rule</a:t>
            </a:r>
            <a:endParaRPr/>
          </a:p>
        </p:txBody>
      </p:sp>
      <p:grpSp>
        <p:nvGrpSpPr>
          <p:cNvPr id="246" name="Google Shape;246;p19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47" name="Google Shape;247;p19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9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9</a:t>
              </a:r>
              <a:endParaRPr/>
            </a:p>
          </p:txBody>
        </p:sp>
      </p:grpSp>
      <p:sp>
        <p:nvSpPr>
          <p:cNvPr id="249" name="Google Shape;249;p19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"/>
          <p:cNvSpPr txBox="1"/>
          <p:nvPr/>
        </p:nvSpPr>
        <p:spPr>
          <a:xfrm>
            <a:off x="5179788" y="223980"/>
            <a:ext cx="7077820" cy="1569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13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200"/>
              <a:buFont typeface="Open Sans"/>
              <a:buNone/>
            </a:pPr>
            <a:r>
              <a:rPr b="1" i="0" lang="en-US" sz="92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Instructions</a:t>
            </a:r>
            <a:endParaRPr/>
          </a:p>
        </p:txBody>
      </p:sp>
      <p:sp>
        <p:nvSpPr>
          <p:cNvPr id="59" name="Google Shape;59;p2"/>
          <p:cNvSpPr txBox="1"/>
          <p:nvPr/>
        </p:nvSpPr>
        <p:spPr>
          <a:xfrm>
            <a:off x="2128763" y="2055116"/>
            <a:ext cx="13566815" cy="1337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Open Sans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 will read 15 situations about online behavior.</a:t>
            </a:r>
            <a:endParaRPr/>
          </a:p>
        </p:txBody>
      </p:sp>
      <p:sp>
        <p:nvSpPr>
          <p:cNvPr id="60" name="Google Shape;60;p2"/>
          <p:cNvSpPr txBox="1"/>
          <p:nvPr/>
        </p:nvSpPr>
        <p:spPr>
          <a:xfrm>
            <a:off x="1703460" y="3809617"/>
            <a:ext cx="14030475" cy="1337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Open Sans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For each question, choose the best answer ( A,B,C or D).</a:t>
            </a:r>
            <a:endParaRPr/>
          </a:p>
        </p:txBody>
      </p:sp>
      <p:sp>
        <p:nvSpPr>
          <p:cNvPr id="61" name="Google Shape;61;p2"/>
          <p:cNvSpPr txBox="1"/>
          <p:nvPr/>
        </p:nvSpPr>
        <p:spPr>
          <a:xfrm>
            <a:off x="0" y="4864351"/>
            <a:ext cx="18288000" cy="2211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Open Sans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Your goal is to choose the most respectful, safe and responsible behaviour online.</a:t>
            </a:r>
            <a:endParaRPr/>
          </a:p>
        </p:txBody>
      </p:sp>
      <p:sp>
        <p:nvSpPr>
          <p:cNvPr id="62" name="Google Shape;62;p2"/>
          <p:cNvSpPr txBox="1"/>
          <p:nvPr/>
        </p:nvSpPr>
        <p:spPr>
          <a:xfrm>
            <a:off x="2274588" y="7433561"/>
            <a:ext cx="12675396" cy="1337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Open Sans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We will correct and explain each answer together.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0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20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20"/>
          <p:cNvSpPr txBox="1"/>
          <p:nvPr/>
        </p:nvSpPr>
        <p:spPr>
          <a:xfrm>
            <a:off x="3647794" y="4242013"/>
            <a:ext cx="10992412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B. Refuse to send and don’t join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group that pressures you is not a safe group to join.</a:t>
            </a:r>
            <a:endParaRPr/>
          </a:p>
        </p:txBody>
      </p:sp>
      <p:grpSp>
        <p:nvGrpSpPr>
          <p:cNvPr id="257" name="Google Shape;257;p20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58" name="Google Shape;258;p20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0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9</a:t>
              </a:r>
              <a:endParaRPr/>
            </a:p>
          </p:txBody>
        </p:sp>
      </p:grpSp>
      <p:sp>
        <p:nvSpPr>
          <p:cNvPr id="260" name="Google Shape;260;p20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1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1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1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posted something and a classmate feels hurt. What is the right thing to do?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Delete it and apologise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Block them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Tell them “It was a joke”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Ask other friends to defend you</a:t>
            </a:r>
            <a:endParaRPr/>
          </a:p>
        </p:txBody>
      </p:sp>
      <p:grpSp>
        <p:nvGrpSpPr>
          <p:cNvPr id="268" name="Google Shape;268;p21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69" name="Google Shape;269;p21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1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10</a:t>
              </a:r>
              <a:endParaRPr/>
            </a:p>
          </p:txBody>
        </p:sp>
      </p:grpSp>
      <p:sp>
        <p:nvSpPr>
          <p:cNvPr id="271" name="Google Shape;271;p21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2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2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2"/>
          <p:cNvSpPr txBox="1"/>
          <p:nvPr/>
        </p:nvSpPr>
        <p:spPr>
          <a:xfrm>
            <a:off x="3647794" y="4242013"/>
            <a:ext cx="10992412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A. Delete it and apologise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Respect others’ feelings. Say sorry and remove the post.</a:t>
            </a:r>
            <a:endParaRPr/>
          </a:p>
        </p:txBody>
      </p:sp>
      <p:grpSp>
        <p:nvGrpSpPr>
          <p:cNvPr id="279" name="Google Shape;279;p22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80" name="Google Shape;280;p22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2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10</a:t>
              </a:r>
              <a:endParaRPr/>
            </a:p>
          </p:txBody>
        </p:sp>
      </p:grpSp>
      <p:sp>
        <p:nvSpPr>
          <p:cNvPr id="282" name="Google Shape;282;p22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3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3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3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see a mean comment about someone. What is the best role to be?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Bystander (just watch)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Bully (join in)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Upstander (help and support)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Joker (make fun of everyone)</a:t>
            </a:r>
            <a:endParaRPr/>
          </a:p>
        </p:txBody>
      </p:sp>
      <p:grpSp>
        <p:nvGrpSpPr>
          <p:cNvPr id="290" name="Google Shape;290;p23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291" name="Google Shape;291;p23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23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11</a:t>
              </a:r>
              <a:endParaRPr/>
            </a:p>
          </p:txBody>
        </p:sp>
      </p:grpSp>
      <p:sp>
        <p:nvSpPr>
          <p:cNvPr id="293" name="Google Shape;293;p23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4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24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4"/>
          <p:cNvSpPr txBox="1"/>
          <p:nvPr/>
        </p:nvSpPr>
        <p:spPr>
          <a:xfrm>
            <a:off x="3647794" y="4242013"/>
            <a:ext cx="10992412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Upstander (help and support)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 upstander helps stop bullying and supports others.</a:t>
            </a:r>
            <a:endParaRPr/>
          </a:p>
        </p:txBody>
      </p:sp>
      <p:grpSp>
        <p:nvGrpSpPr>
          <p:cNvPr id="301" name="Google Shape;301;p24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02" name="Google Shape;302;p24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4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11</a:t>
              </a:r>
              <a:endParaRPr/>
            </a:p>
          </p:txBody>
        </p:sp>
      </p:grpSp>
      <p:sp>
        <p:nvSpPr>
          <p:cNvPr id="304" name="Google Shape;304;p24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5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5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25"/>
          <p:cNvSpPr txBox="1"/>
          <p:nvPr/>
        </p:nvSpPr>
        <p:spPr>
          <a:xfrm>
            <a:off x="3370423" y="4315979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friend asks you to forward a screenshot of a private conversation. What do you do?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Forward it to 3 friends only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Forward it but remove the name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Say “No, it is private”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Post it, but only for 1 hour</a:t>
            </a:r>
            <a:endParaRPr/>
          </a:p>
        </p:txBody>
      </p:sp>
      <p:grpSp>
        <p:nvGrpSpPr>
          <p:cNvPr id="312" name="Google Shape;312;p25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13" name="Google Shape;313;p25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5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12</a:t>
              </a:r>
              <a:endParaRPr/>
            </a:p>
          </p:txBody>
        </p:sp>
      </p:grpSp>
      <p:sp>
        <p:nvSpPr>
          <p:cNvPr id="315" name="Google Shape;315;p25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6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6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2" name="Google Shape;322;p26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23" name="Google Shape;323;p26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6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12</a:t>
              </a:r>
              <a:endParaRPr/>
            </a:p>
          </p:txBody>
        </p:sp>
      </p:grpSp>
      <p:sp>
        <p:nvSpPr>
          <p:cNvPr id="325" name="Google Shape;325;p26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26"/>
          <p:cNvSpPr txBox="1"/>
          <p:nvPr/>
        </p:nvSpPr>
        <p:spPr>
          <a:xfrm>
            <a:off x="5955803" y="4812917"/>
            <a:ext cx="6376394" cy="1353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Say “No, it is private”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Private conversations must stay private.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7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3" name="Google Shape;333;p27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34" name="Google Shape;334;p27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7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13</a:t>
              </a:r>
              <a:endParaRPr/>
            </a:p>
          </p:txBody>
        </p:sp>
      </p:grpSp>
      <p:sp>
        <p:nvSpPr>
          <p:cNvPr id="336" name="Google Shape;336;p27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27"/>
          <p:cNvSpPr txBox="1"/>
          <p:nvPr/>
        </p:nvSpPr>
        <p:spPr>
          <a:xfrm>
            <a:off x="1306070" y="5288850"/>
            <a:ext cx="15337422" cy="306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Someone writes you a message saying “You’re stupid”. What should you do?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Reply with a worse insult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Tell an adult and block them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Post the message online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Send it to all your friends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8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8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4" name="Google Shape;344;p28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45" name="Google Shape;345;p28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8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13</a:t>
              </a:r>
              <a:endParaRPr/>
            </a:p>
          </p:txBody>
        </p:sp>
      </p:grpSp>
      <p:sp>
        <p:nvSpPr>
          <p:cNvPr id="347" name="Google Shape;347;p28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8"/>
          <p:cNvSpPr txBox="1"/>
          <p:nvPr/>
        </p:nvSpPr>
        <p:spPr>
          <a:xfrm>
            <a:off x="1306070" y="5288850"/>
            <a:ext cx="15337422" cy="1939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B. Tell an adult and block them</a:t>
            </a:r>
            <a:endParaRPr/>
          </a:p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</a:pPr>
            <a:r>
              <a:t/>
            </a:r>
            <a:endParaRPr b="0" i="0" sz="2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b="0" i="0" lang="en-US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Protect yourself. Don’t reply with insults.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9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9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5" name="Google Shape;355;p29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56" name="Google Shape;356;p29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9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14</a:t>
              </a:r>
              <a:endParaRPr/>
            </a:p>
          </p:txBody>
        </p:sp>
      </p:grpSp>
      <p:sp>
        <p:nvSpPr>
          <p:cNvPr id="358" name="Google Shape;358;p29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9"/>
          <p:cNvSpPr txBox="1"/>
          <p:nvPr/>
        </p:nvSpPr>
        <p:spPr>
          <a:xfrm>
            <a:off x="3090713" y="4312854"/>
            <a:ext cx="12106575" cy="2724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want to share a photo of a group of students. What is the safest option?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Post it publicly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Send it to a private group with permission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Post it with funny stickers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Tag everyone without asking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" name="Google Shape;69;p3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70" name="Google Shape;70;p3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</a:t>
              </a:r>
              <a:endParaRPr/>
            </a:p>
          </p:txBody>
        </p:sp>
      </p:grpSp>
      <p:sp>
        <p:nvSpPr>
          <p:cNvPr id="72" name="Google Shape;72;p3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 txBox="1"/>
          <p:nvPr/>
        </p:nvSpPr>
        <p:spPr>
          <a:xfrm>
            <a:off x="2134005" y="5146292"/>
            <a:ext cx="14278869" cy="306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Someone sends you a funny picture of a classmate in a group chat. What should you do ? 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Share it with more friends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Save it on your phone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Delete it and don’t share it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Post it on your story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0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30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6" name="Google Shape;366;p30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67" name="Google Shape;367;p30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30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14</a:t>
              </a:r>
              <a:endParaRPr/>
            </a:p>
          </p:txBody>
        </p:sp>
      </p:grpSp>
      <p:sp>
        <p:nvSpPr>
          <p:cNvPr id="369" name="Google Shape;369;p30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30"/>
          <p:cNvSpPr txBox="1"/>
          <p:nvPr/>
        </p:nvSpPr>
        <p:spPr>
          <a:xfrm>
            <a:off x="4868167" y="4312854"/>
            <a:ext cx="8551666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74224" lvl="2" marL="1122671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⚬"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B. Send it to a private group with permission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4224" lvl="2" marL="1122671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⚬"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Always ask before sharing group photos.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1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1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7" name="Google Shape;377;p31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78" name="Google Shape;378;p31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31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15</a:t>
              </a:r>
              <a:endParaRPr/>
            </a:p>
          </p:txBody>
        </p:sp>
      </p:grpSp>
      <p:sp>
        <p:nvSpPr>
          <p:cNvPr id="380" name="Google Shape;380;p31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31"/>
          <p:cNvSpPr txBox="1"/>
          <p:nvPr/>
        </p:nvSpPr>
        <p:spPr>
          <a:xfrm>
            <a:off x="3142502" y="4281913"/>
            <a:ext cx="12224892" cy="31819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see a video of someone falling in the playground. Everyone is sharing it. 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best choice?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Share it with a funny comment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Save it for later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Do not share it and tell others to stop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Make a remix video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2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32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8" name="Google Shape;388;p32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389" name="Google Shape;389;p32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32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15</a:t>
              </a:r>
              <a:endParaRPr/>
            </a:p>
          </p:txBody>
        </p:sp>
      </p:grpSp>
      <p:sp>
        <p:nvSpPr>
          <p:cNvPr id="391" name="Google Shape;391;p32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32"/>
          <p:cNvSpPr txBox="1"/>
          <p:nvPr/>
        </p:nvSpPr>
        <p:spPr>
          <a:xfrm>
            <a:off x="4396752" y="4281913"/>
            <a:ext cx="9716394" cy="1794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Do not share it and tell others to stop</a:t>
            </a:r>
            <a:endParaRPr/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Calibri"/>
              <a:buNone/>
            </a:pPr>
            <a:r>
              <a:t/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Sharing embarrassing videos can hurt people. Stop the chain.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3"/>
          <p:cNvSpPr/>
          <p:nvPr/>
        </p:nvSpPr>
        <p:spPr>
          <a:xfrm>
            <a:off x="-1" y="202500"/>
            <a:ext cx="3961857" cy="292186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33"/>
          <p:cNvSpPr/>
          <p:nvPr/>
        </p:nvSpPr>
        <p:spPr>
          <a:xfrm>
            <a:off x="15902928" y="6515010"/>
            <a:ext cx="1800087" cy="336750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33"/>
          <p:cNvSpPr/>
          <p:nvPr/>
        </p:nvSpPr>
        <p:spPr>
          <a:xfrm>
            <a:off x="7752288" y="8029240"/>
            <a:ext cx="2402954" cy="185327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33"/>
          <p:cNvSpPr/>
          <p:nvPr/>
        </p:nvSpPr>
        <p:spPr>
          <a:xfrm>
            <a:off x="531890" y="8198763"/>
            <a:ext cx="1476825" cy="1746141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33"/>
          <p:cNvSpPr txBox="1"/>
          <p:nvPr/>
        </p:nvSpPr>
        <p:spPr>
          <a:xfrm>
            <a:off x="5606239" y="4166908"/>
            <a:ext cx="5990483" cy="28562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14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en-US" sz="4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 kind online</a:t>
            </a:r>
            <a:endParaRPr/>
          </a:p>
          <a:p>
            <a:pPr indent="0" lvl="0" marL="0" marR="0" rtl="0" algn="ctr">
              <a:lnSpc>
                <a:spcPct val="1414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en-US" sz="4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Protect privacy</a:t>
            </a:r>
            <a:endParaRPr/>
          </a:p>
          <a:p>
            <a:pPr indent="0" lvl="0" marL="0" marR="0" rtl="0" algn="ctr">
              <a:lnSpc>
                <a:spcPct val="1414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1" i="0" lang="en-US" sz="4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Think before you share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" name="Google Shape;80;p4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81" name="Google Shape;81;p4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4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1</a:t>
              </a:r>
              <a:endParaRPr/>
            </a:p>
          </p:txBody>
        </p:sp>
      </p:grpSp>
      <p:sp>
        <p:nvSpPr>
          <p:cNvPr id="83" name="Google Shape;83;p4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 txBox="1"/>
          <p:nvPr/>
        </p:nvSpPr>
        <p:spPr>
          <a:xfrm>
            <a:off x="4764914" y="5165342"/>
            <a:ext cx="9017052" cy="14135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Delete it and don’t share it</a:t>
            </a:r>
            <a:endParaRPr/>
          </a:p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444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Sharing a picture without permission is disrespectful and can hurt the person.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 txBox="1"/>
          <p:nvPr/>
        </p:nvSpPr>
        <p:spPr>
          <a:xfrm>
            <a:off x="3647794" y="4242013"/>
            <a:ext cx="10992412" cy="36233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Before posting a photo of a friend online, what is the best thing to do?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Post it if you like it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Ask your friend if it is OK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Add a funny comment and post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Only ask other friends</a:t>
            </a:r>
            <a:endParaRPr/>
          </a:p>
        </p:txBody>
      </p:sp>
      <p:grpSp>
        <p:nvGrpSpPr>
          <p:cNvPr id="92" name="Google Shape;92;p5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93" name="Google Shape;93;p5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5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2 </a:t>
              </a:r>
              <a:endParaRPr/>
            </a:p>
          </p:txBody>
        </p:sp>
      </p:grpSp>
      <p:sp>
        <p:nvSpPr>
          <p:cNvPr id="95" name="Google Shape;95;p5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 txBox="1"/>
          <p:nvPr/>
        </p:nvSpPr>
        <p:spPr>
          <a:xfrm>
            <a:off x="3647794" y="4242013"/>
            <a:ext cx="10992412" cy="2708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B. Ask your friend if it is OK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Always ask for permission before posting someone’s photo.</a:t>
            </a:r>
            <a:endParaRPr/>
          </a:p>
        </p:txBody>
      </p:sp>
      <p:grpSp>
        <p:nvGrpSpPr>
          <p:cNvPr id="103" name="Google Shape;103;p6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04" name="Google Shape;104;p6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6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2 </a:t>
              </a:r>
              <a:endParaRPr/>
            </a:p>
          </p:txBody>
        </p:sp>
      </p:grpSp>
      <p:sp>
        <p:nvSpPr>
          <p:cNvPr id="106" name="Google Shape;106;p6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1465765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3647794" y="4593362"/>
            <a:ext cx="10992412" cy="2013407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receive a mean comment about a student. What is the best reaction?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Laugh with the person who sent it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Ignore it and say nothing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Tell them it is not kind and they should stop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Send it to someone else “to show”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307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Laugh with the person who sent it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Ignore it and say nothing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Tell them it is not kind and they should stop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Send it to someone else “to show”</a:t>
            </a:r>
            <a:endParaRPr/>
          </a:p>
        </p:txBody>
      </p:sp>
      <p:grpSp>
        <p:nvGrpSpPr>
          <p:cNvPr id="114" name="Google Shape;114;p7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15" name="Google Shape;115;p7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7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3</a:t>
              </a:r>
              <a:endParaRPr/>
            </a:p>
          </p:txBody>
        </p:sp>
      </p:grpSp>
      <p:sp>
        <p:nvSpPr>
          <p:cNvPr id="117" name="Google Shape;117;p7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7AD"/>
            </a:gs>
            <a:gs pos="100000">
              <a:srgbClr val="FFA9F9"/>
            </a:gs>
          </a:gsLst>
          <a:lin ang="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8"/>
          <p:cNvSpPr/>
          <p:nvPr/>
        </p:nvSpPr>
        <p:spPr>
          <a:xfrm>
            <a:off x="1465765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8"/>
          <p:cNvSpPr txBox="1"/>
          <p:nvPr/>
        </p:nvSpPr>
        <p:spPr>
          <a:xfrm>
            <a:off x="3647794" y="4593350"/>
            <a:ext cx="10992412" cy="20320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2055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✅ C. Tell them it is not kind and they should stop</a:t>
            </a:r>
            <a:endParaRPr/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23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Speaking up can help stop unkind behaviour.</a:t>
            </a:r>
            <a:endParaRPr/>
          </a:p>
          <a:p>
            <a:pPr indent="0" lvl="0" marL="0" marR="0" rtl="0" algn="ctr">
              <a:lnSpc>
                <a:spcPct val="133076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Laugh with the person who sent it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Ignore it and say nothing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Tell them it is not kind and they should stop</a:t>
            </a:r>
            <a:endParaRPr/>
          </a:p>
          <a:p>
            <a:pPr indent="-3566182" lvl="2" marL="10698546" marR="0" rtl="0" algn="ctr">
              <a:lnSpc>
                <a:spcPct val="1400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700"/>
              <a:buFont typeface="Arial"/>
              <a:buChar char="⚬"/>
            </a:pPr>
            <a:r>
              <a:rPr b="0" i="0" lang="en-US" sz="24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Send it to someone else “to show”</a:t>
            </a:r>
            <a:endParaRPr/>
          </a:p>
        </p:txBody>
      </p:sp>
      <p:grpSp>
        <p:nvGrpSpPr>
          <p:cNvPr id="125" name="Google Shape;125;p8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26" name="Google Shape;126;p8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8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Answer 3</a:t>
              </a:r>
              <a:endParaRPr/>
            </a:p>
          </p:txBody>
        </p:sp>
      </p:grpSp>
      <p:sp>
        <p:nvSpPr>
          <p:cNvPr id="128" name="Google Shape;128;p8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66C4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"/>
          <p:cNvSpPr/>
          <p:nvPr/>
        </p:nvSpPr>
        <p:spPr>
          <a:xfrm>
            <a:off x="1475289" y="3561162"/>
            <a:ext cx="15337422" cy="495012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1475290" y="2027540"/>
            <a:ext cx="15337419" cy="66369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 txBox="1"/>
          <p:nvPr/>
        </p:nvSpPr>
        <p:spPr>
          <a:xfrm>
            <a:off x="3647794" y="4242013"/>
            <a:ext cx="10992412" cy="36537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Someone creates a fake account to make jokes about a student. What should you do first?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t/>
            </a:r>
            <a:endParaRPr b="1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Follow the account to see more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Report the account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C. Send it to your class group</a:t>
            </a:r>
            <a:endParaRPr/>
          </a:p>
          <a:p>
            <a:pPr indent="0" lvl="0" marL="0" marR="0" rtl="0" algn="ctr">
              <a:lnSpc>
                <a:spcPct val="13846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D. Comment a joke too</a:t>
            </a:r>
            <a:endParaRPr/>
          </a:p>
        </p:txBody>
      </p:sp>
      <p:grpSp>
        <p:nvGrpSpPr>
          <p:cNvPr id="136" name="Google Shape;136;p9"/>
          <p:cNvGrpSpPr/>
          <p:nvPr/>
        </p:nvGrpSpPr>
        <p:grpSpPr>
          <a:xfrm>
            <a:off x="3647793" y="2950123"/>
            <a:ext cx="10992414" cy="881745"/>
            <a:chOff x="-1" y="0"/>
            <a:chExt cx="10992412" cy="881743"/>
          </a:xfrm>
        </p:grpSpPr>
        <p:sp>
          <p:nvSpPr>
            <p:cNvPr id="137" name="Google Shape;137;p9"/>
            <p:cNvSpPr/>
            <p:nvPr/>
          </p:nvSpPr>
          <p:spPr>
            <a:xfrm>
              <a:off x="0" y="0"/>
              <a:ext cx="10992410" cy="881743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t" bIns="45700" lIns="457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9"/>
            <p:cNvSpPr txBox="1"/>
            <p:nvPr/>
          </p:nvSpPr>
          <p:spPr>
            <a:xfrm>
              <a:off x="-1" y="62186"/>
              <a:ext cx="10992412" cy="5403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44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0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Question 4</a:t>
              </a:r>
              <a:endParaRPr/>
            </a:p>
          </p:txBody>
        </p:sp>
      </p:grpSp>
      <p:sp>
        <p:nvSpPr>
          <p:cNvPr id="139" name="Google Shape;139;p9"/>
          <p:cNvSpPr/>
          <p:nvPr/>
        </p:nvSpPr>
        <p:spPr>
          <a:xfrm>
            <a:off x="3779784" y="2367737"/>
            <a:ext cx="2603607" cy="881744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