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81EDA4-7D62-46FE-9198-0991B9888FD3}" v="6" dt="2025-01-14T23:08:02.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26667" autoAdjust="0"/>
  </p:normalViewPr>
  <p:slideViewPr>
    <p:cSldViewPr snapToGrid="0">
      <p:cViewPr varScale="1">
        <p:scale>
          <a:sx n="22" d="100"/>
          <a:sy n="22" d="100"/>
        </p:scale>
        <p:origin x="302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adys celini" userId="c3097e8773d8eda4" providerId="LiveId" clId="{1181EDA4-7D62-46FE-9198-0991B9888FD3}"/>
    <pc:docChg chg="undo redo custSel addSld delSld modSld">
      <pc:chgData name="gladys celini" userId="c3097e8773d8eda4" providerId="LiveId" clId="{1181EDA4-7D62-46FE-9198-0991B9888FD3}" dt="2025-01-14T23:23:58.077" v="537" actId="20577"/>
      <pc:docMkLst>
        <pc:docMk/>
      </pc:docMkLst>
      <pc:sldChg chg="modNotesTx">
        <pc:chgData name="gladys celini" userId="c3097e8773d8eda4" providerId="LiveId" clId="{1181EDA4-7D62-46FE-9198-0991B9888FD3}" dt="2025-01-14T16:45:37.427" v="264" actId="20577"/>
        <pc:sldMkLst>
          <pc:docMk/>
          <pc:sldMk cId="2735012322" sldId="257"/>
        </pc:sldMkLst>
      </pc:sldChg>
      <pc:sldChg chg="modNotesTx">
        <pc:chgData name="gladys celini" userId="c3097e8773d8eda4" providerId="LiveId" clId="{1181EDA4-7D62-46FE-9198-0991B9888FD3}" dt="2025-01-14T22:24:40.355" v="303" actId="20577"/>
        <pc:sldMkLst>
          <pc:docMk/>
          <pc:sldMk cId="2002467082" sldId="258"/>
        </pc:sldMkLst>
      </pc:sldChg>
      <pc:sldChg chg="addSp modSp mod modNotesTx">
        <pc:chgData name="gladys celini" userId="c3097e8773d8eda4" providerId="LiveId" clId="{1181EDA4-7D62-46FE-9198-0991B9888FD3}" dt="2025-01-14T22:26:46.367" v="392" actId="20577"/>
        <pc:sldMkLst>
          <pc:docMk/>
          <pc:sldMk cId="2869664212" sldId="259"/>
        </pc:sldMkLst>
        <pc:picChg chg="add mod">
          <ac:chgData name="gladys celini" userId="c3097e8773d8eda4" providerId="LiveId" clId="{1181EDA4-7D62-46FE-9198-0991B9888FD3}" dt="2025-01-08T20:49:13.486" v="106" actId="962"/>
          <ac:picMkLst>
            <pc:docMk/>
            <pc:sldMk cId="2869664212" sldId="259"/>
            <ac:picMk id="5" creationId="{F58885B4-5F1C-E2F6-E467-B011064E1873}"/>
          </ac:picMkLst>
        </pc:picChg>
      </pc:sldChg>
      <pc:sldChg chg="addSp modSp mod modNotesTx">
        <pc:chgData name="gladys celini" userId="c3097e8773d8eda4" providerId="LiveId" clId="{1181EDA4-7D62-46FE-9198-0991B9888FD3}" dt="2025-01-14T23:23:58.077" v="537" actId="20577"/>
        <pc:sldMkLst>
          <pc:docMk/>
          <pc:sldMk cId="3465790580" sldId="261"/>
        </pc:sldMkLst>
        <pc:picChg chg="add mod">
          <ac:chgData name="gladys celini" userId="c3097e8773d8eda4" providerId="LiveId" clId="{1181EDA4-7D62-46FE-9198-0991B9888FD3}" dt="2025-01-14T23:08:04.698" v="395" actId="962"/>
          <ac:picMkLst>
            <pc:docMk/>
            <pc:sldMk cId="3465790580" sldId="261"/>
            <ac:picMk id="5" creationId="{ACED1245-978E-F68D-7717-52A51F39BD96}"/>
          </ac:picMkLst>
        </pc:picChg>
      </pc:sldChg>
      <pc:sldChg chg="addSp delSp modSp add del mod modClrScheme chgLayout">
        <pc:chgData name="gladys celini" userId="c3097e8773d8eda4" providerId="LiveId" clId="{1181EDA4-7D62-46FE-9198-0991B9888FD3}" dt="2025-01-14T16:42:50.791" v="217" actId="2696"/>
        <pc:sldMkLst>
          <pc:docMk/>
          <pc:sldMk cId="1125402812" sldId="262"/>
        </pc:sldMkLst>
        <pc:spChg chg="add del">
          <ac:chgData name="gladys celini" userId="c3097e8773d8eda4" providerId="LiveId" clId="{1181EDA4-7D62-46FE-9198-0991B9888FD3}" dt="2025-01-14T16:35:52.890" v="123" actId="22"/>
          <ac:spMkLst>
            <pc:docMk/>
            <pc:sldMk cId="1125402812" sldId="262"/>
            <ac:spMk id="3" creationId="{D95A7448-08D0-5298-7651-2CC7A31D222D}"/>
          </ac:spMkLst>
        </pc:spChg>
        <pc:spChg chg="add del mod ord">
          <ac:chgData name="gladys celini" userId="c3097e8773d8eda4" providerId="LiveId" clId="{1181EDA4-7D62-46FE-9198-0991B9888FD3}" dt="2025-01-14T16:37:31.004" v="131" actId="478"/>
          <ac:spMkLst>
            <pc:docMk/>
            <pc:sldMk cId="1125402812" sldId="262"/>
            <ac:spMk id="4" creationId="{330D86FC-E76C-1FD5-A4E1-02F1398247CC}"/>
          </ac:spMkLst>
        </pc:spChg>
        <pc:spChg chg="add del mod">
          <ac:chgData name="gladys celini" userId="c3097e8773d8eda4" providerId="LiveId" clId="{1181EDA4-7D62-46FE-9198-0991B9888FD3}" dt="2025-01-14T16:42:29.010" v="216" actId="20577"/>
          <ac:spMkLst>
            <pc:docMk/>
            <pc:sldMk cId="1125402812" sldId="262"/>
            <ac:spMk id="7" creationId="{D139A288-7FBE-F3E4-A979-97974797C97A}"/>
          </ac:spMkLst>
        </pc:spChg>
        <pc:spChg chg="add del mod ord">
          <ac:chgData name="gladys celini" userId="c3097e8773d8eda4" providerId="LiveId" clId="{1181EDA4-7D62-46FE-9198-0991B9888FD3}" dt="2025-01-14T16:37:06.947" v="127" actId="700"/>
          <ac:spMkLst>
            <pc:docMk/>
            <pc:sldMk cId="1125402812" sldId="262"/>
            <ac:spMk id="8" creationId="{E56899E2-0288-E870-8648-2EEB5CF52D31}"/>
          </ac:spMkLst>
        </pc:spChg>
        <pc:spChg chg="add del mod ord">
          <ac:chgData name="gladys celini" userId="c3097e8773d8eda4" providerId="LiveId" clId="{1181EDA4-7D62-46FE-9198-0991B9888FD3}" dt="2025-01-14T16:37:06.947" v="127" actId="700"/>
          <ac:spMkLst>
            <pc:docMk/>
            <pc:sldMk cId="1125402812" sldId="262"/>
            <ac:spMk id="9" creationId="{3143CEA2-010A-2A28-89B6-A84AB14F63BA}"/>
          </ac:spMkLst>
        </pc:spChg>
        <pc:spChg chg="add del mod">
          <ac:chgData name="gladys celini" userId="c3097e8773d8eda4" providerId="LiveId" clId="{1181EDA4-7D62-46FE-9198-0991B9888FD3}" dt="2025-01-14T16:42:21.875" v="202" actId="478"/>
          <ac:spMkLst>
            <pc:docMk/>
            <pc:sldMk cId="1125402812" sldId="262"/>
            <ac:spMk id="11" creationId="{22885C01-0B26-ED2C-03CE-1B84320BD828}"/>
          </ac:spMkLst>
        </pc:spChg>
        <pc:grpChg chg="add">
          <ac:chgData name="gladys celini" userId="c3097e8773d8eda4" providerId="LiveId" clId="{1181EDA4-7D62-46FE-9198-0991B9888FD3}" dt="2025-01-14T16:37:17.546" v="130" actId="26606"/>
          <ac:grpSpMkLst>
            <pc:docMk/>
            <pc:sldMk cId="1125402812" sldId="262"/>
            <ac:grpSpMk id="12" creationId="{6258F736-B256-8039-9DC6-F4E49A5C5AD5}"/>
          </ac:grpSpMkLst>
        </pc:grpChg>
        <pc:picChg chg="add del mod ord">
          <ac:chgData name="gladys celini" userId="c3097e8773d8eda4" providerId="LiveId" clId="{1181EDA4-7D62-46FE-9198-0991B9888FD3}" dt="2025-01-14T16:42:21.904" v="204" actId="14100"/>
          <ac:picMkLst>
            <pc:docMk/>
            <pc:sldMk cId="1125402812" sldId="262"/>
            <ac:picMk id="5" creationId="{C31E2ABD-2B67-A860-78F1-7B14B2E738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GP"/>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34CA2-4117-4858-A3A7-18A89F2E19B8}" type="datetimeFigureOut">
              <a:rPr lang="fr-GP" smtClean="0"/>
              <a:t>14/01/2025</a:t>
            </a:fld>
            <a:endParaRPr lang="fr-GP"/>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GP"/>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GP"/>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D8FB2-60C6-4AAE-810C-79B2DF8F915E}" type="slidenum">
              <a:rPr lang="fr-GP" smtClean="0"/>
              <a:t>‹N°›</a:t>
            </a:fld>
            <a:endParaRPr lang="fr-GP"/>
          </a:p>
        </p:txBody>
      </p:sp>
    </p:spTree>
    <p:extLst>
      <p:ext uri="{BB962C8B-B14F-4D97-AF65-F5344CB8AC3E}">
        <p14:creationId xmlns:p14="http://schemas.microsoft.com/office/powerpoint/2010/main" val="115652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Byenbonjou toutmoun, An sé Gildas Célini, pwofésè kréyòl fwansé é </a:t>
            </a:r>
            <a:r>
              <a:rPr lang="fr-FR" dirty="0" err="1"/>
              <a:t>téyat</a:t>
            </a:r>
            <a:r>
              <a:rPr lang="fr-FR" dirty="0"/>
              <a:t>. </a:t>
            </a:r>
          </a:p>
          <a:p>
            <a:r>
              <a:rPr lang="fr-FR" dirty="0"/>
              <a:t>Jòdila man </a:t>
            </a:r>
            <a:r>
              <a:rPr lang="fr-FR" dirty="0" err="1"/>
              <a:t>Mozar</a:t>
            </a:r>
            <a:r>
              <a:rPr lang="fr-FR" dirty="0"/>
              <a:t> mandé mwen bokanté épi zòt si sé 3 </a:t>
            </a:r>
            <a:r>
              <a:rPr lang="fr-FR" dirty="0" err="1"/>
              <a:t>pwen</a:t>
            </a:r>
            <a:r>
              <a:rPr lang="fr-FR" dirty="0"/>
              <a:t> lasa.</a:t>
            </a:r>
            <a:endParaRPr lang="fr-GP" dirty="0"/>
          </a:p>
        </p:txBody>
      </p:sp>
      <p:sp>
        <p:nvSpPr>
          <p:cNvPr id="4" name="Espace réservé du numéro de diapositive 3"/>
          <p:cNvSpPr>
            <a:spLocks noGrp="1"/>
          </p:cNvSpPr>
          <p:nvPr>
            <p:ph type="sldNum" sz="quarter" idx="5"/>
          </p:nvPr>
        </p:nvSpPr>
        <p:spPr/>
        <p:txBody>
          <a:bodyPr/>
          <a:lstStyle/>
          <a:p>
            <a:fld id="{7FAD8FB2-60C6-4AAE-810C-79B2DF8F915E}" type="slidenum">
              <a:rPr lang="fr-GP" smtClean="0"/>
              <a:t>1</a:t>
            </a:fld>
            <a:endParaRPr lang="fr-GP"/>
          </a:p>
        </p:txBody>
      </p:sp>
    </p:spTree>
    <p:extLst>
      <p:ext uri="{BB962C8B-B14F-4D97-AF65-F5344CB8AC3E}">
        <p14:creationId xmlns:p14="http://schemas.microsoft.com/office/powerpoint/2010/main" val="70113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L’éducation artistique et culturelle (EAC) </a:t>
            </a:r>
            <a:r>
              <a:rPr lang="fr-FR" b="0" dirty="0"/>
              <a:t>a pour objectif d’encourager la participation de tous les enfants et les jeunes à la vie artistique et culturelle par 3 piliers qui sont : </a:t>
            </a:r>
          </a:p>
          <a:p>
            <a:pPr marL="171450" indent="-171450">
              <a:buFontTx/>
              <a:buChar char="-"/>
            </a:pPr>
            <a:r>
              <a:rPr lang="fr-FR" b="0" dirty="0"/>
              <a:t>l’acquisition de connaissances, avec un rapport direct aux œuvres</a:t>
            </a:r>
          </a:p>
          <a:p>
            <a:pPr marL="171450" indent="-171450">
              <a:buFontTx/>
              <a:buChar char="-"/>
            </a:pPr>
            <a:r>
              <a:rPr lang="fr-FR" b="0" dirty="0"/>
              <a:t>la rencontre avec des artistes et professionnels de la culture</a:t>
            </a:r>
          </a:p>
          <a:p>
            <a:pPr marL="171450" indent="-171450">
              <a:buFontTx/>
              <a:buChar char="-"/>
            </a:pPr>
            <a:r>
              <a:rPr lang="fr-FR" b="0" dirty="0"/>
              <a:t>Une pratique artistique ou culturelle </a:t>
            </a:r>
          </a:p>
          <a:p>
            <a:r>
              <a:rPr lang="fr-FR" b="0" dirty="0"/>
              <a:t>L'EAC peut se mettre en pace à travers nos séquences, et avec la mise en place de projets pédagogiques. L'EAC peut participer également à la validation du DNB sous l'onglet PEAC. Sur le site de la Délégation Régionale académique à l'Education Artistique et à l'Action Culturelle et sur ADAGE vous trouverez des informations concernant les projets et les concours proposés au sein de l'académie. Mais vous pouvez agir en toute autonomie et créer votre projet. </a:t>
            </a:r>
          </a:p>
          <a:p>
            <a:endParaRPr lang="fr-FR" b="0" dirty="0"/>
          </a:p>
          <a:p>
            <a:r>
              <a:rPr lang="fr-FR" b="1" dirty="0"/>
              <a:t>Les différentes certifications. </a:t>
            </a:r>
            <a:r>
              <a:rPr lang="fr-FR" b="0" dirty="0"/>
              <a:t>Il existe plusieurs certifications, dont Français langue seconde, langues des signes, LCA, Enseignement d'une discipline non linguistique en langue étrangère et -Arts qui comporte cinq options : 1-cinéma et audiovisuel 2-danse 3-histoire de l'art 4-théâtre 5-Arts du cirque. </a:t>
            </a:r>
          </a:p>
          <a:p>
            <a:endParaRPr lang="fr-FR" b="0" dirty="0"/>
          </a:p>
          <a:p>
            <a:r>
              <a:rPr lang="fr-FR" b="0" dirty="0"/>
              <a:t>Ces certifications existent car il n'y a pas de CAPES pour ces enseignements, qui sont optionnels dans l'établissement et qui peuvent permettre la validation du DNB ou du BAC. En tant que professeur de LVR créole la certification nous permet d'élargir notre champ d'action dans l'établissement et de créer sa propre interdisciplinarité L'accessibilité à ces certifications concernent les enseignants titulaires, en CDI, ou stagiaire, du second degré et premier degré. Il y a la publication d'une circulaire qui avertit de l'ouverture des inscriptions au mois d'octobre sur le site www.ac-guadeloupe.fr -rubrique « Concours/ Métiers/ Ressources Humaines » « Certifications » -« Certifications Professionnelles ». Cette phase dure environ 1 mois. Les épreuves se déroulent en 2 parties : la rédaction d’un rapport de 5 pages à envoyer début décembre. Ce rapport valorisera vos connaissances théoriques dans le champ disciplinaire concerné, mais mettra en avant votre pratique de cet enseignement, si c'est le cas. Puis, une deuxième épreuve qui sera un entretien qui prend appui sur le rapport à vers janvier - février. Résultats en avril. </a:t>
            </a:r>
          </a:p>
          <a:p>
            <a:endParaRPr lang="fr-FR" b="0" dirty="0"/>
          </a:p>
          <a:p>
            <a:r>
              <a:rPr lang="fr-FR" b="0" dirty="0"/>
              <a:t>Les perspectives sont les suivantes : mise en place d’un atelier théâtre - HSE - PACTE (Projet innovant) CHAT- classe à option HSA -Lettre de mission - PACTE projet innovant.</a:t>
            </a:r>
            <a:endParaRPr lang="fr-GP" b="0" dirty="0"/>
          </a:p>
        </p:txBody>
      </p:sp>
      <p:sp>
        <p:nvSpPr>
          <p:cNvPr id="4" name="Espace réservé du numéro de diapositive 3"/>
          <p:cNvSpPr>
            <a:spLocks noGrp="1"/>
          </p:cNvSpPr>
          <p:nvPr>
            <p:ph type="sldNum" sz="quarter" idx="5"/>
          </p:nvPr>
        </p:nvSpPr>
        <p:spPr/>
        <p:txBody>
          <a:bodyPr/>
          <a:lstStyle/>
          <a:p>
            <a:fld id="{7FAD8FB2-60C6-4AAE-810C-79B2DF8F915E}" type="slidenum">
              <a:rPr lang="fr-GP" smtClean="0"/>
              <a:t>2</a:t>
            </a:fld>
            <a:endParaRPr lang="fr-GP"/>
          </a:p>
        </p:txBody>
      </p:sp>
    </p:spTree>
    <p:extLst>
      <p:ext uri="{BB962C8B-B14F-4D97-AF65-F5344CB8AC3E}">
        <p14:creationId xmlns:p14="http://schemas.microsoft.com/office/powerpoint/2010/main" val="223181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Passons au deuxième point  ADAGE : </a:t>
            </a:r>
          </a:p>
          <a:p>
            <a:r>
              <a:rPr lang="fr-FR" dirty="0"/>
              <a:t>Au service des équipes pédagogiques, les ressources en ligne proposées par ADAGE aident à concevoir des projets en partenariat avec des structures culturelles pour l'accessibilité à l' EAC, pour que tous les élèves bénéficient d’un égal accès à la culture. Ces ressources sont souvent financées par le </a:t>
            </a:r>
            <a:r>
              <a:rPr lang="fr-FR" dirty="0" err="1"/>
              <a:t>Pass</a:t>
            </a:r>
            <a:r>
              <a:rPr lang="fr-FR" dirty="0"/>
              <a:t> culture ou par l'établissement. La plateforme Adage est désormais conçue comme un portail d’inscription aux actions et projets d’EAC.</a:t>
            </a:r>
          </a:p>
          <a:p>
            <a:endParaRPr lang="fr-FR" dirty="0"/>
          </a:p>
          <a:p>
            <a:endParaRPr lang="fr-FR" dirty="0"/>
          </a:p>
          <a:p>
            <a:r>
              <a:rPr lang="fr-FR" b="1" dirty="0"/>
              <a:t>Les fonctionnalités d’ADAGE sont multiples :</a:t>
            </a:r>
          </a:p>
          <a:p>
            <a:pPr marL="171450" indent="-171450">
              <a:buFont typeface="Arial" panose="020B0604020202020204" pitchFamily="34" charset="0"/>
              <a:buChar char="•"/>
            </a:pPr>
            <a:r>
              <a:rPr lang="fr-FR" dirty="0"/>
              <a:t>Suivre le parcours EAC de chaque élève de la maternelle à la Terminale</a:t>
            </a:r>
          </a:p>
          <a:p>
            <a:pPr marL="171450" indent="-171450">
              <a:buFont typeface="Arial" panose="020B0604020202020204" pitchFamily="34" charset="0"/>
              <a:buChar char="•"/>
            </a:pPr>
            <a:r>
              <a:rPr lang="fr-FR" dirty="0"/>
              <a:t>Inscrire classes et élèves aux actions et projets EAC via une seule saisie par les professeurs</a:t>
            </a:r>
          </a:p>
          <a:p>
            <a:pPr marL="171450" indent="-171450">
              <a:buFont typeface="Arial" panose="020B0604020202020204" pitchFamily="34" charset="0"/>
              <a:buChar char="•"/>
            </a:pPr>
            <a:r>
              <a:rPr lang="fr-FR" dirty="0"/>
              <a:t>Consulter les offres collectives du </a:t>
            </a:r>
            <a:r>
              <a:rPr lang="fr-FR" dirty="0" err="1"/>
              <a:t>Pass</a:t>
            </a:r>
            <a:r>
              <a:rPr lang="fr-FR" dirty="0"/>
              <a:t> culture dont ADAGE constitue l’unique voie d’accès</a:t>
            </a:r>
          </a:p>
          <a:p>
            <a:pPr marL="171450" indent="-171450">
              <a:buFont typeface="Arial" panose="020B0604020202020204" pitchFamily="34" charset="0"/>
              <a:buChar char="•"/>
            </a:pPr>
            <a:r>
              <a:rPr lang="fr-FR" dirty="0"/>
              <a:t>Construire des projets EAC</a:t>
            </a:r>
          </a:p>
          <a:p>
            <a:pPr marL="171450" indent="-171450">
              <a:buFont typeface="Arial" panose="020B0604020202020204" pitchFamily="34" charset="0"/>
              <a:buChar char="•"/>
            </a:pPr>
            <a:r>
              <a:rPr lang="fr-FR" dirty="0"/>
              <a:t>Rechercher des partenaires par une recherche thématique ou cartographiée</a:t>
            </a:r>
          </a:p>
          <a:p>
            <a:pPr marL="171450" indent="-171450">
              <a:buFont typeface="Arial" panose="020B0604020202020204" pitchFamily="34" charset="0"/>
              <a:buChar char="•"/>
            </a:pPr>
            <a:r>
              <a:rPr lang="fr-FR" dirty="0"/>
              <a:t>Obtenir des financements</a:t>
            </a:r>
          </a:p>
          <a:p>
            <a:pPr marL="171450" indent="-171450">
              <a:buFont typeface="Arial" panose="020B0604020202020204" pitchFamily="34" charset="0"/>
              <a:buChar char="•"/>
            </a:pPr>
            <a:r>
              <a:rPr lang="fr-FR" dirty="0"/>
              <a:t>Répondre aux appels à projets académiques</a:t>
            </a:r>
          </a:p>
          <a:p>
            <a:pPr marL="171450" indent="-171450">
              <a:buFont typeface="Arial" panose="020B0604020202020204" pitchFamily="34" charset="0"/>
              <a:buChar char="•"/>
            </a:pPr>
            <a:r>
              <a:rPr lang="fr-FR" dirty="0"/>
              <a:t>Consulter des ressources</a:t>
            </a:r>
          </a:p>
          <a:p>
            <a:endParaRPr lang="fr-FR" b="1" dirty="0"/>
          </a:p>
          <a:p>
            <a:r>
              <a:rPr lang="fr-FR" b="1" dirty="0" err="1"/>
              <a:t>Pass</a:t>
            </a:r>
            <a:r>
              <a:rPr lang="fr-FR" b="1" dirty="0"/>
              <a:t> culture</a:t>
            </a:r>
          </a:p>
          <a:p>
            <a:r>
              <a:rPr lang="fr-FR" dirty="0"/>
              <a:t>Le </a:t>
            </a:r>
            <a:r>
              <a:rPr lang="fr-FR" dirty="0" err="1"/>
              <a:t>Pass</a:t>
            </a:r>
            <a:r>
              <a:rPr lang="fr-FR" dirty="0"/>
              <a:t> Culture contribue à la généralisation de l'éducation artistique et culturelle (EAC). Il se compose de deux déclinaisons : une part collective pour la mise en place de projets par classe au sein des établissements scolaires à partir de la 6e et d'une part individuelle à la disposition des jeunes de 15 à 18 ans. Le </a:t>
            </a:r>
            <a:r>
              <a:rPr lang="fr-FR" dirty="0" err="1"/>
              <a:t>pass</a:t>
            </a:r>
            <a:r>
              <a:rPr lang="fr-FR" dirty="0"/>
              <a:t> culture attribue entre 20 et 30 euros par élèves en fonction des niveaux de classe.  Un référent Culture est nommé dans chaque collège et lycée, il est l’interlocuteur privilégié des professeurs pour ce dispositif.</a:t>
            </a:r>
          </a:p>
          <a:p>
            <a:endParaRPr lang="fr-FR" dirty="0"/>
          </a:p>
          <a:p>
            <a:endParaRPr lang="fr-FR" dirty="0"/>
          </a:p>
          <a:p>
            <a:r>
              <a:rPr lang="fr-FR" b="1" dirty="0"/>
              <a:t>Créer un projet </a:t>
            </a:r>
            <a:endParaRPr lang="fr-FR" dirty="0"/>
          </a:p>
          <a:p>
            <a:r>
              <a:rPr lang="fr-FR" b="1" dirty="0"/>
              <a:t>Accès : </a:t>
            </a:r>
            <a:r>
              <a:rPr lang="fr-FR" dirty="0"/>
              <a:t>Ouvrez l’intranet académique. Dans la plupart des académies, l’intranet s’appelle ARENA. Allez sur l’onglet appels à projets, ou les offres </a:t>
            </a:r>
            <a:r>
              <a:rPr lang="fr-FR" dirty="0" err="1"/>
              <a:t>Pass</a:t>
            </a:r>
            <a:r>
              <a:rPr lang="fr-FR" dirty="0"/>
              <a:t> culture,  ou les partenaires </a:t>
            </a:r>
            <a:r>
              <a:rPr lang="fr-FR" dirty="0" err="1"/>
              <a:t>etc</a:t>
            </a:r>
            <a:r>
              <a:rPr lang="fr-FR" dirty="0"/>
              <a:t> ...</a:t>
            </a:r>
          </a:p>
          <a:p>
            <a:r>
              <a:rPr lang="fr-FR" b="1" dirty="0"/>
              <a:t>Elaboration du projet </a:t>
            </a:r>
          </a:p>
          <a:p>
            <a:r>
              <a:rPr lang="fr-FR" dirty="0"/>
              <a:t>Après l'accord préalable du chef d'établissement et/ou du référent culture, vous demandez à un partenaire de vous créer une offre personnelle (objectifs, </a:t>
            </a:r>
            <a:r>
              <a:rPr lang="fr-FR" dirty="0" err="1"/>
              <a:t>pillier</a:t>
            </a:r>
            <a:r>
              <a:rPr lang="fr-FR" dirty="0"/>
              <a:t> de l'EAC, effectifs, </a:t>
            </a:r>
            <a:r>
              <a:rPr lang="fr-FR" dirty="0" err="1"/>
              <a:t>descritpion</a:t>
            </a:r>
            <a:r>
              <a:rPr lang="fr-FR" dirty="0"/>
              <a:t> du projet, horaire, tarifs  </a:t>
            </a:r>
            <a:r>
              <a:rPr lang="fr-FR" dirty="0" err="1"/>
              <a:t>etc</a:t>
            </a:r>
            <a:r>
              <a:rPr lang="fr-FR" dirty="0"/>
              <a:t> ... )</a:t>
            </a:r>
          </a:p>
          <a:p>
            <a:r>
              <a:rPr lang="fr-FR" dirty="0"/>
              <a:t>Après si vous êtes rédacteur de projet vous créer un projet EAC sur la plateforme, sinon vous demandez au référent culture de vous créer le projet. vous indiquez son financement par le </a:t>
            </a:r>
            <a:r>
              <a:rPr lang="fr-FR" dirty="0" err="1"/>
              <a:t>pass</a:t>
            </a:r>
            <a:r>
              <a:rPr lang="fr-FR" dirty="0"/>
              <a:t> culture ou par les fonds propres de l'établissement ou les deux.</a:t>
            </a:r>
          </a:p>
          <a:p>
            <a:r>
              <a:rPr lang="fr-FR" dirty="0"/>
              <a:t>Puis le référent culture ou le chef d'établissement pré réserve l'offre puis la réserve. Une fois l'offre terminée le partenaire culturel est payé 2 à 3 semaines après. Cela est un avantage pour les partenaires qui craignent souvent de ne pas être payé. Le paiement est beaucoup plus rapide que sur Chorus. </a:t>
            </a:r>
            <a:endParaRPr lang="fr-GP" dirty="0"/>
          </a:p>
        </p:txBody>
      </p:sp>
      <p:sp>
        <p:nvSpPr>
          <p:cNvPr id="4" name="Espace réservé du numéro de diapositive 3"/>
          <p:cNvSpPr>
            <a:spLocks noGrp="1"/>
          </p:cNvSpPr>
          <p:nvPr>
            <p:ph type="sldNum" sz="quarter" idx="5"/>
          </p:nvPr>
        </p:nvSpPr>
        <p:spPr/>
        <p:txBody>
          <a:bodyPr/>
          <a:lstStyle/>
          <a:p>
            <a:fld id="{7FAD8FB2-60C6-4AAE-810C-79B2DF8F915E}" type="slidenum">
              <a:rPr lang="fr-GP" smtClean="0"/>
              <a:t>3</a:t>
            </a:fld>
            <a:endParaRPr lang="fr-GP"/>
          </a:p>
        </p:txBody>
      </p:sp>
    </p:spTree>
    <p:extLst>
      <p:ext uri="{BB962C8B-B14F-4D97-AF65-F5344CB8AC3E}">
        <p14:creationId xmlns:p14="http://schemas.microsoft.com/office/powerpoint/2010/main" val="59253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Pour terminer 3 </a:t>
            </a:r>
            <a:r>
              <a:rPr lang="fr-FR" b="1" dirty="0" err="1"/>
              <a:t>ème</a:t>
            </a:r>
            <a:r>
              <a:rPr lang="fr-FR" b="1" dirty="0"/>
              <a:t> point sur le projet </a:t>
            </a:r>
            <a:r>
              <a:rPr lang="fr-FR" b="1" dirty="0" err="1"/>
              <a:t>Séktanm</a:t>
            </a:r>
            <a:r>
              <a:rPr lang="fr-FR" b="1" dirty="0"/>
              <a:t> fanm rasin  qui est un projet pédagogique</a:t>
            </a:r>
          </a:p>
          <a:p>
            <a:r>
              <a:rPr lang="fr-FR" dirty="0"/>
              <a:t>Mise en </a:t>
            </a:r>
            <a:r>
              <a:rPr lang="fr-FR" dirty="0" err="1"/>
              <a:t>oeuvre</a:t>
            </a:r>
            <a:r>
              <a:rPr lang="fr-FR" dirty="0"/>
              <a:t> :</a:t>
            </a:r>
          </a:p>
          <a:p>
            <a:r>
              <a:rPr lang="fr-FR" dirty="0"/>
              <a:t>20223-2024 </a:t>
            </a:r>
          </a:p>
          <a:p>
            <a:r>
              <a:rPr lang="fr-FR" dirty="0"/>
              <a:t> 2024-2025</a:t>
            </a:r>
          </a:p>
          <a:p>
            <a:endParaRPr lang="fr-FR" dirty="0"/>
          </a:p>
          <a:p>
            <a:r>
              <a:rPr lang="fr-FR" b="1" dirty="0"/>
              <a:t>2024</a:t>
            </a:r>
          </a:p>
          <a:p>
            <a:r>
              <a:rPr lang="fr-FR" dirty="0"/>
              <a:t>Naissance du projet suite au décès de ST. Ce projet s'est intégré dans les dispositifs Liaison collège - lycée et Cordées de la réussite.</a:t>
            </a:r>
          </a:p>
          <a:p>
            <a:r>
              <a:rPr lang="fr-FR" dirty="0"/>
              <a:t>Séquence de LVR créole tous niveaux qui a pour objectif de découvrir l'œuvre de ST et de la valoriser et de la faire vivre. </a:t>
            </a:r>
          </a:p>
          <a:p>
            <a:r>
              <a:rPr lang="fr-FR" dirty="0"/>
              <a:t>Les collégiens ont été à Baimbridge pour un gwan lawonn </a:t>
            </a:r>
            <a:r>
              <a:rPr lang="fr-FR" dirty="0" err="1"/>
              <a:t>kozé</a:t>
            </a:r>
            <a:r>
              <a:rPr lang="fr-FR" dirty="0"/>
              <a:t> avec intervenants</a:t>
            </a:r>
          </a:p>
          <a:p>
            <a:r>
              <a:rPr lang="fr-FR" dirty="0"/>
              <a:t>Les lycéens sont venus au collège pour mettre des textes en voix dans le studio média du collège. </a:t>
            </a:r>
          </a:p>
          <a:p>
            <a:r>
              <a:rPr lang="fr-FR" dirty="0"/>
              <a:t>Cordées de la réussite</a:t>
            </a:r>
          </a:p>
          <a:p>
            <a:r>
              <a:rPr lang="fr-FR" dirty="0"/>
              <a:t>Etude des textes</a:t>
            </a:r>
          </a:p>
          <a:p>
            <a:r>
              <a:rPr lang="fr-FR" dirty="0"/>
              <a:t>Travail sur les proverbes</a:t>
            </a:r>
          </a:p>
          <a:p>
            <a:r>
              <a:rPr lang="fr-FR" dirty="0"/>
              <a:t>Exposés des élèves</a:t>
            </a:r>
          </a:p>
          <a:p>
            <a:r>
              <a:rPr lang="fr-FR" dirty="0"/>
              <a:t>Mise en voix de texte</a:t>
            </a:r>
          </a:p>
          <a:p>
            <a:endParaRPr lang="fr-FR" dirty="0"/>
          </a:p>
          <a:p>
            <a:endParaRPr lang="fr-FR" dirty="0"/>
          </a:p>
          <a:p>
            <a:r>
              <a:rPr lang="fr-FR" b="1" dirty="0"/>
              <a:t>2025</a:t>
            </a:r>
          </a:p>
          <a:p>
            <a:r>
              <a:rPr lang="fr-FR" dirty="0"/>
              <a:t>Séquence de LVR créole pour tous les niveaux qui a pour objectif de découvrir l'œuvre de ST, de la valoriser et de la faire vivre. </a:t>
            </a:r>
          </a:p>
          <a:p>
            <a:r>
              <a:rPr lang="fr-FR" dirty="0"/>
              <a:t>En </a:t>
            </a:r>
            <a:r>
              <a:rPr lang="fr-FR" dirty="0" err="1"/>
              <a:t>rançais</a:t>
            </a:r>
            <a:r>
              <a:rPr lang="fr-FR" dirty="0"/>
              <a:t> séquence sur  thème « Le monstre aux limites de l'humain ». Etude de l'œuvre intégrale Grand père Chabri raconte. Liaison école collège où les élèves de 6</a:t>
            </a:r>
            <a:r>
              <a:rPr lang="fr-FR" baseline="30000" dirty="0"/>
              <a:t>ème</a:t>
            </a:r>
            <a:r>
              <a:rPr lang="fr-FR" dirty="0"/>
              <a:t> lisent les contes de façon expressive  aux élèves du primaire.</a:t>
            </a:r>
          </a:p>
          <a:p>
            <a:endParaRPr lang="fr-FR" dirty="0"/>
          </a:p>
          <a:p>
            <a:r>
              <a:rPr lang="fr-FR" dirty="0"/>
              <a:t>Projet </a:t>
            </a:r>
            <a:r>
              <a:rPr lang="fr-FR" dirty="0" err="1"/>
              <a:t>Rékéréakont</a:t>
            </a:r>
            <a:r>
              <a:rPr lang="fr-FR" dirty="0"/>
              <a:t> qui propose des récréations </a:t>
            </a:r>
            <a:r>
              <a:rPr lang="fr-FR" dirty="0" err="1"/>
              <a:t>ludopédagogiques</a:t>
            </a:r>
            <a:r>
              <a:rPr lang="fr-FR" dirty="0"/>
              <a:t> aux élèves. </a:t>
            </a:r>
          </a:p>
          <a:p>
            <a:r>
              <a:rPr lang="fr-FR" dirty="0"/>
              <a:t> Les élèves de théâtre ont dit des </a:t>
            </a:r>
            <a:r>
              <a:rPr lang="fr-FR" dirty="0" err="1"/>
              <a:t>timtim</a:t>
            </a:r>
            <a:r>
              <a:rPr lang="fr-FR" dirty="0"/>
              <a:t> et dit 2 contes de Grand Père Chabri raconte. Puis les élèves de 6ème ont dit deux contes qu'ils avaient  réécrits. </a:t>
            </a:r>
          </a:p>
          <a:p>
            <a:r>
              <a:rPr lang="fr-FR" dirty="0"/>
              <a:t>Nous avons réalisé une Fresque de ST qui s'intègre dans un EPI Icones noires de la caraïbe qui a pour but de donner un nom de personnalité aux salles et aux divisions du collège. Le collège comporte 12 fresques pour le moment dont celles de Maryse Condé, Sony </a:t>
            </a:r>
            <a:r>
              <a:rPr lang="fr-FR" dirty="0" err="1"/>
              <a:t>Rupaire</a:t>
            </a:r>
            <a:r>
              <a:rPr lang="fr-FR" dirty="0"/>
              <a:t>, Guy Tirolien et encore Bien d'autres. L'Inauguration de la fresque est prévue lors de la semaine du créole. </a:t>
            </a:r>
            <a:endParaRPr lang="fr-GP" dirty="0"/>
          </a:p>
        </p:txBody>
      </p:sp>
      <p:sp>
        <p:nvSpPr>
          <p:cNvPr id="4" name="Espace réservé du numéro de diapositive 3"/>
          <p:cNvSpPr>
            <a:spLocks noGrp="1"/>
          </p:cNvSpPr>
          <p:nvPr>
            <p:ph type="sldNum" sz="quarter" idx="5"/>
          </p:nvPr>
        </p:nvSpPr>
        <p:spPr/>
        <p:txBody>
          <a:bodyPr/>
          <a:lstStyle/>
          <a:p>
            <a:fld id="{7FAD8FB2-60C6-4AAE-810C-79B2DF8F915E}" type="slidenum">
              <a:rPr lang="fr-GP" smtClean="0"/>
              <a:t>4</a:t>
            </a:fld>
            <a:endParaRPr lang="fr-GP"/>
          </a:p>
        </p:txBody>
      </p:sp>
    </p:spTree>
    <p:extLst>
      <p:ext uri="{BB962C8B-B14F-4D97-AF65-F5344CB8AC3E}">
        <p14:creationId xmlns:p14="http://schemas.microsoft.com/office/powerpoint/2010/main" val="319199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Vous trouverez toutes ces ressources sur </a:t>
            </a:r>
          </a:p>
          <a:p>
            <a:endParaRPr lang="fr-FR" dirty="0"/>
          </a:p>
          <a:p>
            <a:r>
              <a:rPr lang="fr-FR" dirty="0"/>
              <a:t>Délégation Régionale académique à l'Education Artistique et à l'Action Culturelle (DRAAC)</a:t>
            </a:r>
          </a:p>
          <a:p>
            <a:endParaRPr lang="fr-FR" dirty="0"/>
          </a:p>
          <a:p>
            <a:r>
              <a:rPr lang="fr-FR" dirty="0"/>
              <a:t>Délégations académiques à l’action culturelle (DAAC) </a:t>
            </a:r>
            <a:endParaRPr lang="fr-GP" dirty="0"/>
          </a:p>
        </p:txBody>
      </p:sp>
      <p:sp>
        <p:nvSpPr>
          <p:cNvPr id="4" name="Espace réservé du numéro de diapositive 3"/>
          <p:cNvSpPr>
            <a:spLocks noGrp="1"/>
          </p:cNvSpPr>
          <p:nvPr>
            <p:ph type="sldNum" sz="quarter" idx="5"/>
          </p:nvPr>
        </p:nvSpPr>
        <p:spPr/>
        <p:txBody>
          <a:bodyPr/>
          <a:lstStyle/>
          <a:p>
            <a:fld id="{7FAD8FB2-60C6-4AAE-810C-79B2DF8F915E}" type="slidenum">
              <a:rPr lang="fr-GP" smtClean="0"/>
              <a:t>5</a:t>
            </a:fld>
            <a:endParaRPr lang="fr-GP"/>
          </a:p>
        </p:txBody>
      </p:sp>
    </p:spTree>
    <p:extLst>
      <p:ext uri="{BB962C8B-B14F-4D97-AF65-F5344CB8AC3E}">
        <p14:creationId xmlns:p14="http://schemas.microsoft.com/office/powerpoint/2010/main" val="358434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Sous le couvert de madame l’inspectrice, n’hésitez pas à m’envoyer les éléments que vous souhaitez publiés sur le site de </a:t>
            </a:r>
            <a:r>
              <a:rPr lang="fr-FR"/>
              <a:t>l’</a:t>
            </a:r>
            <a:r>
              <a:rPr lang="fr-FR" err="1"/>
              <a:t>académie</a:t>
            </a:r>
            <a:r>
              <a:rPr lang="fr-FR"/>
              <a:t>.</a:t>
            </a:r>
            <a:endParaRPr lang="fr-GP" dirty="0"/>
          </a:p>
        </p:txBody>
      </p:sp>
      <p:sp>
        <p:nvSpPr>
          <p:cNvPr id="4" name="Espace réservé du numéro de diapositive 3"/>
          <p:cNvSpPr>
            <a:spLocks noGrp="1"/>
          </p:cNvSpPr>
          <p:nvPr>
            <p:ph type="sldNum" sz="quarter" idx="5"/>
          </p:nvPr>
        </p:nvSpPr>
        <p:spPr/>
        <p:txBody>
          <a:bodyPr/>
          <a:lstStyle/>
          <a:p>
            <a:fld id="{7FAD8FB2-60C6-4AAE-810C-79B2DF8F915E}" type="slidenum">
              <a:rPr lang="fr-GP" smtClean="0"/>
              <a:t>6</a:t>
            </a:fld>
            <a:endParaRPr lang="fr-GP"/>
          </a:p>
        </p:txBody>
      </p:sp>
    </p:spTree>
    <p:extLst>
      <p:ext uri="{BB962C8B-B14F-4D97-AF65-F5344CB8AC3E}">
        <p14:creationId xmlns:p14="http://schemas.microsoft.com/office/powerpoint/2010/main" val="257665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3A1E0-2402-4F57-D01A-A508B4797F5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GP"/>
          </a:p>
        </p:txBody>
      </p:sp>
      <p:sp>
        <p:nvSpPr>
          <p:cNvPr id="3" name="Sous-titre 2">
            <a:extLst>
              <a:ext uri="{FF2B5EF4-FFF2-40B4-BE49-F238E27FC236}">
                <a16:creationId xmlns:a16="http://schemas.microsoft.com/office/drawing/2014/main" id="{36DDC68C-3545-FA97-EFA5-6421D7AE1F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GP"/>
          </a:p>
        </p:txBody>
      </p:sp>
      <p:sp>
        <p:nvSpPr>
          <p:cNvPr id="4" name="Espace réservé de la date 3">
            <a:extLst>
              <a:ext uri="{FF2B5EF4-FFF2-40B4-BE49-F238E27FC236}">
                <a16:creationId xmlns:a16="http://schemas.microsoft.com/office/drawing/2014/main" id="{33DC32AA-0324-0588-CFCB-D878EADD71D5}"/>
              </a:ext>
            </a:extLst>
          </p:cNvPr>
          <p:cNvSpPr>
            <a:spLocks noGrp="1"/>
          </p:cNvSpPr>
          <p:nvPr>
            <p:ph type="dt" sz="half" idx="10"/>
          </p:nvPr>
        </p:nvSpPr>
        <p:spPr/>
        <p:txBody>
          <a:bodyPr/>
          <a:lstStyle/>
          <a:p>
            <a:fld id="{A6DD436D-876E-4D62-8E9E-BA5349509483}" type="datetimeFigureOut">
              <a:rPr lang="fr-GP" smtClean="0"/>
              <a:t>14/01/2025</a:t>
            </a:fld>
            <a:endParaRPr lang="fr-GP"/>
          </a:p>
        </p:txBody>
      </p:sp>
      <p:sp>
        <p:nvSpPr>
          <p:cNvPr id="5" name="Espace réservé du pied de page 4">
            <a:extLst>
              <a:ext uri="{FF2B5EF4-FFF2-40B4-BE49-F238E27FC236}">
                <a16:creationId xmlns:a16="http://schemas.microsoft.com/office/drawing/2014/main" id="{5CF2A7AA-789E-7337-97E5-BB875A956BD6}"/>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0AAAB88F-C668-F93C-6B12-B4E474E8A48D}"/>
              </a:ext>
            </a:extLst>
          </p:cNvPr>
          <p:cNvSpPr>
            <a:spLocks noGrp="1"/>
          </p:cNvSpPr>
          <p:nvPr>
            <p:ph type="sldNum" sz="quarter" idx="12"/>
          </p:nvPr>
        </p:nvSpPr>
        <p:spPr/>
        <p:txBody>
          <a:bodyPr/>
          <a:lstStyle/>
          <a:p>
            <a:fld id="{745F184E-AB0B-4580-BAA2-0275A0D49B2D}" type="slidenum">
              <a:rPr lang="fr-GP" smtClean="0"/>
              <a:t>‹N°›</a:t>
            </a:fld>
            <a:endParaRPr lang="fr-GP"/>
          </a:p>
        </p:txBody>
      </p:sp>
    </p:spTree>
    <p:extLst>
      <p:ext uri="{BB962C8B-B14F-4D97-AF65-F5344CB8AC3E}">
        <p14:creationId xmlns:p14="http://schemas.microsoft.com/office/powerpoint/2010/main" val="119606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B4964A-BDED-2953-267A-D8837CEFDAA0}"/>
              </a:ext>
            </a:extLst>
          </p:cNvPr>
          <p:cNvSpPr>
            <a:spLocks noGrp="1"/>
          </p:cNvSpPr>
          <p:nvPr>
            <p:ph type="title"/>
          </p:nvPr>
        </p:nvSpPr>
        <p:spPr/>
        <p:txBody>
          <a:bodyPr/>
          <a:lstStyle/>
          <a:p>
            <a:r>
              <a:rPr lang="fr-FR"/>
              <a:t>Modifiez le style du titre</a:t>
            </a:r>
            <a:endParaRPr lang="fr-GP"/>
          </a:p>
        </p:txBody>
      </p:sp>
      <p:sp>
        <p:nvSpPr>
          <p:cNvPr id="3" name="Espace réservé du texte vertical 2">
            <a:extLst>
              <a:ext uri="{FF2B5EF4-FFF2-40B4-BE49-F238E27FC236}">
                <a16:creationId xmlns:a16="http://schemas.microsoft.com/office/drawing/2014/main" id="{14B09598-6E9D-D9CB-9D7C-B512C2A9110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DB1F77A8-E575-1CA3-F7E2-29BAC2BE8594}"/>
              </a:ext>
            </a:extLst>
          </p:cNvPr>
          <p:cNvSpPr>
            <a:spLocks noGrp="1"/>
          </p:cNvSpPr>
          <p:nvPr>
            <p:ph type="dt" sz="half" idx="10"/>
          </p:nvPr>
        </p:nvSpPr>
        <p:spPr/>
        <p:txBody>
          <a:bodyPr/>
          <a:lstStyle/>
          <a:p>
            <a:fld id="{A6DD436D-876E-4D62-8E9E-BA5349509483}" type="datetimeFigureOut">
              <a:rPr lang="fr-GP" smtClean="0"/>
              <a:t>14/01/2025</a:t>
            </a:fld>
            <a:endParaRPr lang="fr-GP"/>
          </a:p>
        </p:txBody>
      </p:sp>
      <p:sp>
        <p:nvSpPr>
          <p:cNvPr id="5" name="Espace réservé du pied de page 4">
            <a:extLst>
              <a:ext uri="{FF2B5EF4-FFF2-40B4-BE49-F238E27FC236}">
                <a16:creationId xmlns:a16="http://schemas.microsoft.com/office/drawing/2014/main" id="{55C8A64A-6498-76AB-F0B6-46D9C60FBDEC}"/>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B6985337-9032-0480-2BBF-6ECB3B827339}"/>
              </a:ext>
            </a:extLst>
          </p:cNvPr>
          <p:cNvSpPr>
            <a:spLocks noGrp="1"/>
          </p:cNvSpPr>
          <p:nvPr>
            <p:ph type="sldNum" sz="quarter" idx="12"/>
          </p:nvPr>
        </p:nvSpPr>
        <p:spPr/>
        <p:txBody>
          <a:bodyPr/>
          <a:lstStyle/>
          <a:p>
            <a:fld id="{745F184E-AB0B-4580-BAA2-0275A0D49B2D}" type="slidenum">
              <a:rPr lang="fr-GP" smtClean="0"/>
              <a:t>‹N°›</a:t>
            </a:fld>
            <a:endParaRPr lang="fr-GP"/>
          </a:p>
        </p:txBody>
      </p:sp>
    </p:spTree>
    <p:extLst>
      <p:ext uri="{BB962C8B-B14F-4D97-AF65-F5344CB8AC3E}">
        <p14:creationId xmlns:p14="http://schemas.microsoft.com/office/powerpoint/2010/main" val="186028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3783767-56DF-C6ED-1732-37FF04C5A87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GP"/>
          </a:p>
        </p:txBody>
      </p:sp>
      <p:sp>
        <p:nvSpPr>
          <p:cNvPr id="3" name="Espace réservé du texte vertical 2">
            <a:extLst>
              <a:ext uri="{FF2B5EF4-FFF2-40B4-BE49-F238E27FC236}">
                <a16:creationId xmlns:a16="http://schemas.microsoft.com/office/drawing/2014/main" id="{39FF07CA-B2DB-4926-11FF-EA5C7A05689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3B3EDFA1-3EAD-EDA7-63A2-8CB8B19C3A1F}"/>
              </a:ext>
            </a:extLst>
          </p:cNvPr>
          <p:cNvSpPr>
            <a:spLocks noGrp="1"/>
          </p:cNvSpPr>
          <p:nvPr>
            <p:ph type="dt" sz="half" idx="10"/>
          </p:nvPr>
        </p:nvSpPr>
        <p:spPr/>
        <p:txBody>
          <a:bodyPr/>
          <a:lstStyle/>
          <a:p>
            <a:fld id="{A6DD436D-876E-4D62-8E9E-BA5349509483}" type="datetimeFigureOut">
              <a:rPr lang="fr-GP" smtClean="0"/>
              <a:t>14/01/2025</a:t>
            </a:fld>
            <a:endParaRPr lang="fr-GP"/>
          </a:p>
        </p:txBody>
      </p:sp>
      <p:sp>
        <p:nvSpPr>
          <p:cNvPr id="5" name="Espace réservé du pied de page 4">
            <a:extLst>
              <a:ext uri="{FF2B5EF4-FFF2-40B4-BE49-F238E27FC236}">
                <a16:creationId xmlns:a16="http://schemas.microsoft.com/office/drawing/2014/main" id="{6DCAABF5-1178-BE14-8A07-9658FA5B68B7}"/>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42E6C66F-5FB6-6F94-4FB2-999E0B013C6A}"/>
              </a:ext>
            </a:extLst>
          </p:cNvPr>
          <p:cNvSpPr>
            <a:spLocks noGrp="1"/>
          </p:cNvSpPr>
          <p:nvPr>
            <p:ph type="sldNum" sz="quarter" idx="12"/>
          </p:nvPr>
        </p:nvSpPr>
        <p:spPr/>
        <p:txBody>
          <a:bodyPr/>
          <a:lstStyle/>
          <a:p>
            <a:fld id="{745F184E-AB0B-4580-BAA2-0275A0D49B2D}" type="slidenum">
              <a:rPr lang="fr-GP" smtClean="0"/>
              <a:t>‹N°›</a:t>
            </a:fld>
            <a:endParaRPr lang="fr-GP"/>
          </a:p>
        </p:txBody>
      </p:sp>
    </p:spTree>
    <p:extLst>
      <p:ext uri="{BB962C8B-B14F-4D97-AF65-F5344CB8AC3E}">
        <p14:creationId xmlns:p14="http://schemas.microsoft.com/office/powerpoint/2010/main" val="382634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C29EE7-516F-5665-19AA-29353A9DC187}"/>
              </a:ext>
            </a:extLst>
          </p:cNvPr>
          <p:cNvSpPr>
            <a:spLocks noGrp="1"/>
          </p:cNvSpPr>
          <p:nvPr>
            <p:ph type="title"/>
          </p:nvPr>
        </p:nvSpPr>
        <p:spPr/>
        <p:txBody>
          <a:bodyPr/>
          <a:lstStyle/>
          <a:p>
            <a:r>
              <a:rPr lang="fr-FR"/>
              <a:t>Modifiez le style du titre</a:t>
            </a:r>
            <a:endParaRPr lang="fr-GP"/>
          </a:p>
        </p:txBody>
      </p:sp>
      <p:sp>
        <p:nvSpPr>
          <p:cNvPr id="3" name="Espace réservé du contenu 2">
            <a:extLst>
              <a:ext uri="{FF2B5EF4-FFF2-40B4-BE49-F238E27FC236}">
                <a16:creationId xmlns:a16="http://schemas.microsoft.com/office/drawing/2014/main" id="{8A20697C-8789-A50D-5A78-F33B54E8A83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FF65FDCC-501F-FBCD-044B-069152CE4847}"/>
              </a:ext>
            </a:extLst>
          </p:cNvPr>
          <p:cNvSpPr>
            <a:spLocks noGrp="1"/>
          </p:cNvSpPr>
          <p:nvPr>
            <p:ph type="dt" sz="half" idx="10"/>
          </p:nvPr>
        </p:nvSpPr>
        <p:spPr/>
        <p:txBody>
          <a:bodyPr/>
          <a:lstStyle/>
          <a:p>
            <a:fld id="{A6DD436D-876E-4D62-8E9E-BA5349509483}" type="datetimeFigureOut">
              <a:rPr lang="fr-GP" smtClean="0"/>
              <a:t>14/01/2025</a:t>
            </a:fld>
            <a:endParaRPr lang="fr-GP"/>
          </a:p>
        </p:txBody>
      </p:sp>
      <p:sp>
        <p:nvSpPr>
          <p:cNvPr id="5" name="Espace réservé du pied de page 4">
            <a:extLst>
              <a:ext uri="{FF2B5EF4-FFF2-40B4-BE49-F238E27FC236}">
                <a16:creationId xmlns:a16="http://schemas.microsoft.com/office/drawing/2014/main" id="{970584D0-2C7F-3F07-0A8F-CADCF851D36A}"/>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A515B287-8B4B-C011-2F65-C7947A99D495}"/>
              </a:ext>
            </a:extLst>
          </p:cNvPr>
          <p:cNvSpPr>
            <a:spLocks noGrp="1"/>
          </p:cNvSpPr>
          <p:nvPr>
            <p:ph type="sldNum" sz="quarter" idx="12"/>
          </p:nvPr>
        </p:nvSpPr>
        <p:spPr/>
        <p:txBody>
          <a:bodyPr/>
          <a:lstStyle/>
          <a:p>
            <a:fld id="{745F184E-AB0B-4580-BAA2-0275A0D49B2D}" type="slidenum">
              <a:rPr lang="fr-GP" smtClean="0"/>
              <a:t>‹N°›</a:t>
            </a:fld>
            <a:endParaRPr lang="fr-GP"/>
          </a:p>
        </p:txBody>
      </p:sp>
    </p:spTree>
    <p:extLst>
      <p:ext uri="{BB962C8B-B14F-4D97-AF65-F5344CB8AC3E}">
        <p14:creationId xmlns:p14="http://schemas.microsoft.com/office/powerpoint/2010/main" val="287035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2F9809-32F7-973F-E1B3-5953994B02C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GP"/>
          </a:p>
        </p:txBody>
      </p:sp>
      <p:sp>
        <p:nvSpPr>
          <p:cNvPr id="3" name="Espace réservé du texte 2">
            <a:extLst>
              <a:ext uri="{FF2B5EF4-FFF2-40B4-BE49-F238E27FC236}">
                <a16:creationId xmlns:a16="http://schemas.microsoft.com/office/drawing/2014/main" id="{B00226C2-91E5-C3E0-3A3C-739188E624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3915EB1-F242-0E64-EDBE-256FA293554C}"/>
              </a:ext>
            </a:extLst>
          </p:cNvPr>
          <p:cNvSpPr>
            <a:spLocks noGrp="1"/>
          </p:cNvSpPr>
          <p:nvPr>
            <p:ph type="dt" sz="half" idx="10"/>
          </p:nvPr>
        </p:nvSpPr>
        <p:spPr/>
        <p:txBody>
          <a:bodyPr/>
          <a:lstStyle/>
          <a:p>
            <a:fld id="{A6DD436D-876E-4D62-8E9E-BA5349509483}" type="datetimeFigureOut">
              <a:rPr lang="fr-GP" smtClean="0"/>
              <a:t>14/01/2025</a:t>
            </a:fld>
            <a:endParaRPr lang="fr-GP"/>
          </a:p>
        </p:txBody>
      </p:sp>
      <p:sp>
        <p:nvSpPr>
          <p:cNvPr id="5" name="Espace réservé du pied de page 4">
            <a:extLst>
              <a:ext uri="{FF2B5EF4-FFF2-40B4-BE49-F238E27FC236}">
                <a16:creationId xmlns:a16="http://schemas.microsoft.com/office/drawing/2014/main" id="{8FE03DE2-75A8-F82E-8F98-3C26E9EA2934}"/>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D0926756-6AB5-3DDA-870D-76200ABAB290}"/>
              </a:ext>
            </a:extLst>
          </p:cNvPr>
          <p:cNvSpPr>
            <a:spLocks noGrp="1"/>
          </p:cNvSpPr>
          <p:nvPr>
            <p:ph type="sldNum" sz="quarter" idx="12"/>
          </p:nvPr>
        </p:nvSpPr>
        <p:spPr/>
        <p:txBody>
          <a:bodyPr/>
          <a:lstStyle/>
          <a:p>
            <a:fld id="{745F184E-AB0B-4580-BAA2-0275A0D49B2D}" type="slidenum">
              <a:rPr lang="fr-GP" smtClean="0"/>
              <a:t>‹N°›</a:t>
            </a:fld>
            <a:endParaRPr lang="fr-GP"/>
          </a:p>
        </p:txBody>
      </p:sp>
    </p:spTree>
    <p:extLst>
      <p:ext uri="{BB962C8B-B14F-4D97-AF65-F5344CB8AC3E}">
        <p14:creationId xmlns:p14="http://schemas.microsoft.com/office/powerpoint/2010/main" val="122601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79D4A1-3E7D-4F48-9007-E54DD58B751B}"/>
              </a:ext>
            </a:extLst>
          </p:cNvPr>
          <p:cNvSpPr>
            <a:spLocks noGrp="1"/>
          </p:cNvSpPr>
          <p:nvPr>
            <p:ph type="title"/>
          </p:nvPr>
        </p:nvSpPr>
        <p:spPr/>
        <p:txBody>
          <a:bodyPr/>
          <a:lstStyle/>
          <a:p>
            <a:r>
              <a:rPr lang="fr-FR"/>
              <a:t>Modifiez le style du titre</a:t>
            </a:r>
            <a:endParaRPr lang="fr-GP"/>
          </a:p>
        </p:txBody>
      </p:sp>
      <p:sp>
        <p:nvSpPr>
          <p:cNvPr id="3" name="Espace réservé du contenu 2">
            <a:extLst>
              <a:ext uri="{FF2B5EF4-FFF2-40B4-BE49-F238E27FC236}">
                <a16:creationId xmlns:a16="http://schemas.microsoft.com/office/drawing/2014/main" id="{A643A19A-DD95-2270-697C-8B04868EF31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u contenu 3">
            <a:extLst>
              <a:ext uri="{FF2B5EF4-FFF2-40B4-BE49-F238E27FC236}">
                <a16:creationId xmlns:a16="http://schemas.microsoft.com/office/drawing/2014/main" id="{0ACE6382-5871-83FB-CB5B-B2823EC8D67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5" name="Espace réservé de la date 4">
            <a:extLst>
              <a:ext uri="{FF2B5EF4-FFF2-40B4-BE49-F238E27FC236}">
                <a16:creationId xmlns:a16="http://schemas.microsoft.com/office/drawing/2014/main" id="{651F0CB7-D322-5225-452F-8C4A5A9058AC}"/>
              </a:ext>
            </a:extLst>
          </p:cNvPr>
          <p:cNvSpPr>
            <a:spLocks noGrp="1"/>
          </p:cNvSpPr>
          <p:nvPr>
            <p:ph type="dt" sz="half" idx="10"/>
          </p:nvPr>
        </p:nvSpPr>
        <p:spPr/>
        <p:txBody>
          <a:bodyPr/>
          <a:lstStyle/>
          <a:p>
            <a:fld id="{A6DD436D-876E-4D62-8E9E-BA5349509483}" type="datetimeFigureOut">
              <a:rPr lang="fr-GP" smtClean="0"/>
              <a:t>14/01/2025</a:t>
            </a:fld>
            <a:endParaRPr lang="fr-GP"/>
          </a:p>
        </p:txBody>
      </p:sp>
      <p:sp>
        <p:nvSpPr>
          <p:cNvPr id="6" name="Espace réservé du pied de page 5">
            <a:extLst>
              <a:ext uri="{FF2B5EF4-FFF2-40B4-BE49-F238E27FC236}">
                <a16:creationId xmlns:a16="http://schemas.microsoft.com/office/drawing/2014/main" id="{DB63B35A-8E95-B17A-C881-C70492CBB9DF}"/>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0D740064-2A27-9084-F4BC-DDB83577FD5B}"/>
              </a:ext>
            </a:extLst>
          </p:cNvPr>
          <p:cNvSpPr>
            <a:spLocks noGrp="1"/>
          </p:cNvSpPr>
          <p:nvPr>
            <p:ph type="sldNum" sz="quarter" idx="12"/>
          </p:nvPr>
        </p:nvSpPr>
        <p:spPr/>
        <p:txBody>
          <a:bodyPr/>
          <a:lstStyle/>
          <a:p>
            <a:fld id="{745F184E-AB0B-4580-BAA2-0275A0D49B2D}" type="slidenum">
              <a:rPr lang="fr-GP" smtClean="0"/>
              <a:t>‹N°›</a:t>
            </a:fld>
            <a:endParaRPr lang="fr-GP"/>
          </a:p>
        </p:txBody>
      </p:sp>
    </p:spTree>
    <p:extLst>
      <p:ext uri="{BB962C8B-B14F-4D97-AF65-F5344CB8AC3E}">
        <p14:creationId xmlns:p14="http://schemas.microsoft.com/office/powerpoint/2010/main" val="358261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54F2C7-1BE8-170C-0C59-9B5CF8710199}"/>
              </a:ext>
            </a:extLst>
          </p:cNvPr>
          <p:cNvSpPr>
            <a:spLocks noGrp="1"/>
          </p:cNvSpPr>
          <p:nvPr>
            <p:ph type="title"/>
          </p:nvPr>
        </p:nvSpPr>
        <p:spPr>
          <a:xfrm>
            <a:off x="839788" y="365125"/>
            <a:ext cx="10515600" cy="1325563"/>
          </a:xfrm>
        </p:spPr>
        <p:txBody>
          <a:bodyPr/>
          <a:lstStyle/>
          <a:p>
            <a:r>
              <a:rPr lang="fr-FR"/>
              <a:t>Modifiez le style du titre</a:t>
            </a:r>
            <a:endParaRPr lang="fr-GP"/>
          </a:p>
        </p:txBody>
      </p:sp>
      <p:sp>
        <p:nvSpPr>
          <p:cNvPr id="3" name="Espace réservé du texte 2">
            <a:extLst>
              <a:ext uri="{FF2B5EF4-FFF2-40B4-BE49-F238E27FC236}">
                <a16:creationId xmlns:a16="http://schemas.microsoft.com/office/drawing/2014/main" id="{AF1C908C-B3D8-3B23-FC20-6C22BC82B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C3B09FC-05EC-E832-9A17-52C198D1E69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5" name="Espace réservé du texte 4">
            <a:extLst>
              <a:ext uri="{FF2B5EF4-FFF2-40B4-BE49-F238E27FC236}">
                <a16:creationId xmlns:a16="http://schemas.microsoft.com/office/drawing/2014/main" id="{B636124F-0BB1-7E43-79B2-2B5AF0BA8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D9FDB0F-3C56-2827-A8D1-B0E0B6FEFD7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7" name="Espace réservé de la date 6">
            <a:extLst>
              <a:ext uri="{FF2B5EF4-FFF2-40B4-BE49-F238E27FC236}">
                <a16:creationId xmlns:a16="http://schemas.microsoft.com/office/drawing/2014/main" id="{5A29E2A7-B35D-7ADA-3AA9-3CE6DC193D3D}"/>
              </a:ext>
            </a:extLst>
          </p:cNvPr>
          <p:cNvSpPr>
            <a:spLocks noGrp="1"/>
          </p:cNvSpPr>
          <p:nvPr>
            <p:ph type="dt" sz="half" idx="10"/>
          </p:nvPr>
        </p:nvSpPr>
        <p:spPr/>
        <p:txBody>
          <a:bodyPr/>
          <a:lstStyle/>
          <a:p>
            <a:fld id="{A6DD436D-876E-4D62-8E9E-BA5349509483}" type="datetimeFigureOut">
              <a:rPr lang="fr-GP" smtClean="0"/>
              <a:t>14/01/2025</a:t>
            </a:fld>
            <a:endParaRPr lang="fr-GP"/>
          </a:p>
        </p:txBody>
      </p:sp>
      <p:sp>
        <p:nvSpPr>
          <p:cNvPr id="8" name="Espace réservé du pied de page 7">
            <a:extLst>
              <a:ext uri="{FF2B5EF4-FFF2-40B4-BE49-F238E27FC236}">
                <a16:creationId xmlns:a16="http://schemas.microsoft.com/office/drawing/2014/main" id="{3217193D-3515-D566-DFEF-476BD97E8C7A}"/>
              </a:ext>
            </a:extLst>
          </p:cNvPr>
          <p:cNvSpPr>
            <a:spLocks noGrp="1"/>
          </p:cNvSpPr>
          <p:nvPr>
            <p:ph type="ftr" sz="quarter" idx="11"/>
          </p:nvPr>
        </p:nvSpPr>
        <p:spPr/>
        <p:txBody>
          <a:bodyPr/>
          <a:lstStyle/>
          <a:p>
            <a:endParaRPr lang="fr-GP"/>
          </a:p>
        </p:txBody>
      </p:sp>
      <p:sp>
        <p:nvSpPr>
          <p:cNvPr id="9" name="Espace réservé du numéro de diapositive 8">
            <a:extLst>
              <a:ext uri="{FF2B5EF4-FFF2-40B4-BE49-F238E27FC236}">
                <a16:creationId xmlns:a16="http://schemas.microsoft.com/office/drawing/2014/main" id="{61BF2F69-B591-D4D3-5052-7B786292C02B}"/>
              </a:ext>
            </a:extLst>
          </p:cNvPr>
          <p:cNvSpPr>
            <a:spLocks noGrp="1"/>
          </p:cNvSpPr>
          <p:nvPr>
            <p:ph type="sldNum" sz="quarter" idx="12"/>
          </p:nvPr>
        </p:nvSpPr>
        <p:spPr/>
        <p:txBody>
          <a:bodyPr/>
          <a:lstStyle/>
          <a:p>
            <a:fld id="{745F184E-AB0B-4580-BAA2-0275A0D49B2D}" type="slidenum">
              <a:rPr lang="fr-GP" smtClean="0"/>
              <a:t>‹N°›</a:t>
            </a:fld>
            <a:endParaRPr lang="fr-GP"/>
          </a:p>
        </p:txBody>
      </p:sp>
    </p:spTree>
    <p:extLst>
      <p:ext uri="{BB962C8B-B14F-4D97-AF65-F5344CB8AC3E}">
        <p14:creationId xmlns:p14="http://schemas.microsoft.com/office/powerpoint/2010/main" val="407634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E2457-049F-189C-E1E8-E4509AC653C9}"/>
              </a:ext>
            </a:extLst>
          </p:cNvPr>
          <p:cNvSpPr>
            <a:spLocks noGrp="1"/>
          </p:cNvSpPr>
          <p:nvPr>
            <p:ph type="title"/>
          </p:nvPr>
        </p:nvSpPr>
        <p:spPr/>
        <p:txBody>
          <a:bodyPr/>
          <a:lstStyle/>
          <a:p>
            <a:r>
              <a:rPr lang="fr-FR"/>
              <a:t>Modifiez le style du titre</a:t>
            </a:r>
            <a:endParaRPr lang="fr-GP"/>
          </a:p>
        </p:txBody>
      </p:sp>
      <p:sp>
        <p:nvSpPr>
          <p:cNvPr id="3" name="Espace réservé de la date 2">
            <a:extLst>
              <a:ext uri="{FF2B5EF4-FFF2-40B4-BE49-F238E27FC236}">
                <a16:creationId xmlns:a16="http://schemas.microsoft.com/office/drawing/2014/main" id="{F3BF61FE-7959-4E68-B44A-CD9E7E94A4F8}"/>
              </a:ext>
            </a:extLst>
          </p:cNvPr>
          <p:cNvSpPr>
            <a:spLocks noGrp="1"/>
          </p:cNvSpPr>
          <p:nvPr>
            <p:ph type="dt" sz="half" idx="10"/>
          </p:nvPr>
        </p:nvSpPr>
        <p:spPr/>
        <p:txBody>
          <a:bodyPr/>
          <a:lstStyle/>
          <a:p>
            <a:fld id="{A6DD436D-876E-4D62-8E9E-BA5349509483}" type="datetimeFigureOut">
              <a:rPr lang="fr-GP" smtClean="0"/>
              <a:t>14/01/2025</a:t>
            </a:fld>
            <a:endParaRPr lang="fr-GP"/>
          </a:p>
        </p:txBody>
      </p:sp>
      <p:sp>
        <p:nvSpPr>
          <p:cNvPr id="4" name="Espace réservé du pied de page 3">
            <a:extLst>
              <a:ext uri="{FF2B5EF4-FFF2-40B4-BE49-F238E27FC236}">
                <a16:creationId xmlns:a16="http://schemas.microsoft.com/office/drawing/2014/main" id="{1B0DA487-CBB5-B5F6-BBE3-248EBDA15348}"/>
              </a:ext>
            </a:extLst>
          </p:cNvPr>
          <p:cNvSpPr>
            <a:spLocks noGrp="1"/>
          </p:cNvSpPr>
          <p:nvPr>
            <p:ph type="ftr" sz="quarter" idx="11"/>
          </p:nvPr>
        </p:nvSpPr>
        <p:spPr/>
        <p:txBody>
          <a:bodyPr/>
          <a:lstStyle/>
          <a:p>
            <a:endParaRPr lang="fr-GP"/>
          </a:p>
        </p:txBody>
      </p:sp>
      <p:sp>
        <p:nvSpPr>
          <p:cNvPr id="5" name="Espace réservé du numéro de diapositive 4">
            <a:extLst>
              <a:ext uri="{FF2B5EF4-FFF2-40B4-BE49-F238E27FC236}">
                <a16:creationId xmlns:a16="http://schemas.microsoft.com/office/drawing/2014/main" id="{50DBA6A1-9BBF-76B1-C79E-4330AEED2254}"/>
              </a:ext>
            </a:extLst>
          </p:cNvPr>
          <p:cNvSpPr>
            <a:spLocks noGrp="1"/>
          </p:cNvSpPr>
          <p:nvPr>
            <p:ph type="sldNum" sz="quarter" idx="12"/>
          </p:nvPr>
        </p:nvSpPr>
        <p:spPr/>
        <p:txBody>
          <a:bodyPr/>
          <a:lstStyle/>
          <a:p>
            <a:fld id="{745F184E-AB0B-4580-BAA2-0275A0D49B2D}" type="slidenum">
              <a:rPr lang="fr-GP" smtClean="0"/>
              <a:t>‹N°›</a:t>
            </a:fld>
            <a:endParaRPr lang="fr-GP"/>
          </a:p>
        </p:txBody>
      </p:sp>
    </p:spTree>
    <p:extLst>
      <p:ext uri="{BB962C8B-B14F-4D97-AF65-F5344CB8AC3E}">
        <p14:creationId xmlns:p14="http://schemas.microsoft.com/office/powerpoint/2010/main" val="20854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8142A24-01FB-EFFA-8053-47A14BC99938}"/>
              </a:ext>
            </a:extLst>
          </p:cNvPr>
          <p:cNvSpPr>
            <a:spLocks noGrp="1"/>
          </p:cNvSpPr>
          <p:nvPr>
            <p:ph type="dt" sz="half" idx="10"/>
          </p:nvPr>
        </p:nvSpPr>
        <p:spPr/>
        <p:txBody>
          <a:bodyPr/>
          <a:lstStyle/>
          <a:p>
            <a:fld id="{A6DD436D-876E-4D62-8E9E-BA5349509483}" type="datetimeFigureOut">
              <a:rPr lang="fr-GP" smtClean="0"/>
              <a:t>14/01/2025</a:t>
            </a:fld>
            <a:endParaRPr lang="fr-GP"/>
          </a:p>
        </p:txBody>
      </p:sp>
      <p:sp>
        <p:nvSpPr>
          <p:cNvPr id="3" name="Espace réservé du pied de page 2">
            <a:extLst>
              <a:ext uri="{FF2B5EF4-FFF2-40B4-BE49-F238E27FC236}">
                <a16:creationId xmlns:a16="http://schemas.microsoft.com/office/drawing/2014/main" id="{FDAB95B2-89F0-B9F9-ED3C-D0C1EF909617}"/>
              </a:ext>
            </a:extLst>
          </p:cNvPr>
          <p:cNvSpPr>
            <a:spLocks noGrp="1"/>
          </p:cNvSpPr>
          <p:nvPr>
            <p:ph type="ftr" sz="quarter" idx="11"/>
          </p:nvPr>
        </p:nvSpPr>
        <p:spPr/>
        <p:txBody>
          <a:bodyPr/>
          <a:lstStyle/>
          <a:p>
            <a:endParaRPr lang="fr-GP"/>
          </a:p>
        </p:txBody>
      </p:sp>
      <p:sp>
        <p:nvSpPr>
          <p:cNvPr id="4" name="Espace réservé du numéro de diapositive 3">
            <a:extLst>
              <a:ext uri="{FF2B5EF4-FFF2-40B4-BE49-F238E27FC236}">
                <a16:creationId xmlns:a16="http://schemas.microsoft.com/office/drawing/2014/main" id="{FEBDB098-3F65-D418-5A8E-EBDEC1AA63FD}"/>
              </a:ext>
            </a:extLst>
          </p:cNvPr>
          <p:cNvSpPr>
            <a:spLocks noGrp="1"/>
          </p:cNvSpPr>
          <p:nvPr>
            <p:ph type="sldNum" sz="quarter" idx="12"/>
          </p:nvPr>
        </p:nvSpPr>
        <p:spPr/>
        <p:txBody>
          <a:bodyPr/>
          <a:lstStyle/>
          <a:p>
            <a:fld id="{745F184E-AB0B-4580-BAA2-0275A0D49B2D}" type="slidenum">
              <a:rPr lang="fr-GP" smtClean="0"/>
              <a:t>‹N°›</a:t>
            </a:fld>
            <a:endParaRPr lang="fr-GP"/>
          </a:p>
        </p:txBody>
      </p:sp>
    </p:spTree>
    <p:extLst>
      <p:ext uri="{BB962C8B-B14F-4D97-AF65-F5344CB8AC3E}">
        <p14:creationId xmlns:p14="http://schemas.microsoft.com/office/powerpoint/2010/main" val="3654821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C86C1A-70D3-974C-979E-90234F433F1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GP"/>
          </a:p>
        </p:txBody>
      </p:sp>
      <p:sp>
        <p:nvSpPr>
          <p:cNvPr id="3" name="Espace réservé du contenu 2">
            <a:extLst>
              <a:ext uri="{FF2B5EF4-FFF2-40B4-BE49-F238E27FC236}">
                <a16:creationId xmlns:a16="http://schemas.microsoft.com/office/drawing/2014/main" id="{060D92EA-B816-6BD1-87FE-551E5D9ABF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u texte 3">
            <a:extLst>
              <a:ext uri="{FF2B5EF4-FFF2-40B4-BE49-F238E27FC236}">
                <a16:creationId xmlns:a16="http://schemas.microsoft.com/office/drawing/2014/main" id="{D9FABF80-1589-6443-AE06-847536F2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78D7A91-E595-7BA8-9190-1E3089E5D182}"/>
              </a:ext>
            </a:extLst>
          </p:cNvPr>
          <p:cNvSpPr>
            <a:spLocks noGrp="1"/>
          </p:cNvSpPr>
          <p:nvPr>
            <p:ph type="dt" sz="half" idx="10"/>
          </p:nvPr>
        </p:nvSpPr>
        <p:spPr/>
        <p:txBody>
          <a:bodyPr/>
          <a:lstStyle/>
          <a:p>
            <a:fld id="{A6DD436D-876E-4D62-8E9E-BA5349509483}" type="datetimeFigureOut">
              <a:rPr lang="fr-GP" smtClean="0"/>
              <a:t>14/01/2025</a:t>
            </a:fld>
            <a:endParaRPr lang="fr-GP"/>
          </a:p>
        </p:txBody>
      </p:sp>
      <p:sp>
        <p:nvSpPr>
          <p:cNvPr id="6" name="Espace réservé du pied de page 5">
            <a:extLst>
              <a:ext uri="{FF2B5EF4-FFF2-40B4-BE49-F238E27FC236}">
                <a16:creationId xmlns:a16="http://schemas.microsoft.com/office/drawing/2014/main" id="{CAC7B054-A6E4-0A9E-7290-035AAA62CE1B}"/>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708A8275-7281-8B78-E0A8-1F65D4782F3B}"/>
              </a:ext>
            </a:extLst>
          </p:cNvPr>
          <p:cNvSpPr>
            <a:spLocks noGrp="1"/>
          </p:cNvSpPr>
          <p:nvPr>
            <p:ph type="sldNum" sz="quarter" idx="12"/>
          </p:nvPr>
        </p:nvSpPr>
        <p:spPr/>
        <p:txBody>
          <a:bodyPr/>
          <a:lstStyle/>
          <a:p>
            <a:fld id="{745F184E-AB0B-4580-BAA2-0275A0D49B2D}" type="slidenum">
              <a:rPr lang="fr-GP" smtClean="0"/>
              <a:t>‹N°›</a:t>
            </a:fld>
            <a:endParaRPr lang="fr-GP"/>
          </a:p>
        </p:txBody>
      </p:sp>
    </p:spTree>
    <p:extLst>
      <p:ext uri="{BB962C8B-B14F-4D97-AF65-F5344CB8AC3E}">
        <p14:creationId xmlns:p14="http://schemas.microsoft.com/office/powerpoint/2010/main" val="1366862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A22ECF-B2C3-1954-2CBA-4FF4F00D3D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GP"/>
          </a:p>
        </p:txBody>
      </p:sp>
      <p:sp>
        <p:nvSpPr>
          <p:cNvPr id="3" name="Espace réservé pour une image  2">
            <a:extLst>
              <a:ext uri="{FF2B5EF4-FFF2-40B4-BE49-F238E27FC236}">
                <a16:creationId xmlns:a16="http://schemas.microsoft.com/office/drawing/2014/main" id="{56D90A4B-1D57-4964-9E42-CC4D4BAC28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GP"/>
          </a:p>
        </p:txBody>
      </p:sp>
      <p:sp>
        <p:nvSpPr>
          <p:cNvPr id="4" name="Espace réservé du texte 3">
            <a:extLst>
              <a:ext uri="{FF2B5EF4-FFF2-40B4-BE49-F238E27FC236}">
                <a16:creationId xmlns:a16="http://schemas.microsoft.com/office/drawing/2014/main" id="{D5D8A704-FEA0-6D1E-D304-1C9CEF528C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D64E6CC-C9A3-0A4C-903D-260061404014}"/>
              </a:ext>
            </a:extLst>
          </p:cNvPr>
          <p:cNvSpPr>
            <a:spLocks noGrp="1"/>
          </p:cNvSpPr>
          <p:nvPr>
            <p:ph type="dt" sz="half" idx="10"/>
          </p:nvPr>
        </p:nvSpPr>
        <p:spPr/>
        <p:txBody>
          <a:bodyPr/>
          <a:lstStyle/>
          <a:p>
            <a:fld id="{A6DD436D-876E-4D62-8E9E-BA5349509483}" type="datetimeFigureOut">
              <a:rPr lang="fr-GP" smtClean="0"/>
              <a:t>14/01/2025</a:t>
            </a:fld>
            <a:endParaRPr lang="fr-GP"/>
          </a:p>
        </p:txBody>
      </p:sp>
      <p:sp>
        <p:nvSpPr>
          <p:cNvPr id="6" name="Espace réservé du pied de page 5">
            <a:extLst>
              <a:ext uri="{FF2B5EF4-FFF2-40B4-BE49-F238E27FC236}">
                <a16:creationId xmlns:a16="http://schemas.microsoft.com/office/drawing/2014/main" id="{91CA86D8-AB60-71B0-3AAF-23BFC19B4DF0}"/>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3439E60C-DA1E-D172-BBD5-9B02C65E51FF}"/>
              </a:ext>
            </a:extLst>
          </p:cNvPr>
          <p:cNvSpPr>
            <a:spLocks noGrp="1"/>
          </p:cNvSpPr>
          <p:nvPr>
            <p:ph type="sldNum" sz="quarter" idx="12"/>
          </p:nvPr>
        </p:nvSpPr>
        <p:spPr/>
        <p:txBody>
          <a:bodyPr/>
          <a:lstStyle/>
          <a:p>
            <a:fld id="{745F184E-AB0B-4580-BAA2-0275A0D49B2D}" type="slidenum">
              <a:rPr lang="fr-GP" smtClean="0"/>
              <a:t>‹N°›</a:t>
            </a:fld>
            <a:endParaRPr lang="fr-GP"/>
          </a:p>
        </p:txBody>
      </p:sp>
    </p:spTree>
    <p:extLst>
      <p:ext uri="{BB962C8B-B14F-4D97-AF65-F5344CB8AC3E}">
        <p14:creationId xmlns:p14="http://schemas.microsoft.com/office/powerpoint/2010/main" val="413836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8F3451-FCCD-C348-045E-94D1A8EFF6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GP"/>
          </a:p>
        </p:txBody>
      </p:sp>
      <p:sp>
        <p:nvSpPr>
          <p:cNvPr id="3" name="Espace réservé du texte 2">
            <a:extLst>
              <a:ext uri="{FF2B5EF4-FFF2-40B4-BE49-F238E27FC236}">
                <a16:creationId xmlns:a16="http://schemas.microsoft.com/office/drawing/2014/main" id="{488F180B-FB0E-6BBA-53E1-43CA71CEBA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9CBB15AB-7ECA-113A-5398-4633F8EEC9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DD436D-876E-4D62-8E9E-BA5349509483}" type="datetimeFigureOut">
              <a:rPr lang="fr-GP" smtClean="0"/>
              <a:t>14/01/2025</a:t>
            </a:fld>
            <a:endParaRPr lang="fr-GP"/>
          </a:p>
        </p:txBody>
      </p:sp>
      <p:sp>
        <p:nvSpPr>
          <p:cNvPr id="5" name="Espace réservé du pied de page 4">
            <a:extLst>
              <a:ext uri="{FF2B5EF4-FFF2-40B4-BE49-F238E27FC236}">
                <a16:creationId xmlns:a16="http://schemas.microsoft.com/office/drawing/2014/main" id="{E2F74D37-6727-204A-BE12-BA42C0AD9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GP"/>
          </a:p>
        </p:txBody>
      </p:sp>
      <p:sp>
        <p:nvSpPr>
          <p:cNvPr id="6" name="Espace réservé du numéro de diapositive 5">
            <a:extLst>
              <a:ext uri="{FF2B5EF4-FFF2-40B4-BE49-F238E27FC236}">
                <a16:creationId xmlns:a16="http://schemas.microsoft.com/office/drawing/2014/main" id="{51A2D3E2-27F0-E8F2-402A-E2854AA8F0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5F184E-AB0B-4580-BAA2-0275A0D49B2D}" type="slidenum">
              <a:rPr lang="fr-GP" smtClean="0"/>
              <a:t>‹N°›</a:t>
            </a:fld>
            <a:endParaRPr lang="fr-GP"/>
          </a:p>
        </p:txBody>
      </p:sp>
    </p:spTree>
    <p:extLst>
      <p:ext uri="{BB962C8B-B14F-4D97-AF65-F5344CB8AC3E}">
        <p14:creationId xmlns:p14="http://schemas.microsoft.com/office/powerpoint/2010/main" val="1814416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91474B-BEDA-355E-BE06-60AAA3D7BBAA}"/>
              </a:ext>
            </a:extLst>
          </p:cNvPr>
          <p:cNvSpPr>
            <a:spLocks noGrp="1"/>
          </p:cNvSpPr>
          <p:nvPr>
            <p:ph type="ctrTitle"/>
          </p:nvPr>
        </p:nvSpPr>
        <p:spPr/>
        <p:txBody>
          <a:bodyPr/>
          <a:lstStyle/>
          <a:p>
            <a:endParaRPr lang="fr-GP" dirty="0"/>
          </a:p>
        </p:txBody>
      </p:sp>
      <p:sp>
        <p:nvSpPr>
          <p:cNvPr id="3" name="Sous-titre 2">
            <a:extLst>
              <a:ext uri="{FF2B5EF4-FFF2-40B4-BE49-F238E27FC236}">
                <a16:creationId xmlns:a16="http://schemas.microsoft.com/office/drawing/2014/main" id="{943F579F-5D2A-D727-3214-6DC395C52124}"/>
              </a:ext>
            </a:extLst>
          </p:cNvPr>
          <p:cNvSpPr>
            <a:spLocks noGrp="1"/>
          </p:cNvSpPr>
          <p:nvPr>
            <p:ph type="subTitle" idx="1"/>
          </p:nvPr>
        </p:nvSpPr>
        <p:spPr/>
        <p:txBody>
          <a:bodyPr/>
          <a:lstStyle/>
          <a:p>
            <a:endParaRPr lang="fr-GP"/>
          </a:p>
        </p:txBody>
      </p:sp>
      <p:pic>
        <p:nvPicPr>
          <p:cNvPr id="5" name="Image 4" descr="Une image contenant texte, Visage humain, capture d’écran, fleur&#10;&#10;Description générée automatiquement">
            <a:extLst>
              <a:ext uri="{FF2B5EF4-FFF2-40B4-BE49-F238E27FC236}">
                <a16:creationId xmlns:a16="http://schemas.microsoft.com/office/drawing/2014/main" id="{12B3E789-908B-F4C3-4BEA-AA047F552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717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texte, capture d’écran, dessin humoristique&#10;&#10;Description générée automatiquement">
            <a:extLst>
              <a:ext uri="{FF2B5EF4-FFF2-40B4-BE49-F238E27FC236}">
                <a16:creationId xmlns:a16="http://schemas.microsoft.com/office/drawing/2014/main" id="{B5C814DE-1015-2C5A-126D-9FF81297C07E}"/>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t="54" r="-2" b="-2"/>
          <a:stretch/>
        </p:blipFill>
        <p:spPr>
          <a:xfrm>
            <a:off x="-6588" y="10"/>
            <a:ext cx="12198588" cy="6857990"/>
          </a:xfrm>
          <a:prstGeom prst="rect">
            <a:avLst/>
          </a:prstGeom>
        </p:spPr>
      </p:pic>
    </p:spTree>
    <p:extLst>
      <p:ext uri="{BB962C8B-B14F-4D97-AF65-F5344CB8AC3E}">
        <p14:creationId xmlns:p14="http://schemas.microsoft.com/office/powerpoint/2010/main" val="273501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6D582-112C-25F5-DCDA-C841BDC778AD}"/>
              </a:ext>
            </a:extLst>
          </p:cNvPr>
          <p:cNvSpPr>
            <a:spLocks noGrp="1"/>
          </p:cNvSpPr>
          <p:nvPr>
            <p:ph type="title"/>
          </p:nvPr>
        </p:nvSpPr>
        <p:spPr/>
        <p:txBody>
          <a:bodyPr/>
          <a:lstStyle/>
          <a:p>
            <a:endParaRPr lang="fr-GP"/>
          </a:p>
        </p:txBody>
      </p:sp>
      <p:pic>
        <p:nvPicPr>
          <p:cNvPr id="4" name="Image 3" descr="Une image contenant texte, Visage humain, fleur&#10;&#10;Description générée automatiquement">
            <a:extLst>
              <a:ext uri="{FF2B5EF4-FFF2-40B4-BE49-F238E27FC236}">
                <a16:creationId xmlns:a16="http://schemas.microsoft.com/office/drawing/2014/main" id="{70A4FB69-312D-7C3A-6737-AE83191A7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246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AED2F5-3507-01B9-BDA3-0EA697505218}"/>
              </a:ext>
            </a:extLst>
          </p:cNvPr>
          <p:cNvSpPr>
            <a:spLocks noGrp="1"/>
          </p:cNvSpPr>
          <p:nvPr>
            <p:ph type="title"/>
          </p:nvPr>
        </p:nvSpPr>
        <p:spPr/>
        <p:txBody>
          <a:bodyPr/>
          <a:lstStyle/>
          <a:p>
            <a:endParaRPr lang="fr-GP"/>
          </a:p>
        </p:txBody>
      </p:sp>
      <p:pic>
        <p:nvPicPr>
          <p:cNvPr id="4" name="Image 3" descr="Une image contenant texte, Visage humain, affiche, graphisme&#10;&#10;Description générée automatiquement">
            <a:extLst>
              <a:ext uri="{FF2B5EF4-FFF2-40B4-BE49-F238E27FC236}">
                <a16:creationId xmlns:a16="http://schemas.microsoft.com/office/drawing/2014/main" id="{E616B69D-E987-2657-8EF0-49AF87E93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 4" descr="Une image contenant texte, Visage humain, affiche, graphisme&#10;&#10;Description générée automatiquement">
            <a:extLst>
              <a:ext uri="{FF2B5EF4-FFF2-40B4-BE49-F238E27FC236}">
                <a16:creationId xmlns:a16="http://schemas.microsoft.com/office/drawing/2014/main" id="{F58885B4-5F1C-E2F6-E467-B011064E18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966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6A6AD-B568-1B9B-5A03-05F2BC1FB9B3}"/>
              </a:ext>
            </a:extLst>
          </p:cNvPr>
          <p:cNvSpPr>
            <a:spLocks noGrp="1"/>
          </p:cNvSpPr>
          <p:nvPr>
            <p:ph type="title"/>
          </p:nvPr>
        </p:nvSpPr>
        <p:spPr/>
        <p:txBody>
          <a:bodyPr/>
          <a:lstStyle/>
          <a:p>
            <a:endParaRPr lang="fr-GP"/>
          </a:p>
        </p:txBody>
      </p:sp>
      <p:pic>
        <p:nvPicPr>
          <p:cNvPr id="4" name="Image 3" descr="Une image contenant texte, Visage humain, dessin humoristique, illustration&#10;&#10;Description générée automatiquement">
            <a:extLst>
              <a:ext uri="{FF2B5EF4-FFF2-40B4-BE49-F238E27FC236}">
                <a16:creationId xmlns:a16="http://schemas.microsoft.com/office/drawing/2014/main" id="{864D3AE1-0A6B-5C3F-20F7-9C6922E6E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7346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CB517-41E8-0CF6-941D-7DA0FC4C3CEF}"/>
              </a:ext>
            </a:extLst>
          </p:cNvPr>
          <p:cNvSpPr>
            <a:spLocks noGrp="1"/>
          </p:cNvSpPr>
          <p:nvPr>
            <p:ph type="title"/>
          </p:nvPr>
        </p:nvSpPr>
        <p:spPr/>
        <p:txBody>
          <a:bodyPr/>
          <a:lstStyle/>
          <a:p>
            <a:endParaRPr lang="fr-GP"/>
          </a:p>
        </p:txBody>
      </p:sp>
      <p:pic>
        <p:nvPicPr>
          <p:cNvPr id="4" name="Image 3" descr="Une image contenant texte, carte de visite, capture d’écran, dessin humoristique&#10;&#10;Description générée automatiquement">
            <a:extLst>
              <a:ext uri="{FF2B5EF4-FFF2-40B4-BE49-F238E27FC236}">
                <a16:creationId xmlns:a16="http://schemas.microsoft.com/office/drawing/2014/main" id="{A05986E1-F7BE-EFF6-F4AD-21E3A72F9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 4" descr="Une image contenant texte, capture d’écran, carte de visite, dessin humoristique&#10;&#10;Description générée automatiquement">
            <a:extLst>
              <a:ext uri="{FF2B5EF4-FFF2-40B4-BE49-F238E27FC236}">
                <a16:creationId xmlns:a16="http://schemas.microsoft.com/office/drawing/2014/main" id="{ACED1245-978E-F68D-7717-52A51F39B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57905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422</TotalTime>
  <Words>1246</Words>
  <Application>Microsoft Office PowerPoint</Application>
  <PresentationFormat>Grand écran</PresentationFormat>
  <Paragraphs>73</Paragraphs>
  <Slides>6</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Aptos</vt:lpstr>
      <vt:lpstr>Aptos Display</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gladys celini</dc:creator>
  <cp:lastModifiedBy>gladys celini</cp:lastModifiedBy>
  <cp:revision>1</cp:revision>
  <dcterms:created xsi:type="dcterms:W3CDTF">2025-01-08T16:05:02Z</dcterms:created>
  <dcterms:modified xsi:type="dcterms:W3CDTF">2025-01-14T23:23:58Z</dcterms:modified>
</cp:coreProperties>
</file>