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33" autoAdjust="0"/>
  </p:normalViewPr>
  <p:slideViewPr>
    <p:cSldViewPr>
      <p:cViewPr varScale="1">
        <p:scale>
          <a:sx n="76" d="100"/>
          <a:sy n="76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C5C5E9-8EA5-4AC7-983E-EAF3F283476E}" type="datetimeFigureOut">
              <a:rPr lang="fr-FR"/>
              <a:pPr>
                <a:defRPr/>
              </a:pPr>
              <a:t>14/01/2014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3ACAB3E-D697-44B5-BEA9-359BA5D75F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AE8C19-5B2E-4E3C-B31D-55AC656FD811}" type="datetimeFigureOut">
              <a:rPr lang="fr-FR"/>
              <a:pPr>
                <a:defRPr/>
              </a:pPr>
              <a:t>14/01/2014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0F1E964-9976-4332-9EE0-BBBBAF8677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F1E964-9976-4332-9EE0-BBBBAF867755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ED5372-A86A-4267-9882-7BF32EDEE570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15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A67CA8-6C4A-4955-AB59-EC76006AF0CB}" type="datetimeFigureOut">
              <a:rPr lang="fr-FR"/>
              <a:pPr>
                <a:defRPr/>
              </a:pPr>
              <a:t>14/01/2014</a:t>
            </a:fld>
            <a:endParaRPr lang="fr-FR"/>
          </a:p>
        </p:txBody>
      </p:sp>
      <p:sp>
        <p:nvSpPr>
          <p:cNvPr id="16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7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87E16B-70A6-400F-A0EC-C80A1A0C5F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BCB36-8092-4307-8FBD-6B73A57C38BB}" type="datetimeFigureOut">
              <a:rPr lang="fr-FR"/>
              <a:pPr>
                <a:defRPr/>
              </a:pPr>
              <a:t>14/01/2014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2FAB7-1A5B-45E0-B774-F16F6B88800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4D025-F0FD-43FC-8AA9-F82254D44881}" type="datetimeFigureOut">
              <a:rPr lang="fr-FR"/>
              <a:pPr>
                <a:defRPr/>
              </a:pPr>
              <a:t>14/01/2014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79D03-CEC3-4988-B4AD-4D886356671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FFC28-C665-4EC4-B111-A12E46E4715C}" type="datetimeFigureOut">
              <a:rPr lang="fr-FR"/>
              <a:pPr>
                <a:defRPr/>
              </a:pPr>
              <a:t>14/01/2014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E0BE9-9B61-48DB-88D9-B1AF57BF70E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orme libre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orme libre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Forme libre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C47C12-0B51-4753-88F9-496B7B01B929}" type="datetimeFigureOut">
              <a:rPr lang="fr-FR"/>
              <a:pPr>
                <a:defRPr/>
              </a:pPr>
              <a:t>14/01/2014</a:t>
            </a:fld>
            <a:endParaRPr lang="fr-FR"/>
          </a:p>
        </p:txBody>
      </p:sp>
      <p:sp>
        <p:nvSpPr>
          <p:cNvPr id="2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2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23602A-C64C-4C3A-9A0F-4EDF9B8527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45CE0F-BC02-4C51-BDF3-2F76EF00293E}" type="datetimeFigureOut">
              <a:rPr lang="fr-FR"/>
              <a:pPr>
                <a:defRPr/>
              </a:pPr>
              <a:t>14/01/2014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3EA5D4-3017-415E-9F2F-8B8F43EF1A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A0F8CF-1EE2-460B-991E-AD15A472EFD1}" type="datetimeFigureOut">
              <a:rPr lang="fr-FR"/>
              <a:pPr>
                <a:defRPr/>
              </a:pPr>
              <a:t>14/01/2014</a:t>
            </a:fld>
            <a:endParaRPr lang="fr-FR"/>
          </a:p>
        </p:txBody>
      </p:sp>
      <p:sp>
        <p:nvSpPr>
          <p:cNvPr id="1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035140-40AD-4691-A871-9E4B5A43CB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672FB-1D5B-46C0-8D1A-A7DA8880A821}" type="datetimeFigureOut">
              <a:rPr lang="fr-FR"/>
              <a:pPr>
                <a:defRPr/>
              </a:pPr>
              <a:t>14/01/2014</a:t>
            </a:fld>
            <a:endParaRPr lang="fr-FR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F5127-7865-42B3-92FA-8DCFDB648C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B103A6-BE39-42D3-B417-DBD1CAA4249F}" type="datetimeFigureOut">
              <a:rPr lang="fr-FR"/>
              <a:pPr>
                <a:defRPr/>
              </a:pPr>
              <a:t>14/01/2014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A3DBF4-0EFD-4A98-BCB2-9FAF01F954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CBD17-F292-4209-A27E-D33918B3BA7D}" type="datetimeFigureOut">
              <a:rPr lang="fr-FR"/>
              <a:pPr>
                <a:defRPr/>
              </a:pPr>
              <a:t>14/01/2014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E1775-251D-40AC-B366-E0FAC97CD6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e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Connecteur droit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Connecteur droit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Connecteur droit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F3F9FF-602A-4955-BD62-EB67F5A1A090}" type="datetimeFigureOut">
              <a:rPr lang="fr-FR"/>
              <a:pPr>
                <a:defRPr/>
              </a:pPr>
              <a:t>14/01/2014</a:t>
            </a:fld>
            <a:endParaRPr lang="fr-FR"/>
          </a:p>
        </p:txBody>
      </p:sp>
      <p:sp>
        <p:nvSpPr>
          <p:cNvPr id="20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2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516D4A-5A2D-4404-B1B3-EBA196D085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36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85C3852-5871-4B50-8741-D0C67AE6F6B9}" type="datetimeFigureOut">
              <a:rPr lang="fr-FR"/>
              <a:pPr>
                <a:defRPr/>
              </a:pPr>
              <a:t>14/01/2014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A1CF8D2-249A-4AE5-B96B-AC0276057E2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85" r:id="rId4"/>
    <p:sldLayoutId id="2147483686" r:id="rId5"/>
    <p:sldLayoutId id="2147483679" r:id="rId6"/>
    <p:sldLayoutId id="2147483687" r:id="rId7"/>
    <p:sldLayoutId id="2147483680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9BAD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9BAD9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9BAD9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9BAD9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9BAD9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9BAD9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9BAD9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9BAD9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9BAD9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6BB1C9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6BB1C9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0"/>
            <a:ext cx="2786209" cy="98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1142976" y="1500174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2143116"/>
            <a:ext cx="5499552" cy="3162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4429124" y="571480"/>
            <a:ext cx="44291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solidFill>
                  <a:srgbClr val="92D05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5000" endA="50" endPos="85000" dir="5400000" sy="-100000" algn="bl" rotWithShape="0"/>
                </a:effectLst>
              </a:rPr>
              <a:t>ECO-TOIT</a:t>
            </a:r>
            <a:endParaRPr lang="fr-FR" sz="5400" b="1" cap="none" spc="0" dirty="0">
              <a:ln w="11430"/>
              <a:solidFill>
                <a:srgbClr val="92D05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  <a:reflection blurRad="6350" stA="55000" endA="50" endPos="85000" dir="5400000" sy="-100000" algn="bl" rotWithShape="0"/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00034" y="6357958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Lycée Raoul Georges NICOLO / jeudi 23 janvier 2014 </a:t>
            </a:r>
            <a:endParaRPr lang="fr-FR" dirty="0"/>
          </a:p>
        </p:txBody>
      </p:sp>
      <p:pic>
        <p:nvPicPr>
          <p:cNvPr id="12" name="Image 11" descr="logo-vag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72264" y="6143644"/>
            <a:ext cx="2071702" cy="673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642910" y="1214422"/>
            <a:ext cx="79296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quoi le toit végétalisé est-il une innovation dans le domaine de l’environnement  en Guadeloupe ?</a:t>
            </a:r>
          </a:p>
          <a:p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écran thermique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production de O²       réduction des gaz à effet de serre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régulation du débit hydrique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récupération de l’eau de pluie (arrosage période sèche)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Intégration dans le paysage </a:t>
            </a:r>
          </a:p>
          <a:p>
            <a:r>
              <a:rPr lang="fr-FR" dirty="0" smtClean="0"/>
              <a:t>  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2714612" y="2428868"/>
            <a:ext cx="21431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0"/>
            <a:ext cx="2786209" cy="98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4143380"/>
            <a:ext cx="2286016" cy="1806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58" y="4143380"/>
            <a:ext cx="4643470" cy="1854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ZoneTexte 9"/>
          <p:cNvSpPr txBox="1"/>
          <p:nvPr/>
        </p:nvSpPr>
        <p:spPr>
          <a:xfrm>
            <a:off x="500034" y="6357958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Lycée Raoul Georges NICOLO / jeudi 23 janvier 2014 </a:t>
            </a:r>
            <a:endParaRPr lang="fr-FR" dirty="0"/>
          </a:p>
        </p:txBody>
      </p:sp>
      <p:pic>
        <p:nvPicPr>
          <p:cNvPr id="11" name="Image 10" descr="logo-vagu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72264" y="6143644"/>
            <a:ext cx="2071702" cy="673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0"/>
            <a:ext cx="2786209" cy="98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500034" y="6357958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Lycée Raoul Georges NICOLO / jeudi 23 janvier 2014 </a:t>
            </a:r>
            <a:endParaRPr lang="fr-FR" dirty="0"/>
          </a:p>
        </p:txBody>
      </p:sp>
      <p:pic>
        <p:nvPicPr>
          <p:cNvPr id="6" name="Image 5" descr="logo-vag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2264" y="6143644"/>
            <a:ext cx="2071702" cy="673532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571472" y="2643182"/>
            <a:ext cx="8429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Quels sont les choix techniques ( forme, inclinaison,…) utilisés pour la réalisation du toit végétalisé dans le cas du bâtiment du Parc National?</a:t>
            </a:r>
            <a:endParaRPr lang="fr-FR" sz="2000" dirty="0"/>
          </a:p>
        </p:txBody>
      </p:sp>
      <p:sp>
        <p:nvSpPr>
          <p:cNvPr id="9" name="ZoneTexte 8"/>
          <p:cNvSpPr txBox="1"/>
          <p:nvPr/>
        </p:nvSpPr>
        <p:spPr>
          <a:xfrm>
            <a:off x="714348" y="4429132"/>
            <a:ext cx="8143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 toit végétal peut-il s’intégrer dans toutes les zones urbaines ?</a:t>
            </a:r>
          </a:p>
          <a:p>
            <a:r>
              <a:rPr lang="fr-FR" sz="2000" dirty="0" smtClean="0"/>
              <a:t>        Qu’est ce que le PLU ( plan local d’urbanisme) ? </a:t>
            </a:r>
          </a:p>
          <a:p>
            <a:r>
              <a:rPr lang="fr-FR" sz="2000" dirty="0" smtClean="0"/>
              <a:t>        Le PLU prend-t-il en considération le toit végétalisé ? </a:t>
            </a:r>
            <a:endParaRPr lang="fr-FR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4857760"/>
            <a:ext cx="45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3500438"/>
            <a:ext cx="781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3357554" y="285728"/>
            <a:ext cx="578644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Problématiques posées</a:t>
            </a:r>
            <a:endParaRPr lang="fr-F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Personnalisé 1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73C1BF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848</TotalTime>
  <Words>144</Words>
  <Application>Microsoft Office PowerPoint</Application>
  <PresentationFormat>Affichage à l'écran (4:3)</PresentationFormat>
  <Paragraphs>20</Paragraphs>
  <Slides>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Métro</vt:lpstr>
      <vt:lpstr>Diapositive 1</vt:lpstr>
      <vt:lpstr>Diapositive 2</vt:lpstr>
      <vt:lpstr>Diapositive 3</vt:lpstr>
    </vt:vector>
  </TitlesOfParts>
  <Company>mcc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Shrubb</dc:creator>
  <cp:lastModifiedBy>LAFORTUNE</cp:lastModifiedBy>
  <cp:revision>73</cp:revision>
  <dcterms:created xsi:type="dcterms:W3CDTF">2010-02-20T20:47:59Z</dcterms:created>
  <dcterms:modified xsi:type="dcterms:W3CDTF">2014-01-15T03:21:29Z</dcterms:modified>
</cp:coreProperties>
</file>