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720" r:id="rId1"/>
  </p:sldMasterIdLst>
  <p:notesMasterIdLst>
    <p:notesMasterId r:id="rId5"/>
  </p:notesMasterIdLst>
  <p:sldIdLst>
    <p:sldId id="256" r:id="rId2"/>
    <p:sldId id="257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24" autoAdjust="0"/>
  </p:normalViewPr>
  <p:slideViewPr>
    <p:cSldViewPr snapToGrid="0">
      <p:cViewPr varScale="1">
        <p:scale>
          <a:sx n="56" d="100"/>
          <a:sy n="56" d="100"/>
        </p:scale>
        <p:origin x="-1224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presentation_outil_gestion_classe%20seminaire%201%20mai.pptx" TargetMode="External"/><Relationship Id="rId2" Type="http://schemas.openxmlformats.org/officeDocument/2006/relationships/hyperlink" Target="Livret%20des%20fiches%20m&#233;thodes.pdf" TargetMode="External"/><Relationship Id="rId1" Type="http://schemas.openxmlformats.org/officeDocument/2006/relationships/hyperlink" Target="Livret%20de%20competences.pdf" TargetMode="External"/><Relationship Id="rId4" Type="http://schemas.openxmlformats.org/officeDocument/2006/relationships/hyperlink" Target="presentation_outil_gestion_classe.pptx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presentation_outil_gestion_classe%20seminaire%201%20mai.pptx" TargetMode="External"/><Relationship Id="rId2" Type="http://schemas.openxmlformats.org/officeDocument/2006/relationships/hyperlink" Target="Livret%20des%20fiches%20m&#233;thodes.pdf" TargetMode="External"/><Relationship Id="rId1" Type="http://schemas.openxmlformats.org/officeDocument/2006/relationships/hyperlink" Target="Livret%20de%20competences.pdf" TargetMode="External"/><Relationship Id="rId4" Type="http://schemas.openxmlformats.org/officeDocument/2006/relationships/hyperlink" Target="presentation_outil_gestion_classe.ppt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53A4FA-96E5-45B7-AFB3-5232BD10542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DDA8FDA-5699-46E5-8DFC-269C8407415B}">
      <dgm:prSet/>
      <dgm:spPr>
        <a:solidFill>
          <a:schemeClr val="tx1"/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fr-FR" b="0" i="0" dirty="0" smtClean="0">
              <a:hlinkClick xmlns:r="http://schemas.openxmlformats.org/officeDocument/2006/relationships" r:id="rId1" action="ppaction://hlinkfile"/>
            </a:rPr>
            <a:t>Un livret personnel de suivi des compétences et de tâches professionnelles.</a:t>
          </a:r>
          <a:endParaRPr lang="fr-FR" dirty="0"/>
        </a:p>
      </dgm:t>
    </dgm:pt>
    <dgm:pt modelId="{824AE4E0-015F-4BD1-9121-A2851A9C9421}" type="parTrans" cxnId="{837522DB-45E4-40F3-8D42-CE24D8522F0A}">
      <dgm:prSet/>
      <dgm:spPr/>
      <dgm:t>
        <a:bodyPr/>
        <a:lstStyle/>
        <a:p>
          <a:endParaRPr lang="fr-FR"/>
        </a:p>
      </dgm:t>
    </dgm:pt>
    <dgm:pt modelId="{0FDCEA83-31D5-4B3E-A68B-D0A4700ECA71}" type="sibTrans" cxnId="{837522DB-45E4-40F3-8D42-CE24D8522F0A}">
      <dgm:prSet/>
      <dgm:spPr/>
      <dgm:t>
        <a:bodyPr/>
        <a:lstStyle/>
        <a:p>
          <a:endParaRPr lang="fr-FR"/>
        </a:p>
      </dgm:t>
    </dgm:pt>
    <dgm:pt modelId="{CDE11162-3222-4315-B5C6-151F488A10E5}">
      <dgm:prSet/>
      <dgm:spPr/>
      <dgm:t>
        <a:bodyPr/>
        <a:lstStyle/>
        <a:p>
          <a:r>
            <a:rPr lang="fr-FR" b="0" i="0" dirty="0" smtClean="0">
              <a:hlinkClick xmlns:r="http://schemas.openxmlformats.org/officeDocument/2006/relationships" r:id="rId2" action="ppaction://hlinkfile"/>
            </a:rPr>
            <a:t>Un livret de fiches méthodes</a:t>
          </a:r>
          <a:r>
            <a:rPr lang="fr-FR" b="0" i="0" dirty="0" smtClean="0"/>
            <a:t>.</a:t>
          </a:r>
          <a:r>
            <a:rPr lang="fr-FR" b="0" i="0" u="sng" dirty="0" smtClean="0">
              <a:solidFill>
                <a:schemeClr val="bg1"/>
              </a:solidFill>
              <a:hlinkClick xmlns:r="http://schemas.openxmlformats.org/officeDocument/2006/relationships" r:id="rId3" action="ppaction://hlinkpres?slideindex=1&amp;slidetitle="/>
            </a:rPr>
            <a:t> </a:t>
          </a:r>
          <a:r>
            <a:rPr lang="fr-FR" b="0" i="0" u="sng" dirty="0" smtClean="0">
              <a:solidFill>
                <a:schemeClr val="bg1"/>
              </a:solidFill>
            </a:rPr>
            <a:t> </a:t>
          </a:r>
          <a:endParaRPr lang="fr-FR" dirty="0"/>
        </a:p>
      </dgm:t>
    </dgm:pt>
    <dgm:pt modelId="{01803BA3-9B02-432F-862C-419215A30B9C}" type="parTrans" cxnId="{34EE7C06-89DE-4D2D-84EF-982AA5D9B384}">
      <dgm:prSet/>
      <dgm:spPr/>
      <dgm:t>
        <a:bodyPr/>
        <a:lstStyle/>
        <a:p>
          <a:endParaRPr lang="fr-FR"/>
        </a:p>
      </dgm:t>
    </dgm:pt>
    <dgm:pt modelId="{C465A24F-C22B-433A-A3F9-2F1064230CA1}" type="sibTrans" cxnId="{34EE7C06-89DE-4D2D-84EF-982AA5D9B384}">
      <dgm:prSet/>
      <dgm:spPr/>
      <dgm:t>
        <a:bodyPr/>
        <a:lstStyle/>
        <a:p>
          <a:endParaRPr lang="fr-FR"/>
        </a:p>
      </dgm:t>
    </dgm:pt>
    <dgm:pt modelId="{FE5AE778-2D46-4A89-AADC-BD9AE55FB4FC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="0" i="0" u="sng" dirty="0" smtClean="0">
              <a:solidFill>
                <a:schemeClr val="bg1"/>
              </a:solidFill>
            </a:rPr>
            <a:t>Un </a:t>
          </a:r>
          <a:r>
            <a:rPr lang="fr-FR" b="0" i="0" u="sng" dirty="0" smtClean="0">
              <a:solidFill>
                <a:schemeClr val="bg1"/>
              </a:solidFill>
            </a:rPr>
            <a:t>fichier de </a:t>
          </a:r>
          <a:r>
            <a:rPr lang="fr-FR" b="0" i="0" u="sng" dirty="0" smtClean="0">
              <a:solidFill>
                <a:schemeClr val="bg1"/>
              </a:solidFill>
              <a:hlinkClick xmlns:r="http://schemas.openxmlformats.org/officeDocument/2006/relationships" r:id="rId4" action="ppaction://hlinkpres?slideindex=1&amp;slidetitle="/>
            </a:rPr>
            <a:t>suivi</a:t>
          </a:r>
          <a:r>
            <a:rPr lang="fr-FR" b="0" i="0" u="sng" dirty="0" smtClean="0">
              <a:solidFill>
                <a:schemeClr val="bg1"/>
              </a:solidFill>
            </a:rPr>
            <a:t> de classe.</a:t>
          </a:r>
          <a:endParaRPr lang="fr-FR" u="sng" dirty="0" smtClean="0">
            <a:solidFill>
              <a:schemeClr val="bg1"/>
            </a:solidFill>
          </a:endParaRP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E2E35668-80DF-41C4-9400-D01E61216A22}" type="parTrans" cxnId="{E45F05BE-3D38-4CA3-879B-FCC750C11AC6}">
      <dgm:prSet/>
      <dgm:spPr/>
      <dgm:t>
        <a:bodyPr/>
        <a:lstStyle/>
        <a:p>
          <a:endParaRPr lang="fr-FR"/>
        </a:p>
      </dgm:t>
    </dgm:pt>
    <dgm:pt modelId="{DDB041DE-4967-4F85-AB97-F5B763D50EE4}" type="sibTrans" cxnId="{E45F05BE-3D38-4CA3-879B-FCC750C11AC6}">
      <dgm:prSet/>
      <dgm:spPr/>
      <dgm:t>
        <a:bodyPr/>
        <a:lstStyle/>
        <a:p>
          <a:endParaRPr lang="fr-FR"/>
        </a:p>
      </dgm:t>
    </dgm:pt>
    <dgm:pt modelId="{CD5C897C-2CF8-468D-B7DB-E92526214076}" type="pres">
      <dgm:prSet presAssocID="{8B53A4FA-96E5-45B7-AFB3-5232BD10542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BD93DFC-93A6-4F76-86EE-7A0F6982A07C}" type="pres">
      <dgm:prSet presAssocID="{6DDA8FDA-5699-46E5-8DFC-269C8407415B}" presName="circle1" presStyleLbl="node1" presStyleIdx="0" presStyleCnt="3"/>
      <dgm:spPr/>
    </dgm:pt>
    <dgm:pt modelId="{3965D694-1540-4882-A2D2-CBDCF18FD8AE}" type="pres">
      <dgm:prSet presAssocID="{6DDA8FDA-5699-46E5-8DFC-269C8407415B}" presName="space" presStyleCnt="0"/>
      <dgm:spPr/>
    </dgm:pt>
    <dgm:pt modelId="{8302D4CE-4E9F-4AB1-9F15-14DBE56AC480}" type="pres">
      <dgm:prSet presAssocID="{6DDA8FDA-5699-46E5-8DFC-269C8407415B}" presName="rect1" presStyleLbl="alignAcc1" presStyleIdx="0" presStyleCnt="3" custLinFactNeighborX="-247" custLinFactNeighborY="-1095"/>
      <dgm:spPr/>
      <dgm:t>
        <a:bodyPr/>
        <a:lstStyle/>
        <a:p>
          <a:endParaRPr lang="fr-FR"/>
        </a:p>
      </dgm:t>
    </dgm:pt>
    <dgm:pt modelId="{5C79BE2C-E3CD-41C8-B540-BEE5D7FDAF54}" type="pres">
      <dgm:prSet presAssocID="{CDE11162-3222-4315-B5C6-151F488A10E5}" presName="vertSpace2" presStyleLbl="node1" presStyleIdx="0" presStyleCnt="3"/>
      <dgm:spPr/>
    </dgm:pt>
    <dgm:pt modelId="{FEE750B5-0D51-464E-8418-5F1A3AE39028}" type="pres">
      <dgm:prSet presAssocID="{CDE11162-3222-4315-B5C6-151F488A10E5}" presName="circle2" presStyleLbl="node1" presStyleIdx="1" presStyleCnt="3"/>
      <dgm:spPr/>
    </dgm:pt>
    <dgm:pt modelId="{4911EFDC-CB16-4745-8D0B-C25EEF19729F}" type="pres">
      <dgm:prSet presAssocID="{CDE11162-3222-4315-B5C6-151F488A10E5}" presName="rect2" presStyleLbl="alignAcc1" presStyleIdx="1" presStyleCnt="3"/>
      <dgm:spPr/>
      <dgm:t>
        <a:bodyPr/>
        <a:lstStyle/>
        <a:p>
          <a:endParaRPr lang="fr-FR"/>
        </a:p>
      </dgm:t>
    </dgm:pt>
    <dgm:pt modelId="{1C1E2FA7-C935-4CE2-8AE5-AD18C9A936FB}" type="pres">
      <dgm:prSet presAssocID="{FE5AE778-2D46-4A89-AADC-BD9AE55FB4FC}" presName="vertSpace3" presStyleLbl="node1" presStyleIdx="1" presStyleCnt="3"/>
      <dgm:spPr/>
    </dgm:pt>
    <dgm:pt modelId="{449E7619-F219-4F46-B624-8886AFEDD8DC}" type="pres">
      <dgm:prSet presAssocID="{FE5AE778-2D46-4A89-AADC-BD9AE55FB4FC}" presName="circle3" presStyleLbl="node1" presStyleIdx="2" presStyleCnt="3"/>
      <dgm:spPr/>
    </dgm:pt>
    <dgm:pt modelId="{67066FA1-C242-4447-9A22-D0D6D808D1DA}" type="pres">
      <dgm:prSet presAssocID="{FE5AE778-2D46-4A89-AADC-BD9AE55FB4FC}" presName="rect3" presStyleLbl="alignAcc1" presStyleIdx="2" presStyleCnt="3"/>
      <dgm:spPr/>
      <dgm:t>
        <a:bodyPr/>
        <a:lstStyle/>
        <a:p>
          <a:endParaRPr lang="fr-FR"/>
        </a:p>
      </dgm:t>
    </dgm:pt>
    <dgm:pt modelId="{108DC5A6-8159-41A9-ADB8-01C7E40CB0AA}" type="pres">
      <dgm:prSet presAssocID="{6DDA8FDA-5699-46E5-8DFC-269C8407415B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33F199-C800-4140-A413-371F7A542F8B}" type="pres">
      <dgm:prSet presAssocID="{CDE11162-3222-4315-B5C6-151F488A10E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C0FC06-375E-4C08-B3CA-6048B54B81D1}" type="pres">
      <dgm:prSet presAssocID="{FE5AE778-2D46-4A89-AADC-BD9AE55FB4F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37522DB-45E4-40F3-8D42-CE24D8522F0A}" srcId="{8B53A4FA-96E5-45B7-AFB3-5232BD105429}" destId="{6DDA8FDA-5699-46E5-8DFC-269C8407415B}" srcOrd="0" destOrd="0" parTransId="{824AE4E0-015F-4BD1-9121-A2851A9C9421}" sibTransId="{0FDCEA83-31D5-4B3E-A68B-D0A4700ECA71}"/>
    <dgm:cxn modelId="{34EE7C06-89DE-4D2D-84EF-982AA5D9B384}" srcId="{8B53A4FA-96E5-45B7-AFB3-5232BD105429}" destId="{CDE11162-3222-4315-B5C6-151F488A10E5}" srcOrd="1" destOrd="0" parTransId="{01803BA3-9B02-432F-862C-419215A30B9C}" sibTransId="{C465A24F-C22B-433A-A3F9-2F1064230CA1}"/>
    <dgm:cxn modelId="{BBC78F48-542B-4BDA-A31C-F636236C88EE}" type="presOf" srcId="{FE5AE778-2D46-4A89-AADC-BD9AE55FB4FC}" destId="{67066FA1-C242-4447-9A22-D0D6D808D1DA}" srcOrd="0" destOrd="0" presId="urn:microsoft.com/office/officeart/2005/8/layout/target3"/>
    <dgm:cxn modelId="{3852BFD5-A0C4-4AA7-871C-C0E1F0943109}" type="presOf" srcId="{8B53A4FA-96E5-45B7-AFB3-5232BD105429}" destId="{CD5C897C-2CF8-468D-B7DB-E92526214076}" srcOrd="0" destOrd="0" presId="urn:microsoft.com/office/officeart/2005/8/layout/target3"/>
    <dgm:cxn modelId="{D9C0471F-1395-4DEB-B8D2-2AF10FE0F7B9}" type="presOf" srcId="{6DDA8FDA-5699-46E5-8DFC-269C8407415B}" destId="{108DC5A6-8159-41A9-ADB8-01C7E40CB0AA}" srcOrd="1" destOrd="0" presId="urn:microsoft.com/office/officeart/2005/8/layout/target3"/>
    <dgm:cxn modelId="{E45F05BE-3D38-4CA3-879B-FCC750C11AC6}" srcId="{8B53A4FA-96E5-45B7-AFB3-5232BD105429}" destId="{FE5AE778-2D46-4A89-AADC-BD9AE55FB4FC}" srcOrd="2" destOrd="0" parTransId="{E2E35668-80DF-41C4-9400-D01E61216A22}" sibTransId="{DDB041DE-4967-4F85-AB97-F5B763D50EE4}"/>
    <dgm:cxn modelId="{97639BC1-51D2-4A46-9049-38B7F627C36A}" type="presOf" srcId="{CDE11162-3222-4315-B5C6-151F488A10E5}" destId="{F733F199-C800-4140-A413-371F7A542F8B}" srcOrd="1" destOrd="0" presId="urn:microsoft.com/office/officeart/2005/8/layout/target3"/>
    <dgm:cxn modelId="{A617277A-DBB6-47F1-B24E-F740D1AE1B00}" type="presOf" srcId="{FE5AE778-2D46-4A89-AADC-BD9AE55FB4FC}" destId="{A7C0FC06-375E-4C08-B3CA-6048B54B81D1}" srcOrd="1" destOrd="0" presId="urn:microsoft.com/office/officeart/2005/8/layout/target3"/>
    <dgm:cxn modelId="{1F9124DD-C235-4287-987E-E0A9C8EC4E57}" type="presOf" srcId="{CDE11162-3222-4315-B5C6-151F488A10E5}" destId="{4911EFDC-CB16-4745-8D0B-C25EEF19729F}" srcOrd="0" destOrd="0" presId="urn:microsoft.com/office/officeart/2005/8/layout/target3"/>
    <dgm:cxn modelId="{44F7386F-6CA1-4775-8AA7-CF166C4A4087}" type="presOf" srcId="{6DDA8FDA-5699-46E5-8DFC-269C8407415B}" destId="{8302D4CE-4E9F-4AB1-9F15-14DBE56AC480}" srcOrd="0" destOrd="0" presId="urn:microsoft.com/office/officeart/2005/8/layout/target3"/>
    <dgm:cxn modelId="{297A65AD-B8BA-4586-849E-A77C2ED2047B}" type="presParOf" srcId="{CD5C897C-2CF8-468D-B7DB-E92526214076}" destId="{3BD93DFC-93A6-4F76-86EE-7A0F6982A07C}" srcOrd="0" destOrd="0" presId="urn:microsoft.com/office/officeart/2005/8/layout/target3"/>
    <dgm:cxn modelId="{FB9DAA56-ABEC-4AB1-AF99-21EF5834D8A7}" type="presParOf" srcId="{CD5C897C-2CF8-468D-B7DB-E92526214076}" destId="{3965D694-1540-4882-A2D2-CBDCF18FD8AE}" srcOrd="1" destOrd="0" presId="urn:microsoft.com/office/officeart/2005/8/layout/target3"/>
    <dgm:cxn modelId="{A5849AE8-4D42-436C-8517-87DF2CE5BADC}" type="presParOf" srcId="{CD5C897C-2CF8-468D-B7DB-E92526214076}" destId="{8302D4CE-4E9F-4AB1-9F15-14DBE56AC480}" srcOrd="2" destOrd="0" presId="urn:microsoft.com/office/officeart/2005/8/layout/target3"/>
    <dgm:cxn modelId="{248EEF41-8397-4A8B-96F2-CFFAB5068721}" type="presParOf" srcId="{CD5C897C-2CF8-468D-B7DB-E92526214076}" destId="{5C79BE2C-E3CD-41C8-B540-BEE5D7FDAF54}" srcOrd="3" destOrd="0" presId="urn:microsoft.com/office/officeart/2005/8/layout/target3"/>
    <dgm:cxn modelId="{B91121BC-AC20-408D-8668-9F268D4C28AB}" type="presParOf" srcId="{CD5C897C-2CF8-468D-B7DB-E92526214076}" destId="{FEE750B5-0D51-464E-8418-5F1A3AE39028}" srcOrd="4" destOrd="0" presId="urn:microsoft.com/office/officeart/2005/8/layout/target3"/>
    <dgm:cxn modelId="{7B09DE8A-4E93-4334-BDD7-A4C621242321}" type="presParOf" srcId="{CD5C897C-2CF8-468D-B7DB-E92526214076}" destId="{4911EFDC-CB16-4745-8D0B-C25EEF19729F}" srcOrd="5" destOrd="0" presId="urn:microsoft.com/office/officeart/2005/8/layout/target3"/>
    <dgm:cxn modelId="{366484E1-A43E-4E2C-B621-FC7D691BDBE1}" type="presParOf" srcId="{CD5C897C-2CF8-468D-B7DB-E92526214076}" destId="{1C1E2FA7-C935-4CE2-8AE5-AD18C9A936FB}" srcOrd="6" destOrd="0" presId="urn:microsoft.com/office/officeart/2005/8/layout/target3"/>
    <dgm:cxn modelId="{7A03C4E8-AB2D-46E8-A16C-185B0600BBD1}" type="presParOf" srcId="{CD5C897C-2CF8-468D-B7DB-E92526214076}" destId="{449E7619-F219-4F46-B624-8886AFEDD8DC}" srcOrd="7" destOrd="0" presId="urn:microsoft.com/office/officeart/2005/8/layout/target3"/>
    <dgm:cxn modelId="{089CEE1E-B454-4F6B-A9FA-86D576209560}" type="presParOf" srcId="{CD5C897C-2CF8-468D-B7DB-E92526214076}" destId="{67066FA1-C242-4447-9A22-D0D6D808D1DA}" srcOrd="8" destOrd="0" presId="urn:microsoft.com/office/officeart/2005/8/layout/target3"/>
    <dgm:cxn modelId="{1509049C-9A1E-4E24-A97F-FD69E20BF9F4}" type="presParOf" srcId="{CD5C897C-2CF8-468D-B7DB-E92526214076}" destId="{108DC5A6-8159-41A9-ADB8-01C7E40CB0AA}" srcOrd="9" destOrd="0" presId="urn:microsoft.com/office/officeart/2005/8/layout/target3"/>
    <dgm:cxn modelId="{60A3C443-56D7-46FB-A7A8-32FA8F538866}" type="presParOf" srcId="{CD5C897C-2CF8-468D-B7DB-E92526214076}" destId="{F733F199-C800-4140-A413-371F7A542F8B}" srcOrd="10" destOrd="0" presId="urn:microsoft.com/office/officeart/2005/8/layout/target3"/>
    <dgm:cxn modelId="{035A3DF4-0A32-4846-BEC6-C3399B124130}" type="presParOf" srcId="{CD5C897C-2CF8-468D-B7DB-E92526214076}" destId="{A7C0FC06-375E-4C08-B3CA-6048B54B81D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D93DFC-93A6-4F76-86EE-7A0F6982A07C}">
      <dsp:nvSpPr>
        <dsp:cNvPr id="0" name=""/>
        <dsp:cNvSpPr/>
      </dsp:nvSpPr>
      <dsp:spPr>
        <a:xfrm>
          <a:off x="0" y="0"/>
          <a:ext cx="4195480" cy="419548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2D4CE-4E9F-4AB1-9F15-14DBE56AC480}">
      <dsp:nvSpPr>
        <dsp:cNvPr id="0" name=""/>
        <dsp:cNvSpPr/>
      </dsp:nvSpPr>
      <dsp:spPr>
        <a:xfrm>
          <a:off x="2079673" y="0"/>
          <a:ext cx="7314547" cy="4195480"/>
        </a:xfrm>
        <a:prstGeom prst="rect">
          <a:avLst/>
        </a:prstGeom>
        <a:solidFill>
          <a:schemeClr val="tx1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R="0" lvl="0" algn="ctr" defTabSz="11557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fr-FR" sz="2600" b="0" i="0" kern="1200" dirty="0" smtClean="0">
              <a:hlinkClick xmlns:r="http://schemas.openxmlformats.org/officeDocument/2006/relationships" r:id="rId1" action="ppaction://hlinkfile"/>
            </a:rPr>
            <a:t>Un livret personnel de suivi des compétences et de tâches professionnelles.</a:t>
          </a:r>
          <a:endParaRPr lang="fr-FR" sz="2600" kern="1200" dirty="0"/>
        </a:p>
      </dsp:txBody>
      <dsp:txXfrm>
        <a:off x="2079673" y="0"/>
        <a:ext cx="7314547" cy="1258647"/>
      </dsp:txXfrm>
    </dsp:sp>
    <dsp:sp modelId="{FEE750B5-0D51-464E-8418-5F1A3AE39028}">
      <dsp:nvSpPr>
        <dsp:cNvPr id="0" name=""/>
        <dsp:cNvSpPr/>
      </dsp:nvSpPr>
      <dsp:spPr>
        <a:xfrm>
          <a:off x="734210" y="1258647"/>
          <a:ext cx="2727059" cy="272705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1EFDC-CB16-4745-8D0B-C25EEF19729F}">
      <dsp:nvSpPr>
        <dsp:cNvPr id="0" name=""/>
        <dsp:cNvSpPr/>
      </dsp:nvSpPr>
      <dsp:spPr>
        <a:xfrm>
          <a:off x="2097740" y="1258647"/>
          <a:ext cx="7314547" cy="27270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0" i="0" kern="1200" dirty="0" smtClean="0">
              <a:hlinkClick xmlns:r="http://schemas.openxmlformats.org/officeDocument/2006/relationships" r:id="rId2" action="ppaction://hlinkfile"/>
            </a:rPr>
            <a:t>Un livret de fiches méthodes</a:t>
          </a:r>
          <a:r>
            <a:rPr lang="fr-FR" sz="2600" b="0" i="0" kern="1200" dirty="0" smtClean="0"/>
            <a:t>.</a:t>
          </a:r>
          <a:r>
            <a:rPr lang="fr-FR" sz="2600" b="0" i="0" u="sng" kern="1200" dirty="0" smtClean="0">
              <a:solidFill>
                <a:schemeClr val="bg1"/>
              </a:solidFill>
              <a:hlinkClick xmlns:r="http://schemas.openxmlformats.org/officeDocument/2006/relationships" r:id="rId3" action="ppaction://hlinkpres?slideindex=1&amp;slidetitle="/>
            </a:rPr>
            <a:t> </a:t>
          </a:r>
          <a:r>
            <a:rPr lang="fr-FR" sz="2600" b="0" i="0" u="sng" kern="1200" dirty="0" smtClean="0">
              <a:solidFill>
                <a:schemeClr val="bg1"/>
              </a:solidFill>
            </a:rPr>
            <a:t> </a:t>
          </a:r>
          <a:endParaRPr lang="fr-FR" sz="2600" kern="1200" dirty="0"/>
        </a:p>
      </dsp:txBody>
      <dsp:txXfrm>
        <a:off x="2097740" y="1258647"/>
        <a:ext cx="7314547" cy="1258642"/>
      </dsp:txXfrm>
    </dsp:sp>
    <dsp:sp modelId="{449E7619-F219-4F46-B624-8886AFEDD8DC}">
      <dsp:nvSpPr>
        <dsp:cNvPr id="0" name=""/>
        <dsp:cNvSpPr/>
      </dsp:nvSpPr>
      <dsp:spPr>
        <a:xfrm>
          <a:off x="1468418" y="2517289"/>
          <a:ext cx="1258643" cy="12586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66FA1-C242-4447-9A22-D0D6D808D1DA}">
      <dsp:nvSpPr>
        <dsp:cNvPr id="0" name=""/>
        <dsp:cNvSpPr/>
      </dsp:nvSpPr>
      <dsp:spPr>
        <a:xfrm>
          <a:off x="2097740" y="2517289"/>
          <a:ext cx="7314547" cy="12586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600" b="0" i="0" u="sng" kern="1200" dirty="0" smtClean="0">
              <a:solidFill>
                <a:schemeClr val="bg1"/>
              </a:solidFill>
            </a:rPr>
            <a:t>Un </a:t>
          </a:r>
          <a:r>
            <a:rPr lang="fr-FR" sz="2600" b="0" i="0" u="sng" kern="1200" dirty="0" smtClean="0">
              <a:solidFill>
                <a:schemeClr val="bg1"/>
              </a:solidFill>
            </a:rPr>
            <a:t>fichier de </a:t>
          </a:r>
          <a:r>
            <a:rPr lang="fr-FR" sz="2600" b="0" i="0" u="sng" kern="1200" dirty="0" smtClean="0">
              <a:solidFill>
                <a:schemeClr val="bg1"/>
              </a:solidFill>
              <a:hlinkClick xmlns:r="http://schemas.openxmlformats.org/officeDocument/2006/relationships" r:id="rId4" action="ppaction://hlinkpres?slideindex=1&amp;slidetitle="/>
            </a:rPr>
            <a:t>suivi</a:t>
          </a:r>
          <a:r>
            <a:rPr lang="fr-FR" sz="2600" b="0" i="0" u="sng" kern="1200" dirty="0" smtClean="0">
              <a:solidFill>
                <a:schemeClr val="bg1"/>
              </a:solidFill>
            </a:rPr>
            <a:t> de classe.</a:t>
          </a:r>
          <a:endParaRPr lang="fr-FR" sz="2600" u="sng" kern="1200" dirty="0" smtClean="0">
            <a:solidFill>
              <a:schemeClr val="bg1"/>
            </a:solidFill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600" kern="1200" dirty="0"/>
        </a:p>
      </dsp:txBody>
      <dsp:txXfrm>
        <a:off x="2097740" y="2517289"/>
        <a:ext cx="7314547" cy="1258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92DC3-AC88-4C0D-A0AF-86F3472F1A9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0698-A6E0-4680-8DE0-4AECA0676A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4368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Bonjour, je me présente HORION Frantz. PLP au lycée professionnel privé de Blanchet. Comme l’indique l’intitulé, nous allons  vous présenter 3 outils (lire la présentation)</a:t>
            </a:r>
          </a:p>
          <a:p>
            <a:r>
              <a:rPr lang="fr-FR" dirty="0"/>
              <a:t>En équipe </a:t>
            </a:r>
            <a:r>
              <a:rPr lang="fr-FR" dirty="0">
                <a:highlight>
                  <a:srgbClr val="FFFF00"/>
                </a:highlight>
              </a:rPr>
              <a:t>pédagogique, nous avons menés une réflexion suite à un constat: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>
                <a:highlight>
                  <a:srgbClr val="FFFF00"/>
                </a:highlight>
              </a:rPr>
              <a:t>Malgré le nombre croissant des activités d’atelier, chaque situation d’apprentissage est considérée par l’élève comme un nouveau départ et non comme une continuité dans la formation.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Ces quelques mots reviennent souvent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 je sais diagnostiquer ou réaliser la dépose – repose d’un organe sur un support, mais pas sur un autre. (Compétences évaluées commun entre les deux activités la compétence C 311, déposer – reposer) et C220, C221, C227 pour le diagnostic.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Difficultés pour les élèves: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Une appréhension des nouvelles situations d’apprentissage.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Une absence: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De méthodologie, de transfert des compétences.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Un manque d’autonomie, « sachant que l’autonomie est essentielle pour exercer un métier, »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0698-A6E0-4680-8DE0-4AECA0676AB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02511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0698-A6E0-4680-8DE0-4AECA0676AB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7491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8858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3468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18912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26393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93462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32041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48200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59444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7277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0254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6107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3021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172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5312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9374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028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2156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B42BED0-F860-4A09-B841-3867CA372400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C868-EC51-4D34-B726-0F58EB8C41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024713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>
            <a:extLst>
              <a:ext uri="{FF2B5EF4-FFF2-40B4-BE49-F238E27FC236}">
                <a16:creationId xmlns="" xmlns:a16="http://schemas.microsoft.com/office/drawing/2014/main" id="{DE27238C-8EAF-4098-86E6-7723B7DAE6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36">
            <a:extLst>
              <a:ext uri="{FF2B5EF4-FFF2-40B4-BE49-F238E27FC236}">
                <a16:creationId xmlns="" xmlns:a16="http://schemas.microsoft.com/office/drawing/2014/main" id="{992F97B1-1891-4FCC-9E5F-BA97EDB48F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Freeform: Shape 10">
            <a:extLst>
              <a:ext uri="{FF2B5EF4-FFF2-40B4-BE49-F238E27FC236}">
                <a16:creationId xmlns="" xmlns:a16="http://schemas.microsoft.com/office/drawing/2014/main" id="{78C6C821-FEE1-4EB6-9590-C021440C77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A4940866-F852-4D25-A11A-2E6C459B2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801" y="571500"/>
            <a:ext cx="8157409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4000" dirty="0"/>
              <a:t>Présentation de trois outils  en vue de faciliter l’acquisition des compétences par les élèves.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="" xmlns:a16="http://schemas.microsoft.com/office/drawing/2014/main" id="{B61A74B3-E247-44D4-8C48-FAE8E20564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046778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2000" advTm="5592"/>
    </mc:Choice>
    <mc:Fallback>
      <p:transition spd="slow" advTm="559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510C456-5060-4775-AE5D-643AA2F8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196" y="136390"/>
            <a:ext cx="9291215" cy="846666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/>
              <a:t>Pour </a:t>
            </a:r>
            <a:r>
              <a:rPr lang="fr-FR" dirty="0" smtClean="0"/>
              <a:t>pallier </a:t>
            </a:r>
            <a:r>
              <a:rPr lang="fr-FR" dirty="0"/>
              <a:t>ces difficultés, nous avons élaboré 3 outils</a:t>
            </a:r>
            <a:r>
              <a:rPr lang="fr-FR" cap="none" dirty="0"/>
              <a:t> :</a:t>
            </a:r>
            <a:br>
              <a:rPr lang="fr-FR" cap="none" dirty="0"/>
            </a:br>
            <a:r>
              <a:rPr lang="fr-FR" cap="none" dirty="0"/>
              <a:t/>
            </a:r>
            <a:br>
              <a:rPr lang="fr-FR" cap="none" dirty="0"/>
            </a:br>
            <a:endParaRPr lang="fr-FR" cap="none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="" xmlns:a16="http://schemas.microsoft.com/office/drawing/2014/main" id="{C73E9CE2-97B4-42E4-ADCB-AF949B7A8E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69384389"/>
              </p:ext>
            </p:extLst>
          </p:nvPr>
        </p:nvGraphicFramePr>
        <p:xfrm>
          <a:off x="1103312" y="2052918"/>
          <a:ext cx="9412288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2693010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3566"/>
    </mc:Choice>
    <mc:Fallback>
      <p:transition spd="slow" advTm="356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BB23BEB-38E0-4553-96DF-6804F12C6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067" y="2362386"/>
            <a:ext cx="8144933" cy="905748"/>
          </a:xfrm>
        </p:spPr>
        <p:txBody>
          <a:bodyPr/>
          <a:lstStyle/>
          <a:p>
            <a:r>
              <a:rPr lang="fr-FR" dirty="0"/>
              <a:t>MERCI </a:t>
            </a:r>
            <a:r>
              <a:rPr lang="fr-FR" dirty="0" smtClean="0"/>
              <a:t>DE VOTRE </a:t>
            </a:r>
            <a:r>
              <a:rPr lang="fr-FR" dirty="0" smtClean="0"/>
              <a:t>ATTENTION</a:t>
            </a:r>
            <a:r>
              <a:rPr lang="fr-FR" dirty="0"/>
              <a:t>.</a:t>
            </a:r>
            <a:br>
              <a:rPr lang="fr-FR" dirty="0"/>
            </a:br>
            <a:endParaRPr lang="fr-FR" dirty="0"/>
          </a:p>
        </p:txBody>
      </p:sp>
      <p:sp>
        <p:nvSpPr>
          <p:cNvPr id="3" name="Titre 1">
            <a:extLst>
              <a:ext uri="{FF2B5EF4-FFF2-40B4-BE49-F238E27FC236}">
                <a16:creationId xmlns="" xmlns:a16="http://schemas.microsoft.com/office/drawing/2014/main" id="{A52AFF70-753E-4EB0-8054-7BECCA74DC08}"/>
              </a:ext>
            </a:extLst>
          </p:cNvPr>
          <p:cNvSpPr txBox="1">
            <a:spLocks/>
          </p:cNvSpPr>
          <p:nvPr/>
        </p:nvSpPr>
        <p:spPr>
          <a:xfrm>
            <a:off x="1519311" y="3361453"/>
            <a:ext cx="9291215" cy="1261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chemeClr val="tx1"/>
                </a:solidFill>
              </a:rPr>
              <a:t>CETTE APPROCHE PEDAGOGIQUE EST EN PHASE D’EXPERIMENTATION.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0082831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932"/>
    </mc:Choice>
    <mc:Fallback>
      <p:transition spd="slow" advTm="6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Personnalisé 13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000000"/>
      </a:hlink>
      <a:folHlink>
        <a:srgbClr val="000000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1213</TotalTime>
  <Words>222</Words>
  <Application>Microsoft Office PowerPoint</Application>
  <PresentationFormat>Personnalisé</PresentationFormat>
  <Paragraphs>20</Paragraphs>
  <Slides>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Ion</vt:lpstr>
      <vt:lpstr>Présentation de trois outils  en vue de faciliter l’acquisition des compétences par les élèves.</vt:lpstr>
      <vt:lpstr>Pour pallier ces difficultés, nous avons élaboré 3 outils :  </vt:lpstr>
      <vt:lpstr>MERCI DE VOTRE ATTENTION.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d’un outil en vue de faciliter l’appropriation des compétences par les élèves.</dc:title>
  <dc:creator>frantz horion</dc:creator>
  <cp:lastModifiedBy>FIGARO</cp:lastModifiedBy>
  <cp:revision>79</cp:revision>
  <dcterms:created xsi:type="dcterms:W3CDTF">2018-01-02T20:32:02Z</dcterms:created>
  <dcterms:modified xsi:type="dcterms:W3CDTF">2019-05-04T03:29:41Z</dcterms:modified>
</cp:coreProperties>
</file>