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6288"/>
        </a:solidFill>
        <a:effectLst/>
        <a:uFillTx/>
        <a:latin typeface="+mj-lt"/>
        <a:ea typeface="+mj-ea"/>
        <a:cs typeface="+mj-cs"/>
        <a:sym typeface="Georgi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 b="def" i="def"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90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218139"/>
              <a:satOff val="-11670"/>
              <a:lumOff val="-10226"/>
              <a:alpha val="66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1">
              <a:hueOff val="-218139"/>
              <a:satOff val="-11670"/>
              <a:lumOff val="-10226"/>
              <a:alpha val="39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 b="def" i="def"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Relationship Id="rId4" Type="http://schemas.openxmlformats.org/officeDocument/2006/relationships/image" Target="../media/image5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178" y="-133350"/>
            <a:ext cx="4966738" cy="1413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5900" y="1689100"/>
            <a:ext cx="11569700" cy="11715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scrapbook_cover_title_hi.png" descr="scrapbook_cover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0800" y="3797300"/>
            <a:ext cx="21742400" cy="629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e du titre"/>
          <p:cNvSpPr txBox="1"/>
          <p:nvPr>
            <p:ph type="title"/>
          </p:nvPr>
        </p:nvSpPr>
        <p:spPr>
          <a:xfrm>
            <a:off x="2387600" y="3987800"/>
            <a:ext cx="19621500" cy="32131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5" name="Texte niveau 1…"/>
          <p:cNvSpPr txBox="1"/>
          <p:nvPr>
            <p:ph type="body" sz="quarter" idx="1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" name="Numéro de diapositive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« Saisissez une citation ici. »"/>
          <p:cNvSpPr txBox="1"/>
          <p:nvPr>
            <p:ph type="body" sz="quarter" idx="21"/>
          </p:nvPr>
        </p:nvSpPr>
        <p:spPr>
          <a:xfrm>
            <a:off x="2387600" y="643890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/>
            </a:lvl1pPr>
          </a:lstStyle>
          <a:p>
            <a:pPr/>
            <a:r>
              <a:t>« Saisissez une citation ici. »</a:t>
            </a:r>
          </a:p>
        </p:txBody>
      </p:sp>
      <p:sp>
        <p:nvSpPr>
          <p:cNvPr id="174" name="-Gilles Allain"/>
          <p:cNvSpPr txBox="1"/>
          <p:nvPr>
            <p:ph type="body" sz="quarter" idx="22"/>
          </p:nvPr>
        </p:nvSpPr>
        <p:spPr>
          <a:xfrm>
            <a:off x="2387600" y="8953500"/>
            <a:ext cx="19621500" cy="558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-Gilles Allain</a:t>
            </a:r>
          </a:p>
        </p:txBody>
      </p:sp>
      <p:sp>
        <p:nvSpPr>
          <p:cNvPr id="17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Image"/>
          <p:cNvSpPr/>
          <p:nvPr>
            <p:ph type="pic" idx="21"/>
          </p:nvPr>
        </p:nvSpPr>
        <p:spPr>
          <a:xfrm>
            <a:off x="-406400" y="-1828800"/>
            <a:ext cx="25031699" cy="1668779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Image"/>
          <p:cNvSpPr/>
          <p:nvPr>
            <p:ph type="pic" idx="21"/>
          </p:nvPr>
        </p:nvSpPr>
        <p:spPr>
          <a:xfrm>
            <a:off x="2336800" y="-3649134"/>
            <a:ext cx="19723100" cy="13148734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4" name="Texte du titre"/>
          <p:cNvSpPr txBox="1"/>
          <p:nvPr>
            <p:ph type="title"/>
          </p:nvPr>
        </p:nvSpPr>
        <p:spPr>
          <a:xfrm>
            <a:off x="2387600" y="8750300"/>
            <a:ext cx="19621500" cy="20955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5" name="Texte niveau 1…"/>
          <p:cNvSpPr txBox="1"/>
          <p:nvPr>
            <p:ph type="body" sz="quarter" idx="1"/>
          </p:nvPr>
        </p:nvSpPr>
        <p:spPr>
          <a:xfrm>
            <a:off x="2387600" y="10820400"/>
            <a:ext cx="19621500" cy="1701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6" name="Numéro de diapositive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chalk_line-1.png" descr="chalk_line-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0178" y="-133350"/>
            <a:ext cx="4966738" cy="14135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chalk_line-2.png" descr="chalk_line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15900" y="1689100"/>
            <a:ext cx="11569700" cy="117152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scrapbook_cover_title_hi.png" descr="scrapbook_cover_title_hi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0800" y="3797300"/>
            <a:ext cx="21742400" cy="62992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Texte du titre"/>
          <p:cNvSpPr txBox="1"/>
          <p:nvPr>
            <p:ph type="title"/>
          </p:nvPr>
        </p:nvSpPr>
        <p:spPr>
          <a:xfrm>
            <a:off x="2387600" y="5245100"/>
            <a:ext cx="19621500" cy="3213100"/>
          </a:xfrm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57" name="Numéro de diapositive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Image"/>
          <p:cNvSpPr/>
          <p:nvPr>
            <p:ph type="pic" sz="half" idx="21"/>
          </p:nvPr>
        </p:nvSpPr>
        <p:spPr>
          <a:xfrm>
            <a:off x="13423900" y="2120900"/>
            <a:ext cx="7494815" cy="9715500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5" name="Texte du titre"/>
          <p:cNvSpPr txBox="1"/>
          <p:nvPr>
            <p:ph type="title"/>
          </p:nvPr>
        </p:nvSpPr>
        <p:spPr>
          <a:xfrm>
            <a:off x="2387600" y="2120900"/>
            <a:ext cx="9474200" cy="5283200"/>
          </a:xfrm>
          <a:prstGeom prst="rect">
            <a:avLst/>
          </a:prstGeom>
        </p:spPr>
        <p:txBody>
          <a:bodyPr anchor="b"/>
          <a:lstStyle>
            <a:lvl1pPr>
              <a:defRPr i="1">
                <a:solidFill>
                  <a:srgbClr val="292929"/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6" name="Texte niveau 1…"/>
          <p:cNvSpPr txBox="1"/>
          <p:nvPr>
            <p:ph type="body" sz="quarter" idx="1"/>
          </p:nvPr>
        </p:nvSpPr>
        <p:spPr>
          <a:xfrm>
            <a:off x="2387600" y="7543800"/>
            <a:ext cx="9474200" cy="4368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i="1" sz="5200">
                <a:solidFill>
                  <a:schemeClr val="accent5">
                    <a:hueOff val="-188353"/>
                    <a:satOff val="-10165"/>
                    <a:lumOff val="-10285"/>
                  </a:schemeClr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7" name="Numéro de diapositive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0" t="20818" r="34041" b="14832"/>
          <a:stretch>
            <a:fillRect/>
          </a:stretch>
        </p:blipFill>
        <p:spPr>
          <a:xfrm>
            <a:off x="1892300" y="2324100"/>
            <a:ext cx="21101050" cy="43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1452" t="14190" r="7780" b="21457"/>
          <a:stretch>
            <a:fillRect/>
          </a:stretch>
        </p:blipFill>
        <p:spPr>
          <a:xfrm rot="16199991">
            <a:off x="-3149602" y="7143739"/>
            <a:ext cx="9842502" cy="431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6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30170" t="31865" r="3175" b="22711"/>
          <a:stretch>
            <a:fillRect/>
          </a:stretch>
        </p:blipFill>
        <p:spPr>
          <a:xfrm rot="10800000">
            <a:off x="1701798" y="12217399"/>
            <a:ext cx="213233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7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0" t="20338" r="38665" b="20338"/>
          <a:stretch>
            <a:fillRect/>
          </a:stretch>
        </p:blipFill>
        <p:spPr>
          <a:xfrm>
            <a:off x="1435100" y="2120900"/>
            <a:ext cx="220599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670" t="20324" r="31580" b="20395"/>
          <a:stretch>
            <a:fillRect/>
          </a:stretch>
        </p:blipFill>
        <p:spPr>
          <a:xfrm>
            <a:off x="0" y="12369800"/>
            <a:ext cx="243840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988" t="21175" r="60875" b="19502"/>
          <a:stretch>
            <a:fillRect/>
          </a:stretch>
        </p:blipFill>
        <p:spPr>
          <a:xfrm rot="16199991">
            <a:off x="-5232402" y="6635749"/>
            <a:ext cx="13716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5292" t="21153" r="65384" b="19566"/>
          <a:stretch>
            <a:fillRect/>
          </a:stretch>
        </p:blipFill>
        <p:spPr>
          <a:xfrm rot="16199984">
            <a:off x="17862550" y="7200901"/>
            <a:ext cx="105537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8955" t="15784" r="873" b="19864"/>
          <a:stretch>
            <a:fillRect/>
          </a:stretch>
        </p:blipFill>
        <p:spPr>
          <a:xfrm rot="5399995">
            <a:off x="18116545" y="7226296"/>
            <a:ext cx="9652002" cy="43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2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0600" y="368300"/>
            <a:ext cx="20066000" cy="33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94" name="Numéro de diapositive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0" t="20818" r="34041" b="14832"/>
          <a:stretch>
            <a:fillRect/>
          </a:stretch>
        </p:blipFill>
        <p:spPr>
          <a:xfrm>
            <a:off x="1892300" y="2324100"/>
            <a:ext cx="21101050" cy="431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1452" t="14190" r="7780" b="21457"/>
          <a:stretch>
            <a:fillRect/>
          </a:stretch>
        </p:blipFill>
        <p:spPr>
          <a:xfrm rot="16199991">
            <a:off x="-3149602" y="7143739"/>
            <a:ext cx="9842502" cy="431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3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30170" t="31865" r="3175" b="22711"/>
          <a:stretch>
            <a:fillRect/>
          </a:stretch>
        </p:blipFill>
        <p:spPr>
          <a:xfrm rot="10800000">
            <a:off x="1701798" y="12217399"/>
            <a:ext cx="213233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4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0" t="20338" r="38665" b="20338"/>
          <a:stretch>
            <a:fillRect/>
          </a:stretch>
        </p:blipFill>
        <p:spPr>
          <a:xfrm>
            <a:off x="1435100" y="2120900"/>
            <a:ext cx="220599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670" t="20324" r="31580" b="20395"/>
          <a:stretch>
            <a:fillRect/>
          </a:stretch>
        </p:blipFill>
        <p:spPr>
          <a:xfrm>
            <a:off x="0" y="12369800"/>
            <a:ext cx="243840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988" t="21175" r="60875" b="19502"/>
          <a:stretch>
            <a:fillRect/>
          </a:stretch>
        </p:blipFill>
        <p:spPr>
          <a:xfrm rot="16199991">
            <a:off x="-5232402" y="6635749"/>
            <a:ext cx="13716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dash-line.png" descr="dash-line.png"/>
          <p:cNvPicPr>
            <a:picLocks noChangeAspect="1"/>
          </p:cNvPicPr>
          <p:nvPr/>
        </p:nvPicPr>
        <p:blipFill>
          <a:blip r:embed="rId3">
            <a:extLst/>
          </a:blip>
          <a:srcRect l="5292" t="21153" r="65384" b="19566"/>
          <a:stretch>
            <a:fillRect/>
          </a:stretch>
        </p:blipFill>
        <p:spPr>
          <a:xfrm rot="16199984">
            <a:off x="17862550" y="7200901"/>
            <a:ext cx="105537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tri-line.png" descr="tri-line.png"/>
          <p:cNvPicPr>
            <a:picLocks noChangeAspect="1"/>
          </p:cNvPicPr>
          <p:nvPr/>
        </p:nvPicPr>
        <p:blipFill>
          <a:blip r:embed="rId2">
            <a:extLst/>
          </a:blip>
          <a:srcRect l="68955" t="15784" r="873" b="19864"/>
          <a:stretch>
            <a:fillRect/>
          </a:stretch>
        </p:blipFill>
        <p:spPr>
          <a:xfrm rot="5399995">
            <a:off x="18116545" y="7226296"/>
            <a:ext cx="9652002" cy="431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1"/>
                </a:ln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09" name="scrapbook_title_hi.png" descr="scrapbook_title_hi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0600" y="368300"/>
            <a:ext cx="20066000" cy="33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11" name="Texte niveau 1…"/>
          <p:cNvSpPr txBox="1"/>
          <p:nvPr>
            <p:ph type="body" idx="1"/>
          </p:nvPr>
        </p:nvSpPr>
        <p:spPr>
          <a:xfrm>
            <a:off x="2387600" y="4178300"/>
            <a:ext cx="196215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5"/>
              </a:buBlip>
            </a:lvl1pPr>
            <a:lvl2pPr>
              <a:buBlip>
                <a:blip r:embed="rId5"/>
              </a:buBlip>
            </a:lvl2pPr>
            <a:lvl3pPr>
              <a:buBlip>
                <a:blip r:embed="rId5"/>
              </a:buBlip>
            </a:lvl3pPr>
            <a:lvl4pPr>
              <a:buBlip>
                <a:blip r:embed="rId5"/>
              </a:buBlip>
            </a:lvl4pPr>
            <a:lvl5pPr>
              <a:buBlip>
                <a:blip r:embed="rId5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12" name="Numéro de diapositive"/>
          <p:cNvSpPr txBox="1"/>
          <p:nvPr>
            <p:ph type="sldNum" sz="quarter" idx="2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26249" r="13697" b="28750"/>
          <a:stretch>
            <a:fillRect/>
          </a:stretch>
        </p:blipFill>
        <p:spPr>
          <a:xfrm>
            <a:off x="1663700" y="2546350"/>
            <a:ext cx="210439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75520" t="21250" r="18385" b="33750"/>
          <a:stretch>
            <a:fillRect/>
          </a:stretch>
        </p:blipFill>
        <p:spPr>
          <a:xfrm>
            <a:off x="0" y="12477750"/>
            <a:ext cx="14859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29895" t="0" r="13854" b="20000"/>
          <a:stretch>
            <a:fillRect/>
          </a:stretch>
        </p:blipFill>
        <p:spPr>
          <a:xfrm rot="5400000">
            <a:off x="-5257801" y="6692900"/>
            <a:ext cx="13716001" cy="406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2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10755" t="20000" r="48463" b="34999"/>
          <a:stretch>
            <a:fillRect/>
          </a:stretch>
        </p:blipFill>
        <p:spPr>
          <a:xfrm rot="5400000">
            <a:off x="17811748" y="7416800"/>
            <a:ext cx="9944101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lus-line.png" descr="plus-line.png"/>
          <p:cNvPicPr>
            <a:picLocks noChangeAspect="1"/>
          </p:cNvPicPr>
          <p:nvPr/>
        </p:nvPicPr>
        <p:blipFill>
          <a:blip r:embed="rId2">
            <a:extLst/>
          </a:blip>
          <a:srcRect l="0" t="21250" r="6875" b="33750"/>
          <a:stretch>
            <a:fillRect/>
          </a:stretch>
        </p:blipFill>
        <p:spPr>
          <a:xfrm>
            <a:off x="1676400" y="12490450"/>
            <a:ext cx="22707600" cy="22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scrapbook_title_hi.png" descr="scrapbook_title_hi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0600" y="368300"/>
            <a:ext cx="20066000" cy="336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Image"/>
          <p:cNvSpPr/>
          <p:nvPr>
            <p:ph type="pic" sz="quarter" idx="21"/>
          </p:nvPr>
        </p:nvSpPr>
        <p:spPr>
          <a:xfrm rot="21360000">
            <a:off x="14124646" y="3580839"/>
            <a:ext cx="6848204" cy="8877301"/>
          </a:xfrm>
          <a:prstGeom prst="rect">
            <a:avLst/>
          </a:prstGeom>
          <a:ln w="101600">
            <a:solidFill>
              <a:srgbClr val="FFFFFF"/>
            </a:solidFill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127" name="Texte niveau 1…"/>
          <p:cNvSpPr txBox="1"/>
          <p:nvPr>
            <p:ph type="body" sz="half" idx="1"/>
          </p:nvPr>
        </p:nvSpPr>
        <p:spPr>
          <a:xfrm>
            <a:off x="2387600" y="4178300"/>
            <a:ext cx="9283700" cy="82169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4200"/>
              </a:spcBef>
              <a:buBlip>
                <a:blip r:embed="rId4"/>
              </a:buBlip>
              <a:defRPr sz="3800"/>
            </a:lvl1pPr>
            <a:lvl2pPr marL="965200" indent="-482600">
              <a:spcBef>
                <a:spcPts val="4200"/>
              </a:spcBef>
              <a:buBlip>
                <a:blip r:embed="rId4"/>
              </a:buBlip>
              <a:defRPr sz="3800"/>
            </a:lvl2pPr>
            <a:lvl3pPr marL="1447800" indent="-482600">
              <a:spcBef>
                <a:spcPts val="4200"/>
              </a:spcBef>
              <a:buBlip>
                <a:blip r:embed="rId4"/>
              </a:buBlip>
              <a:defRPr sz="3800"/>
            </a:lvl3pPr>
            <a:lvl4pPr marL="1930400" indent="-482600">
              <a:spcBef>
                <a:spcPts val="4200"/>
              </a:spcBef>
              <a:buBlip>
                <a:blip r:embed="rId4"/>
              </a:buBlip>
              <a:defRPr sz="3800"/>
            </a:lvl4pPr>
            <a:lvl5pPr marL="2413000" indent="-482600">
              <a:spcBef>
                <a:spcPts val="4200"/>
              </a:spcBef>
              <a:buBlip>
                <a:blip r:embed="rId4"/>
              </a:buBlip>
              <a:defRPr sz="3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lines-hrz-line.png" descr="lines-hrz-lin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lines-vert-line.png" descr="lines-vert-line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8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wave-line.png" descr="wave-line.png"/>
          <p:cNvPicPr>
            <a:picLocks noChangeAspect="1"/>
          </p:cNvPicPr>
          <p:nvPr/>
        </p:nvPicPr>
        <p:blipFill>
          <a:blip r:embed="rId5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dots-line-cropped.png" descr="dots-line-cropped.png"/>
          <p:cNvPicPr>
            <a:picLocks noChangeAspect="1"/>
          </p:cNvPicPr>
          <p:nvPr/>
        </p:nvPicPr>
        <p:blipFill>
          <a:blip r:embed="rId4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Image"/>
          <p:cNvSpPr/>
          <p:nvPr>
            <p:ph type="pic" sz="half" idx="21"/>
          </p:nvPr>
        </p:nvSpPr>
        <p:spPr>
          <a:xfrm rot="21349645">
            <a:off x="2857581" y="1396506"/>
            <a:ext cx="9145569" cy="11855368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292929">
                <a:alpha val="465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4" name="Image"/>
          <p:cNvSpPr/>
          <p:nvPr>
            <p:ph type="pic" sz="quarter" idx="22"/>
          </p:nvPr>
        </p:nvSpPr>
        <p:spPr>
          <a:xfrm rot="180000">
            <a:off x="11437566" y="6012962"/>
            <a:ext cx="9178348" cy="610973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5" name="Image"/>
          <p:cNvSpPr/>
          <p:nvPr>
            <p:ph type="pic" sz="quarter" idx="23"/>
          </p:nvPr>
        </p:nvSpPr>
        <p:spPr>
          <a:xfrm>
            <a:off x="11163300" y="876300"/>
            <a:ext cx="9098027" cy="6065352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5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slideLayout" Target="../slideLayouts/slideLayout1.xml"/><Relationship Id="rId9" Type="http://schemas.openxmlformats.org/officeDocument/2006/relationships/slideLayout" Target="../slideLayouts/slideLayout2.xml"/><Relationship Id="rId10" Type="http://schemas.openxmlformats.org/officeDocument/2006/relationships/slideLayout" Target="../slideLayouts/slideLayout3.xml"/><Relationship Id="rId11" Type="http://schemas.openxmlformats.org/officeDocument/2006/relationships/slideLayout" Target="../slideLayouts/slideLayout4.xml"/><Relationship Id="rId12" Type="http://schemas.openxmlformats.org/officeDocument/2006/relationships/slideLayout" Target="../slideLayouts/slideLayout5.xml"/><Relationship Id="rId13" Type="http://schemas.openxmlformats.org/officeDocument/2006/relationships/slideLayout" Target="../slideLayouts/slideLayout6.xml"/><Relationship Id="rId14" Type="http://schemas.openxmlformats.org/officeDocument/2006/relationships/slideLayout" Target="../slideLayouts/slideLayout7.xml"/><Relationship Id="rId15" Type="http://schemas.openxmlformats.org/officeDocument/2006/relationships/slideLayout" Target="../slideLayouts/slideLayout8.xml"/><Relationship Id="rId16" Type="http://schemas.openxmlformats.org/officeDocument/2006/relationships/slideLayout" Target="../slideLayouts/slideLayout9.xml"/><Relationship Id="rId17" Type="http://schemas.openxmlformats.org/officeDocument/2006/relationships/slideLayout" Target="../slideLayouts/slideLayout10.xml"/><Relationship Id="rId18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s-hrz-line.png" descr="lines-hrz-lin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7700" y="12611100"/>
            <a:ext cx="21221700" cy="2869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ines-vert-line.png" descr="lines-vert-lin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56992" y="1422400"/>
            <a:ext cx="317501" cy="11404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0" t="11764" r="110" b="5882"/>
          <a:stretch>
            <a:fillRect/>
          </a:stretch>
        </p:blipFill>
        <p:spPr>
          <a:xfrm>
            <a:off x="1917700" y="1397000"/>
            <a:ext cx="114554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17497" t="11764" r="0" b="5882"/>
          <a:stretch>
            <a:fillRect/>
          </a:stretch>
        </p:blipFill>
        <p:spPr>
          <a:xfrm>
            <a:off x="13385800" y="1397000"/>
            <a:ext cx="9461500" cy="17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2436" t="0" r="332" b="0"/>
          <a:stretch>
            <a:fillRect/>
          </a:stretch>
        </p:blipFill>
        <p:spPr>
          <a:xfrm rot="16199998">
            <a:off x="-3702048" y="8083550"/>
            <a:ext cx="11150601" cy="215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"/>
                </a:moveTo>
                <a:lnTo>
                  <a:pt x="0" y="0"/>
                </a:lnTo>
                <a:lnTo>
                  <a:pt x="0" y="21599"/>
                </a:lnTo>
                <a:lnTo>
                  <a:pt x="21600" y="21600"/>
                </a:lnTo>
                <a:lnTo>
                  <a:pt x="21600" y="1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45957" t="2934" r="30897" b="0"/>
          <a:stretch>
            <a:fillRect/>
          </a:stretch>
        </p:blipFill>
        <p:spPr>
          <a:xfrm rot="16199991">
            <a:off x="549281" y="1196968"/>
            <a:ext cx="2654301" cy="209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2823" t="2937" r="30675" b="2944"/>
          <a:stretch>
            <a:fillRect/>
          </a:stretch>
        </p:blipFill>
        <p:spPr>
          <a:xfrm rot="21599989">
            <a:off x="-38101" y="12744451"/>
            <a:ext cx="1892301" cy="20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wave-line.png" descr="wave-line.png"/>
          <p:cNvPicPr>
            <a:picLocks noChangeAspect="1"/>
          </p:cNvPicPr>
          <p:nvPr/>
        </p:nvPicPr>
        <p:blipFill>
          <a:blip r:embed="rId6">
            <a:extLst/>
          </a:blip>
          <a:srcRect l="15840" t="0" r="0" b="0"/>
          <a:stretch>
            <a:fillRect/>
          </a:stretch>
        </p:blipFill>
        <p:spPr>
          <a:xfrm>
            <a:off x="1968500" y="1536700"/>
            <a:ext cx="20916902" cy="14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wave-line.png" descr="wave-line.png"/>
          <p:cNvPicPr>
            <a:picLocks noChangeAspect="1"/>
          </p:cNvPicPr>
          <p:nvPr/>
        </p:nvPicPr>
        <p:blipFill>
          <a:blip r:embed="rId6">
            <a:extLst/>
          </a:blip>
          <a:srcRect l="5664" t="0" r="49485" b="0"/>
          <a:stretch>
            <a:fillRect/>
          </a:stretch>
        </p:blipFill>
        <p:spPr>
          <a:xfrm rot="5400000">
            <a:off x="-3518856" y="7036175"/>
            <a:ext cx="11061701" cy="138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ots-line-cropped.png" descr="dots-line-cropped.png"/>
          <p:cNvPicPr>
            <a:picLocks noChangeAspect="1"/>
          </p:cNvPicPr>
          <p:nvPr/>
        </p:nvPicPr>
        <p:blipFill>
          <a:blip r:embed="rId5">
            <a:extLst/>
          </a:blip>
          <a:srcRect l="56589" t="2937" r="32447" b="2944"/>
          <a:stretch>
            <a:fillRect/>
          </a:stretch>
        </p:blipFill>
        <p:spPr>
          <a:xfrm rot="21599989">
            <a:off x="23139399" y="12744451"/>
            <a:ext cx="12573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e niveau 1…"/>
          <p:cNvSpPr txBox="1"/>
          <p:nvPr>
            <p:ph type="body" idx="1"/>
          </p:nvPr>
        </p:nvSpPr>
        <p:spPr>
          <a:xfrm>
            <a:off x="2387600" y="2120900"/>
            <a:ext cx="19621500" cy="946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Texte du titre"/>
          <p:cNvSpPr txBox="1"/>
          <p:nvPr>
            <p:ph type="title"/>
          </p:nvPr>
        </p:nvSpPr>
        <p:spPr>
          <a:xfrm>
            <a:off x="2387600" y="355600"/>
            <a:ext cx="196215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4" name="Numéro de diapositive"/>
          <p:cNvSpPr txBox="1"/>
          <p:nvPr>
            <p:ph type="sldNum" sz="quarter" idx="2"/>
          </p:nvPr>
        </p:nvSpPr>
        <p:spPr>
          <a:xfrm>
            <a:off x="11912599" y="13068300"/>
            <a:ext cx="548641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3000">
                <a:latin typeface="+mn-lt"/>
                <a:ea typeface="+mn-ea"/>
                <a:cs typeface="+mn-cs"/>
                <a:sym typeface="Marker Fel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0" r:id="rId19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400" u="none">
          <a:solidFill>
            <a:srgbClr val="528D4D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6858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1pPr>
      <a:lvl2pPr marL="13716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2pPr>
      <a:lvl3pPr marL="20574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3pPr>
      <a:lvl4pPr marL="27432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4pPr>
      <a:lvl5pPr marL="34290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5pPr>
      <a:lvl6pPr marL="41148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6pPr>
      <a:lvl7pPr marL="48006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7pPr>
      <a:lvl8pPr marL="54864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8pPr>
      <a:lvl9pPr marL="6172200" marR="0" indent="-685800" algn="l" defTabSz="825500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50000"/>
        <a:buFontTx/>
        <a:buBlip>
          <a:blip r:embed="rId7"/>
        </a:buBlip>
        <a:tabLst/>
        <a:defRPr b="0" baseline="0" cap="none" i="0" spc="0" strike="noStrike" sz="5000" u="none">
          <a:solidFill>
            <a:srgbClr val="006288"/>
          </a:solidFill>
          <a:uFillTx/>
          <a:latin typeface="+mj-lt"/>
          <a:ea typeface="+mj-ea"/>
          <a:cs typeface="+mj-cs"/>
          <a:sym typeface="Georgia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3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4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1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Worksheet : Food idioms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652145">
              <a:defRPr sz="7426"/>
            </a:pPr>
            <a:r>
              <a:t>Worksheet : Food idioms </a:t>
            </a:r>
          </a:p>
          <a:p>
            <a:pPr defTabSz="652145">
              <a:defRPr sz="7426"/>
            </a:pPr>
            <a:r>
              <a:t>Learn the following words and their meaning</a:t>
            </a:r>
          </a:p>
        </p:txBody>
      </p:sp>
      <p:sp>
        <p:nvSpPr>
          <p:cNvPr id="220" name="Modifier : 2 clic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oconu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Coconuts</a:t>
            </a:r>
          </a:p>
        </p:txBody>
      </p:sp>
      <p:sp>
        <p:nvSpPr>
          <p:cNvPr id="271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74" name="coconuts.png"/>
          <p:cNvGrpSpPr/>
          <p:nvPr/>
        </p:nvGrpSpPr>
        <p:grpSpPr>
          <a:xfrm>
            <a:off x="9450297" y="1679654"/>
            <a:ext cx="5937431" cy="8068974"/>
            <a:chOff x="0" y="0"/>
            <a:chExt cx="5937429" cy="8068972"/>
          </a:xfrm>
        </p:grpSpPr>
        <p:pic>
          <p:nvPicPr>
            <p:cNvPr id="273" name="coconuts.png" descr="coconuts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5708830" cy="76117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2" name="coconuts.png" descr="coconuts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37430" cy="806897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apay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Papaya</a:t>
            </a:r>
          </a:p>
        </p:txBody>
      </p:sp>
      <p:sp>
        <p:nvSpPr>
          <p:cNvPr id="277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80" name="papaya.png"/>
          <p:cNvGrpSpPr/>
          <p:nvPr/>
        </p:nvGrpSpPr>
        <p:grpSpPr>
          <a:xfrm>
            <a:off x="7420822" y="2013486"/>
            <a:ext cx="9555056" cy="7452042"/>
            <a:chOff x="0" y="0"/>
            <a:chExt cx="9555055" cy="7452041"/>
          </a:xfrm>
        </p:grpSpPr>
        <p:pic>
          <p:nvPicPr>
            <p:cNvPr id="279" name="papaya.png" descr="papaya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9326456" cy="699484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78" name="papaya.png" descr="papaya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555056" cy="745204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otato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Potatoes</a:t>
            </a:r>
          </a:p>
        </p:txBody>
      </p:sp>
      <p:sp>
        <p:nvSpPr>
          <p:cNvPr id="283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Potatoes-clipart-for-free.png" descr="Potatoes-clipart-for-fre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9213" y="2788410"/>
            <a:ext cx="8319598" cy="6006750"/>
          </a:xfrm>
          <a:prstGeom prst="rect">
            <a:avLst/>
          </a:prstGeom>
          <a:ln w="101600">
            <a:solidFill>
              <a:srgbClr val="FFFFFF"/>
            </a:solidFill>
            <a:miter lim="400000"/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Brea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Bread</a:t>
            </a:r>
          </a:p>
        </p:txBody>
      </p:sp>
      <p:sp>
        <p:nvSpPr>
          <p:cNvPr id="287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90" name="bread.jpg"/>
          <p:cNvGrpSpPr/>
          <p:nvPr/>
        </p:nvGrpSpPr>
        <p:grpSpPr>
          <a:xfrm>
            <a:off x="7771342" y="2300377"/>
            <a:ext cx="9395795" cy="6568664"/>
            <a:chOff x="0" y="0"/>
            <a:chExt cx="9395793" cy="6568662"/>
          </a:xfrm>
        </p:grpSpPr>
        <p:pic>
          <p:nvPicPr>
            <p:cNvPr id="289" name="bread.jpg" descr="bread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9167194" cy="61114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bread.jpg" descr="bread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395794" cy="65686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hocola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Chocolate</a:t>
            </a:r>
          </a:p>
        </p:txBody>
      </p:sp>
      <p:sp>
        <p:nvSpPr>
          <p:cNvPr id="293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chocolate.png" descr="chocola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56325" y="1786065"/>
            <a:ext cx="5725376" cy="7633834"/>
          </a:xfrm>
          <a:prstGeom prst="rect">
            <a:avLst/>
          </a:prstGeom>
          <a:ln w="101600">
            <a:solidFill>
              <a:srgbClr val="FFFFFF"/>
            </a:solidFill>
            <a:miter lim="400000"/>
          </a:ln>
          <a:effectLst>
            <a:outerShdw sx="100000" sy="100000" kx="0" ky="0" algn="b" rotWithShape="0" blurRad="38100" dist="50800" dir="5400000">
              <a:srgbClr val="292929">
                <a:alpha val="6975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How many words do you remember ? Let’s see 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many words do you remember ? Let’s see 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B…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B……</a:t>
            </a:r>
          </a:p>
        </p:txBody>
      </p:sp>
      <p:sp>
        <p:nvSpPr>
          <p:cNvPr id="299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02" name="bananas.jpg"/>
          <p:cNvGrpSpPr/>
          <p:nvPr/>
        </p:nvGrpSpPr>
        <p:grpSpPr>
          <a:xfrm>
            <a:off x="7827526" y="1922028"/>
            <a:ext cx="8484467" cy="6950944"/>
            <a:chOff x="0" y="0"/>
            <a:chExt cx="8484465" cy="6950943"/>
          </a:xfrm>
        </p:grpSpPr>
        <p:pic>
          <p:nvPicPr>
            <p:cNvPr id="301" name="bananas.jpg" descr="banana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255866" cy="64937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0" name="bananas.jpg" descr="banana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484466" cy="695094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….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….d</a:t>
            </a:r>
          </a:p>
        </p:txBody>
      </p:sp>
      <p:sp>
        <p:nvSpPr>
          <p:cNvPr id="305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08" name="bread.jpg"/>
          <p:cNvGrpSpPr/>
          <p:nvPr/>
        </p:nvGrpSpPr>
        <p:grpSpPr>
          <a:xfrm>
            <a:off x="7912148" y="2391865"/>
            <a:ext cx="8559704" cy="6011270"/>
            <a:chOff x="0" y="0"/>
            <a:chExt cx="8559702" cy="6011268"/>
          </a:xfrm>
        </p:grpSpPr>
        <p:pic>
          <p:nvPicPr>
            <p:cNvPr id="307" name="bread.jpg" descr="bread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331103" cy="555406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6" name="bread.jpg" descr="bread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59703" cy="601126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.a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.a..</a:t>
            </a:r>
          </a:p>
        </p:txBody>
      </p:sp>
      <p:sp>
        <p:nvSpPr>
          <p:cNvPr id="311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14" name="cake.jpg"/>
          <p:cNvGrpSpPr/>
          <p:nvPr/>
        </p:nvGrpSpPr>
        <p:grpSpPr>
          <a:xfrm>
            <a:off x="7965971" y="2746557"/>
            <a:ext cx="8464758" cy="6492858"/>
            <a:chOff x="0" y="0"/>
            <a:chExt cx="8464756" cy="6492857"/>
          </a:xfrm>
        </p:grpSpPr>
        <p:pic>
          <p:nvPicPr>
            <p:cNvPr id="313" name="cake.jpg" descr="cak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236157" cy="603565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2" name="cake.jpg" descr="cake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464757" cy="649285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An   .pp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   .pp..</a:t>
            </a:r>
          </a:p>
        </p:txBody>
      </p:sp>
      <p:sp>
        <p:nvSpPr>
          <p:cNvPr id="317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20" name="apple.jpg"/>
          <p:cNvGrpSpPr/>
          <p:nvPr/>
        </p:nvGrpSpPr>
        <p:grpSpPr>
          <a:xfrm>
            <a:off x="9630944" y="2471153"/>
            <a:ext cx="5576136" cy="5700294"/>
            <a:chOff x="0" y="0"/>
            <a:chExt cx="5576134" cy="5700293"/>
          </a:xfrm>
        </p:grpSpPr>
        <p:pic>
          <p:nvPicPr>
            <p:cNvPr id="319" name="apple.jpg" descr="appl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750" y="31750"/>
              <a:ext cx="5512635" cy="56367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apple.jpg" descr="apple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576135" cy="570029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n App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 Apple</a:t>
            </a:r>
          </a:p>
        </p:txBody>
      </p:sp>
      <p:sp>
        <p:nvSpPr>
          <p:cNvPr id="223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26" name="apple.jpg"/>
          <p:cNvGrpSpPr/>
          <p:nvPr/>
        </p:nvGrpSpPr>
        <p:grpSpPr>
          <a:xfrm>
            <a:off x="9618741" y="3505658"/>
            <a:ext cx="5146518" cy="5485881"/>
            <a:chOff x="0" y="0"/>
            <a:chExt cx="5146516" cy="5485880"/>
          </a:xfrm>
        </p:grpSpPr>
        <p:pic>
          <p:nvPicPr>
            <p:cNvPr id="225" name="apple.jpg" descr="appl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4917917" cy="50286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4" name="apple.jpg" descr="apple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146517" cy="548588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…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C…….</a:t>
            </a:r>
          </a:p>
        </p:txBody>
      </p:sp>
      <p:sp>
        <p:nvSpPr>
          <p:cNvPr id="323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26" name="4-48150_cherry-clipart-free-to-use-public-domain-cherries-clip-clip-art-cherry.jpg"/>
          <p:cNvGrpSpPr/>
          <p:nvPr/>
        </p:nvGrpSpPr>
        <p:grpSpPr>
          <a:xfrm>
            <a:off x="8312534" y="1994546"/>
            <a:ext cx="7771633" cy="6590405"/>
            <a:chOff x="0" y="0"/>
            <a:chExt cx="7771631" cy="6590403"/>
          </a:xfrm>
        </p:grpSpPr>
        <p:pic>
          <p:nvPicPr>
            <p:cNvPr id="325" name="4-48150_cherry-clipart-free-to-use-public-domain-cherries-clip-clip-art-cherry.jpg" descr="4-48150_cherry-clipart-free-to-use-public-domain-cherries-clip-clip-art-cherry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7543032" cy="61332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4" name="4-48150_cherry-clipart-free-to-use-public-domain-cherries-clip-clip-art-cherry.jpg" descr="4-48150_cherry-clipart-free-to-use-public-domain-cherries-clip-clip-art-cherry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771632" cy="659040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….</a:t>
            </a:r>
          </a:p>
        </p:txBody>
      </p:sp>
      <p:sp>
        <p:nvSpPr>
          <p:cNvPr id="329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32" name="fish.png"/>
          <p:cNvGrpSpPr/>
          <p:nvPr/>
        </p:nvGrpSpPr>
        <p:grpSpPr>
          <a:xfrm>
            <a:off x="8728659" y="3568690"/>
            <a:ext cx="8538332" cy="4458183"/>
            <a:chOff x="0" y="0"/>
            <a:chExt cx="8538330" cy="4458181"/>
          </a:xfrm>
        </p:grpSpPr>
        <p:pic>
          <p:nvPicPr>
            <p:cNvPr id="331" name="fish.png" descr="fish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309731" cy="40009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0" name="fish.png" descr="fish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538331" cy="445818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…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P…….</a:t>
            </a:r>
          </a:p>
        </p:txBody>
      </p:sp>
      <p:sp>
        <p:nvSpPr>
          <p:cNvPr id="335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38" name="Potatoes-clipart-for-free.png"/>
          <p:cNvGrpSpPr/>
          <p:nvPr/>
        </p:nvGrpSpPr>
        <p:grpSpPr>
          <a:xfrm>
            <a:off x="7389181" y="1971598"/>
            <a:ext cx="8645642" cy="6534304"/>
            <a:chOff x="0" y="0"/>
            <a:chExt cx="8645640" cy="6534303"/>
          </a:xfrm>
        </p:grpSpPr>
        <p:pic>
          <p:nvPicPr>
            <p:cNvPr id="337" name="Potatoes-clipart-for-free.png" descr="Potatoes-clipart-for-fre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417041" cy="607710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6" name="Potatoes-clipart-for-free.png" descr="Potatoes-clipart-for-free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645641" cy="653430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E…</a:t>
            </a:r>
          </a:p>
        </p:txBody>
      </p:sp>
      <p:sp>
        <p:nvSpPr>
          <p:cNvPr id="341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44" name="eggs.jpg"/>
          <p:cNvGrpSpPr/>
          <p:nvPr/>
        </p:nvGrpSpPr>
        <p:grpSpPr>
          <a:xfrm>
            <a:off x="8989810" y="3109824"/>
            <a:ext cx="6417079" cy="4575352"/>
            <a:chOff x="0" y="0"/>
            <a:chExt cx="6417077" cy="4575350"/>
          </a:xfrm>
        </p:grpSpPr>
        <p:pic>
          <p:nvPicPr>
            <p:cNvPr id="343" name="eggs.jpg" descr="egg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6188478" cy="411815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eggs.jpg" descr="egg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17078" cy="45753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……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C……..</a:t>
            </a:r>
          </a:p>
        </p:txBody>
      </p:sp>
      <p:sp>
        <p:nvSpPr>
          <p:cNvPr id="347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8" name="chocolate.png" descr="chocola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29551" y="2027600"/>
            <a:ext cx="4778923" cy="6371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.o.o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.o.o….</a:t>
            </a:r>
          </a:p>
        </p:txBody>
      </p:sp>
      <p:sp>
        <p:nvSpPr>
          <p:cNvPr id="351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54" name="coconuts.png"/>
          <p:cNvGrpSpPr/>
          <p:nvPr/>
        </p:nvGrpSpPr>
        <p:grpSpPr>
          <a:xfrm>
            <a:off x="9583008" y="1683895"/>
            <a:ext cx="5217983" cy="7109710"/>
            <a:chOff x="0" y="0"/>
            <a:chExt cx="5217981" cy="7109708"/>
          </a:xfrm>
        </p:grpSpPr>
        <p:pic>
          <p:nvPicPr>
            <p:cNvPr id="353" name="coconuts.png" descr="coconuts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4989382" cy="66525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2" name="coconuts.png" descr="coconuts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217982" cy="710970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…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P…..</a:t>
            </a:r>
          </a:p>
        </p:txBody>
      </p:sp>
      <p:sp>
        <p:nvSpPr>
          <p:cNvPr id="357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8" name="papaya.png" descr="papay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98434" y="2376079"/>
            <a:ext cx="7853920" cy="5890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A c……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c…….</a:t>
            </a:r>
          </a:p>
        </p:txBody>
      </p:sp>
      <p:sp>
        <p:nvSpPr>
          <p:cNvPr id="361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364" name="cucumber.jpg"/>
          <p:cNvGrpSpPr/>
          <p:nvPr/>
        </p:nvGrpSpPr>
        <p:grpSpPr>
          <a:xfrm>
            <a:off x="8107136" y="2699027"/>
            <a:ext cx="8182428" cy="5396946"/>
            <a:chOff x="0" y="0"/>
            <a:chExt cx="8182426" cy="5396944"/>
          </a:xfrm>
        </p:grpSpPr>
        <p:pic>
          <p:nvPicPr>
            <p:cNvPr id="363" name="cucumber.jpg" descr="cucumber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7953827" cy="49397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2" name="cucumber.jpg" descr="cucumber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182427" cy="539694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A cucumb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cucumber</a:t>
            </a:r>
          </a:p>
        </p:txBody>
      </p:sp>
      <p:sp>
        <p:nvSpPr>
          <p:cNvPr id="229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32" name="cucumber.jpg"/>
          <p:cNvGrpSpPr/>
          <p:nvPr/>
        </p:nvGrpSpPr>
        <p:grpSpPr>
          <a:xfrm>
            <a:off x="7965812" y="3105144"/>
            <a:ext cx="8465075" cy="5572485"/>
            <a:chOff x="0" y="0"/>
            <a:chExt cx="8465074" cy="5572483"/>
          </a:xfrm>
        </p:grpSpPr>
        <p:pic>
          <p:nvPicPr>
            <p:cNvPr id="231" name="cucumber.jpg" descr="cucumber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236475" cy="511528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0" name="cucumber.jpg" descr="cucumber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465075" cy="557248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A cak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cake</a:t>
            </a:r>
          </a:p>
        </p:txBody>
      </p:sp>
      <p:sp>
        <p:nvSpPr>
          <p:cNvPr id="235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38" name="cake.jpg"/>
          <p:cNvGrpSpPr/>
          <p:nvPr/>
        </p:nvGrpSpPr>
        <p:grpSpPr>
          <a:xfrm>
            <a:off x="8727544" y="3403647"/>
            <a:ext cx="7602012" cy="5587906"/>
            <a:chOff x="0" y="0"/>
            <a:chExt cx="7602010" cy="5587904"/>
          </a:xfrm>
        </p:grpSpPr>
        <p:pic>
          <p:nvPicPr>
            <p:cNvPr id="237" name="cake.jpg" descr="cak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750" y="31750"/>
              <a:ext cx="7538511" cy="55244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cake.jpg" descr="cake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602011" cy="558790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herr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Cherries</a:t>
            </a:r>
          </a:p>
        </p:txBody>
      </p:sp>
      <p:sp>
        <p:nvSpPr>
          <p:cNvPr id="241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44" name="4-48150_cherry-clipart-free-to-use-public-domain-cherries-clip-clip-art-cherry.jpg"/>
          <p:cNvGrpSpPr/>
          <p:nvPr/>
        </p:nvGrpSpPr>
        <p:grpSpPr>
          <a:xfrm>
            <a:off x="7745924" y="2088674"/>
            <a:ext cx="8904852" cy="7511820"/>
            <a:chOff x="0" y="0"/>
            <a:chExt cx="8904851" cy="7511818"/>
          </a:xfrm>
        </p:grpSpPr>
        <p:pic>
          <p:nvPicPr>
            <p:cNvPr id="243" name="4-48150_cherry-clipart-free-to-use-public-domain-cherries-clip-clip-art-cherry.jpg" descr="4-48150_cherry-clipart-free-to-use-public-domain-cherries-clip-clip-art-cherry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676252" cy="70546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4-48150_cherry-clipart-free-to-use-public-domain-cherries-clip-clip-art-cherry.jpg" descr="4-48150_cherry-clipart-free-to-use-public-domain-cherries-clip-clip-art-cherry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904852" cy="751181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Eg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Eggs</a:t>
            </a:r>
          </a:p>
        </p:txBody>
      </p:sp>
      <p:sp>
        <p:nvSpPr>
          <p:cNvPr id="247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50" name="eggs.jpg"/>
          <p:cNvGrpSpPr/>
          <p:nvPr/>
        </p:nvGrpSpPr>
        <p:grpSpPr>
          <a:xfrm>
            <a:off x="7788311" y="2558744"/>
            <a:ext cx="8807378" cy="6165987"/>
            <a:chOff x="0" y="0"/>
            <a:chExt cx="8807377" cy="6165986"/>
          </a:xfrm>
        </p:grpSpPr>
        <p:pic>
          <p:nvPicPr>
            <p:cNvPr id="249" name="eggs.jpg" descr="egg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8578778" cy="570878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8" name="eggs.jpg" descr="egg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807378" cy="61659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Fis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Fish</a:t>
            </a:r>
          </a:p>
        </p:txBody>
      </p:sp>
      <p:sp>
        <p:nvSpPr>
          <p:cNvPr id="253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56" name="fish.png"/>
          <p:cNvGrpSpPr/>
          <p:nvPr/>
        </p:nvGrpSpPr>
        <p:grpSpPr>
          <a:xfrm>
            <a:off x="7303200" y="3797365"/>
            <a:ext cx="9777599" cy="5054867"/>
            <a:chOff x="0" y="0"/>
            <a:chExt cx="9777597" cy="5054865"/>
          </a:xfrm>
        </p:grpSpPr>
        <p:pic>
          <p:nvPicPr>
            <p:cNvPr id="255" name="fish.png" descr="fish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9548998" cy="459766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54" name="fish.png" descr="fish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777598" cy="505486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Banan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Bananas</a:t>
            </a:r>
          </a:p>
        </p:txBody>
      </p:sp>
      <p:sp>
        <p:nvSpPr>
          <p:cNvPr id="259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62" name="bananas.jpg"/>
          <p:cNvGrpSpPr/>
          <p:nvPr/>
        </p:nvGrpSpPr>
        <p:grpSpPr>
          <a:xfrm>
            <a:off x="9171142" y="3591947"/>
            <a:ext cx="6596195" cy="5465703"/>
            <a:chOff x="0" y="0"/>
            <a:chExt cx="6596193" cy="5465702"/>
          </a:xfrm>
        </p:grpSpPr>
        <p:pic>
          <p:nvPicPr>
            <p:cNvPr id="261" name="bananas.jpg" descr="banana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4300" y="152400"/>
              <a:ext cx="6367594" cy="50085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0" name="bananas.jpg" descr="bananas.jp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596194" cy="546570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e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Pear</a:t>
            </a:r>
          </a:p>
        </p:txBody>
      </p:sp>
      <p:sp>
        <p:nvSpPr>
          <p:cNvPr id="265" name="Modifier : 2 clics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grpSp>
        <p:nvGrpSpPr>
          <p:cNvPr id="268" name="Pear .png"/>
          <p:cNvGrpSpPr/>
          <p:nvPr/>
        </p:nvGrpSpPr>
        <p:grpSpPr>
          <a:xfrm>
            <a:off x="9542919" y="3376716"/>
            <a:ext cx="5310862" cy="5437862"/>
            <a:chOff x="0" y="0"/>
            <a:chExt cx="5310860" cy="5437860"/>
          </a:xfrm>
        </p:grpSpPr>
        <p:pic>
          <p:nvPicPr>
            <p:cNvPr id="267" name="Pear .png" descr="Pear 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1600" y="101600"/>
              <a:ext cx="5094961" cy="50949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6" name="Pear .png" descr="Pear 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310861" cy="543786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6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4.png"/></Relationships>

</file>

<file path=ppt/theme/theme1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