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Texte du titre</a:t>
            </a:r>
          </a:p>
        </p:txBody>
      </p:sp>
      <p:sp>
        <p:nvSpPr>
          <p:cNvPr id="12" name="Texte niveau 1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21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e du titre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Texte du titre</a:t>
            </a:r>
          </a:p>
        </p:txBody>
      </p:sp>
      <p:sp>
        <p:nvSpPr>
          <p:cNvPr id="30" name="Texte niveau 1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9" name="Texte niveau 1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e du titre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8" name="Texte niveau 1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e du titre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Texte du titre</a:t>
            </a:r>
          </a:p>
        </p:txBody>
      </p:sp>
      <p:sp>
        <p:nvSpPr>
          <p:cNvPr id="73" name="Texte niveau 1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e du titre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Texte du titre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Texte niveau 1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Texte niveau 1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m.facebook.com/watch/?v=3977229365686525&amp;_rdr" TargetMode="Externa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/>
          <p:nvPr>
            <p:ph type="ctrTitle"/>
          </p:nvPr>
        </p:nvSpPr>
        <p:spPr>
          <a:xfrm>
            <a:off x="1959005" y="693876"/>
            <a:ext cx="9144001" cy="1071695"/>
          </a:xfrm>
          <a:prstGeom prst="rect">
            <a:avLst/>
          </a:prstGeom>
        </p:spPr>
        <p:txBody>
          <a:bodyPr/>
          <a:lstStyle/>
          <a:p>
            <a:pPr/>
            <a:r>
              <a:t>1</a:t>
            </a:r>
            <a:r>
              <a:rPr baseline="30000"/>
              <a:t>st</a:t>
            </a:r>
            <a:r>
              <a:t> Annual Collège Carnot</a:t>
            </a:r>
          </a:p>
        </p:txBody>
      </p:sp>
      <p:sp>
        <p:nvSpPr>
          <p:cNvPr id="95" name="Subtitle 2"/>
          <p:cNvSpPr txBox="1"/>
          <p:nvPr>
            <p:ph type="subTitle" sz="quarter" idx="1"/>
          </p:nvPr>
        </p:nvSpPr>
        <p:spPr>
          <a:xfrm>
            <a:off x="1523999" y="5172250"/>
            <a:ext cx="9144001" cy="1655762"/>
          </a:xfrm>
          <a:prstGeom prst="rect">
            <a:avLst/>
          </a:prstGeom>
        </p:spPr>
        <p:txBody>
          <a:bodyPr/>
          <a:lstStyle/>
          <a:p>
            <a:pPr/>
            <a:r>
              <a:t>8/4/2022</a:t>
            </a:r>
          </a:p>
        </p:txBody>
      </p:sp>
      <p:pic>
        <p:nvPicPr>
          <p:cNvPr id="9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1265" y="2007100"/>
            <a:ext cx="7089469" cy="28437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Matches</a:t>
            </a:r>
          </a:p>
        </p:txBody>
      </p:sp>
      <p:sp>
        <p:nvSpPr>
          <p:cNvPr id="159" name="Content Placeholder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The second half will be full field matches between two teams</a:t>
            </a:r>
          </a:p>
          <a:p>
            <a:pPr/>
            <a:r>
              <a:t>Teams will rotate in competitions</a:t>
            </a:r>
          </a:p>
          <a:p>
            <a:pPr/>
            <a:r>
              <a:t>There will be Kickball, Football, and Capture the Flag (if time allows)</a:t>
            </a:r>
          </a:p>
          <a:p>
            <a:pPr/>
            <a:r>
              <a:t>Teams not participating will be cheering on classmates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Kickball</a:t>
            </a:r>
          </a:p>
        </p:txBody>
      </p:sp>
      <p:sp>
        <p:nvSpPr>
          <p:cNvPr id="162" name="Content Placeholder 2"/>
          <p:cNvSpPr txBox="1"/>
          <p:nvPr>
            <p:ph type="body" sz="half" idx="1"/>
          </p:nvPr>
        </p:nvSpPr>
        <p:spPr>
          <a:xfrm>
            <a:off x="838199" y="1825625"/>
            <a:ext cx="5420559" cy="4351338"/>
          </a:xfrm>
          <a:prstGeom prst="rect">
            <a:avLst/>
          </a:prstGeom>
        </p:spPr>
        <p:txBody>
          <a:bodyPr/>
          <a:lstStyle/>
          <a:p>
            <a:pPr/>
            <a:r>
              <a:t>This game is played on a baseball field</a:t>
            </a:r>
          </a:p>
          <a:p>
            <a:pPr/>
            <a:r>
              <a:t>There are 4 bases</a:t>
            </a:r>
          </a:p>
          <a:p>
            <a:pPr/>
            <a:r>
              <a:t>You score points by running all the way around</a:t>
            </a:r>
          </a:p>
          <a:p>
            <a:pPr/>
            <a:r>
              <a:t>One team kicks, the other is in the outfield</a:t>
            </a:r>
          </a:p>
          <a:p>
            <a:pPr/>
            <a:r>
              <a:t>After 3 outs, the teams switch</a:t>
            </a:r>
          </a:p>
        </p:txBody>
      </p:sp>
      <p:pic>
        <p:nvPicPr>
          <p:cNvPr id="16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61825" y="258053"/>
            <a:ext cx="4935965" cy="2865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13348" y="3230391"/>
            <a:ext cx="4432917" cy="3324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Fair and Foul</a:t>
            </a:r>
          </a:p>
        </p:txBody>
      </p:sp>
      <p:sp>
        <p:nvSpPr>
          <p:cNvPr id="167" name="Content Placeholder 2"/>
          <p:cNvSpPr txBox="1"/>
          <p:nvPr>
            <p:ph type="body" sz="half" idx="1"/>
          </p:nvPr>
        </p:nvSpPr>
        <p:spPr>
          <a:xfrm>
            <a:off x="838199" y="1825625"/>
            <a:ext cx="4159929" cy="4351338"/>
          </a:xfrm>
          <a:prstGeom prst="rect">
            <a:avLst/>
          </a:prstGeom>
        </p:spPr>
        <p:txBody>
          <a:bodyPr/>
          <a:lstStyle/>
          <a:p>
            <a:pPr/>
            <a:r>
              <a:t>A ball outside of the lines is Foul</a:t>
            </a:r>
          </a:p>
          <a:p>
            <a:pPr lvl="1" marL="685800" indent="-228600">
              <a:spcBef>
                <a:spcPts val="500"/>
              </a:spcBef>
              <a:defRPr sz="2400"/>
            </a:pPr>
            <a:r>
              <a:t>You get a retry</a:t>
            </a:r>
          </a:p>
          <a:p>
            <a:pPr/>
            <a:r>
              <a:t>A ball kicked within the boundaries is Fair</a:t>
            </a:r>
          </a:p>
          <a:p>
            <a:pPr lvl="1" marL="685800" indent="-228600">
              <a:spcBef>
                <a:spcPts val="500"/>
              </a:spcBef>
              <a:defRPr sz="2400"/>
            </a:pPr>
            <a:r>
              <a:t>You run the bases</a:t>
            </a:r>
          </a:p>
          <a:p>
            <a:pPr/>
            <a:r>
              <a:t>If you catch the ball in the air, the kicker is out</a:t>
            </a:r>
          </a:p>
        </p:txBody>
      </p:sp>
      <p:pic>
        <p:nvPicPr>
          <p:cNvPr id="16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2747" y="159797"/>
            <a:ext cx="6858001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American Football</a:t>
            </a:r>
          </a:p>
        </p:txBody>
      </p:sp>
      <p:pic>
        <p:nvPicPr>
          <p:cNvPr id="171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11191" y="1571032"/>
            <a:ext cx="6378052" cy="478353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TextBox 5"/>
          <p:cNvSpPr txBox="1"/>
          <p:nvPr/>
        </p:nvSpPr>
        <p:spPr>
          <a:xfrm>
            <a:off x="648477" y="1690688"/>
            <a:ext cx="4281553" cy="374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600"/>
            </a:pPr>
            <a:r>
              <a:t>Quarterback throws the ball</a:t>
            </a:r>
          </a:p>
          <a:p>
            <a:pPr marL="285750" indent="-285750">
              <a:buSzPct val="100000"/>
              <a:buFont typeface="Arial"/>
              <a:buChar char="•"/>
              <a:defRPr sz="2600"/>
            </a:pPr>
            <a:r>
              <a:t>Wide receiver catches the ball</a:t>
            </a:r>
          </a:p>
          <a:p>
            <a:pPr marL="285750" indent="-285750">
              <a:buSzPct val="100000"/>
              <a:buFont typeface="Arial"/>
              <a:buChar char="•"/>
              <a:defRPr sz="2600"/>
            </a:pPr>
            <a:r>
              <a:t>There are 4 plays per 10 yards</a:t>
            </a:r>
          </a:p>
          <a:p>
            <a:pPr marL="285750" indent="-285750">
              <a:buSzPct val="100000"/>
              <a:buFont typeface="Arial"/>
              <a:buChar char="•"/>
              <a:defRPr sz="2600"/>
            </a:pPr>
            <a:r>
              <a:t>After each 10 yards, you get a “first down”</a:t>
            </a:r>
          </a:p>
          <a:p>
            <a:pPr marL="285750" indent="-285750">
              <a:buSzPct val="100000"/>
              <a:buFont typeface="Arial"/>
              <a:buChar char="•"/>
              <a:defRPr sz="2600"/>
            </a:pPr>
            <a:r>
              <a:t>If you catch the ball in the End Zone you score</a:t>
            </a:r>
          </a:p>
        </p:txBody>
      </p:sp>
      <p:sp>
        <p:nvSpPr>
          <p:cNvPr id="173" name="TextBox 6"/>
          <p:cNvSpPr txBox="1"/>
          <p:nvPr/>
        </p:nvSpPr>
        <p:spPr>
          <a:xfrm>
            <a:off x="525113" y="5628442"/>
            <a:ext cx="873296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600">
                <a:solidFill>
                  <a:srgbClr val="FF0000"/>
                </a:solidFill>
              </a:defRPr>
            </a:lvl1pPr>
          </a:lstStyle>
          <a:p>
            <a:pPr/>
            <a:r>
              <a:t>***NO TACKLING – We play Two Hand Touch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Football Field</a:t>
            </a:r>
          </a:p>
        </p:txBody>
      </p:sp>
      <p:sp>
        <p:nvSpPr>
          <p:cNvPr id="176" name="Content Placeholder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1 meter = 1.1 yards</a:t>
            </a:r>
          </a:p>
          <a:p>
            <a:pPr/>
            <a:r>
              <a:t>10 Yards per first down</a:t>
            </a:r>
          </a:p>
          <a:p>
            <a:pPr/>
            <a:r>
              <a:t>100 yards to the End Zone</a:t>
            </a:r>
          </a:p>
        </p:txBody>
      </p:sp>
      <p:pic>
        <p:nvPicPr>
          <p:cNvPr id="17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2109" y="1229557"/>
            <a:ext cx="6950886" cy="4691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8200" y="3628163"/>
            <a:ext cx="3819617" cy="28647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/>
          <p:cNvSpPr txBox="1"/>
          <p:nvPr>
            <p:ph type="title"/>
          </p:nvPr>
        </p:nvSpPr>
        <p:spPr>
          <a:xfrm>
            <a:off x="838200" y="89917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American Football Environment</a:t>
            </a:r>
          </a:p>
        </p:txBody>
      </p:sp>
      <p:pic>
        <p:nvPicPr>
          <p:cNvPr id="181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6493" y="1158220"/>
            <a:ext cx="7319014" cy="54892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Capture the Flag</a:t>
            </a:r>
          </a:p>
        </p:txBody>
      </p:sp>
      <p:pic>
        <p:nvPicPr>
          <p:cNvPr id="184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95864" y="138043"/>
            <a:ext cx="4657936" cy="3105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6683" y="1690688"/>
            <a:ext cx="5905501" cy="4429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61026" y="3324249"/>
            <a:ext cx="4527611" cy="33957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Rules</a:t>
            </a:r>
          </a:p>
        </p:txBody>
      </p:sp>
      <p:sp>
        <p:nvSpPr>
          <p:cNvPr id="189" name="Content Placeholder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Listen to the ref</a:t>
            </a:r>
          </a:p>
          <a:p>
            <a:pPr/>
            <a:r>
              <a:t>No physical contact</a:t>
            </a:r>
          </a:p>
          <a:p>
            <a:pPr/>
            <a:r>
              <a:t>Speak ENGLISH</a:t>
            </a:r>
          </a:p>
          <a:p>
            <a:pPr/>
            <a:r>
              <a:t>Have fun!</a:t>
            </a:r>
          </a:p>
          <a:p>
            <a:pPr/>
            <a:r>
              <a:t>Cheer for your team! </a:t>
            </a:r>
          </a:p>
        </p:txBody>
      </p:sp>
      <p:pic>
        <p:nvPicPr>
          <p:cNvPr id="19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06537" y="3043900"/>
            <a:ext cx="4598634" cy="3448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905336" y="3414605"/>
            <a:ext cx="2431812" cy="4322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86800" y="137094"/>
            <a:ext cx="3445230" cy="4595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What is Field Day? </a:t>
            </a:r>
          </a:p>
        </p:txBody>
      </p:sp>
      <p:sp>
        <p:nvSpPr>
          <p:cNvPr id="99" name="Content Placeholder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A field day is a fun day to celebrate the end of the school year, show some class pride and be active.</a:t>
            </a:r>
          </a:p>
          <a:p>
            <a:pPr/>
            <a:r>
              <a:t>Classes compete in several games for a prize </a:t>
            </a: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https://m.facebook.com/watch/?v=3977229365686525&amp;_rdr</a:t>
            </a:r>
          </a:p>
        </p:txBody>
      </p:sp>
      <p:grpSp>
        <p:nvGrpSpPr>
          <p:cNvPr id="102" name="Picture 4"/>
          <p:cNvGrpSpPr/>
          <p:nvPr/>
        </p:nvGrpSpPr>
        <p:grpSpPr>
          <a:xfrm>
            <a:off x="496328" y="3797300"/>
            <a:ext cx="3331015" cy="2637961"/>
            <a:chOff x="0" y="0"/>
            <a:chExt cx="3331014" cy="2637960"/>
          </a:xfrm>
        </p:grpSpPr>
        <p:pic>
          <p:nvPicPr>
            <p:cNvPr id="101" name="Picture 4" descr="Picture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200" y="203200"/>
              <a:ext cx="2924615" cy="219346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0" name="Picture 4" descr="Picture 4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3331016" cy="2637961"/>
            </a:xfrm>
            <a:prstGeom prst="rect">
              <a:avLst/>
            </a:prstGeom>
            <a:effectLst/>
          </p:spPr>
        </p:pic>
      </p:grpSp>
      <p:sp>
        <p:nvSpPr>
          <p:cNvPr id="103" name="TextBox 5"/>
          <p:cNvSpPr txBox="1"/>
          <p:nvPr/>
        </p:nvSpPr>
        <p:spPr>
          <a:xfrm>
            <a:off x="10565759" y="4279036"/>
            <a:ext cx="450719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</a:p>
        </p:txBody>
      </p:sp>
      <p:sp>
        <p:nvSpPr>
          <p:cNvPr id="104" name="TextBox 6"/>
          <p:cNvSpPr txBox="1"/>
          <p:nvPr/>
        </p:nvSpPr>
        <p:spPr>
          <a:xfrm>
            <a:off x="578379" y="6391921"/>
            <a:ext cx="401892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Field Day 2017 – Respire, Haiti</a:t>
            </a:r>
          </a:p>
        </p:txBody>
      </p:sp>
      <p:grpSp>
        <p:nvGrpSpPr>
          <p:cNvPr id="107" name="Picture 7"/>
          <p:cNvGrpSpPr/>
          <p:nvPr/>
        </p:nvGrpSpPr>
        <p:grpSpPr>
          <a:xfrm>
            <a:off x="6593793" y="3848242"/>
            <a:ext cx="3195170" cy="2536077"/>
            <a:chOff x="0" y="0"/>
            <a:chExt cx="3195168" cy="2536075"/>
          </a:xfrm>
        </p:grpSpPr>
        <p:pic>
          <p:nvPicPr>
            <p:cNvPr id="106" name="Picture 7" descr="Picture 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3200" y="203200"/>
              <a:ext cx="2788769" cy="20915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5" name="Picture 7" descr="Picture 7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195169" cy="2536076"/>
            </a:xfrm>
            <a:prstGeom prst="rect">
              <a:avLst/>
            </a:prstGeom>
            <a:effectLst/>
          </p:spPr>
        </p:pic>
      </p:grpSp>
      <p:sp>
        <p:nvSpPr>
          <p:cNvPr id="108" name="TextBox 8"/>
          <p:cNvSpPr txBox="1"/>
          <p:nvPr/>
        </p:nvSpPr>
        <p:spPr>
          <a:xfrm>
            <a:off x="6646268" y="6308209"/>
            <a:ext cx="334422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Field Day 2020 – Chapel Hill, NC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First Place Winners</a:t>
            </a:r>
          </a:p>
        </p:txBody>
      </p:sp>
      <p:pic>
        <p:nvPicPr>
          <p:cNvPr id="111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2439" y="555737"/>
            <a:ext cx="4044003" cy="5390407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TextBox 4"/>
          <p:cNvSpPr txBox="1"/>
          <p:nvPr/>
        </p:nvSpPr>
        <p:spPr>
          <a:xfrm>
            <a:off x="6908159" y="6027937"/>
            <a:ext cx="395256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First Place Field Day 2021</a:t>
            </a:r>
          </a:p>
        </p:txBody>
      </p:sp>
      <p:sp>
        <p:nvSpPr>
          <p:cNvPr id="113" name="TextBox 5"/>
          <p:cNvSpPr txBox="1"/>
          <p:nvPr/>
        </p:nvSpPr>
        <p:spPr>
          <a:xfrm>
            <a:off x="883919" y="1526959"/>
            <a:ext cx="491186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Teams compete for the Golden Boot, the prestigious first place prize. </a:t>
            </a:r>
          </a:p>
        </p:txBody>
      </p:sp>
      <p:pic>
        <p:nvPicPr>
          <p:cNvPr id="114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rcRect l="0" t="13719" r="0" b="0"/>
          <a:stretch>
            <a:fillRect/>
          </a:stretch>
        </p:blipFill>
        <p:spPr>
          <a:xfrm>
            <a:off x="958603" y="2383753"/>
            <a:ext cx="4762501" cy="41091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1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Teams</a:t>
            </a:r>
          </a:p>
        </p:txBody>
      </p:sp>
      <p:sp>
        <p:nvSpPr>
          <p:cNvPr id="117" name="Text Placeholder 3"/>
          <p:cNvSpPr txBox="1"/>
          <p:nvPr>
            <p:ph type="body" sz="quarter" idx="1"/>
          </p:nvPr>
        </p:nvSpPr>
        <p:spPr>
          <a:xfrm>
            <a:off x="836611" y="1269207"/>
            <a:ext cx="5157789" cy="823913"/>
          </a:xfrm>
          <a:prstGeom prst="rect">
            <a:avLst/>
          </a:prstGeom>
        </p:spPr>
        <p:txBody>
          <a:bodyPr/>
          <a:lstStyle/>
          <a:p>
            <a:pPr/>
            <a:r>
              <a:t>University of North Carolina	</a:t>
            </a:r>
          </a:p>
        </p:txBody>
      </p:sp>
      <p:grpSp>
        <p:nvGrpSpPr>
          <p:cNvPr id="120" name="Content Placeholder 7"/>
          <p:cNvGrpSpPr/>
          <p:nvPr/>
        </p:nvGrpSpPr>
        <p:grpSpPr>
          <a:xfrm>
            <a:off x="1335866" y="2169914"/>
            <a:ext cx="3077242" cy="2545280"/>
            <a:chOff x="0" y="0"/>
            <a:chExt cx="3077241" cy="2545279"/>
          </a:xfrm>
        </p:grpSpPr>
        <p:pic>
          <p:nvPicPr>
            <p:cNvPr id="119" name="Content Placeholder 7" descr="Content Placeholder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2670842" cy="21007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8" name="Content Placeholder 7" descr="Content Placeholder 7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077242" cy="2545280"/>
            </a:xfrm>
            <a:prstGeom prst="rect">
              <a:avLst/>
            </a:prstGeom>
            <a:effectLst/>
          </p:spPr>
        </p:pic>
      </p:grpSp>
      <p:sp>
        <p:nvSpPr>
          <p:cNvPr id="121" name="Text Placeholder 5"/>
          <p:cNvSpPr/>
          <p:nvPr>
            <p:ph type="body" idx="21"/>
          </p:nvPr>
        </p:nvSpPr>
        <p:spPr>
          <a:xfrm>
            <a:off x="6197603" y="1201768"/>
            <a:ext cx="5183189" cy="8239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>
              <a:buSzTx/>
              <a:buFontTx/>
              <a:buNone/>
              <a:defRPr b="1" sz="2400"/>
            </a:lvl1pPr>
          </a:lstStyle>
          <a:p>
            <a:pPr/>
            <a:r>
              <a:t>University of Alabama</a:t>
            </a:r>
          </a:p>
        </p:txBody>
      </p:sp>
      <p:pic>
        <p:nvPicPr>
          <p:cNvPr id="122" name="Content Placeholder 9" descr="Content Placeholder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64335" y="2321523"/>
            <a:ext cx="3699506" cy="36845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grpSp>
        <p:nvGrpSpPr>
          <p:cNvPr id="125" name="Picture 8"/>
          <p:cNvGrpSpPr/>
          <p:nvPr/>
        </p:nvGrpSpPr>
        <p:grpSpPr>
          <a:xfrm>
            <a:off x="849418" y="4469486"/>
            <a:ext cx="4192234" cy="2659581"/>
            <a:chOff x="0" y="0"/>
            <a:chExt cx="4192232" cy="2659579"/>
          </a:xfrm>
        </p:grpSpPr>
        <p:pic>
          <p:nvPicPr>
            <p:cNvPr id="124" name="Picture 8" descr="Picture 8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5900" y="139700"/>
              <a:ext cx="3760433" cy="21007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3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192233" cy="265958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 Placeholder 2"/>
          <p:cNvSpPr txBox="1"/>
          <p:nvPr>
            <p:ph type="body" sz="quarter" idx="1"/>
          </p:nvPr>
        </p:nvSpPr>
        <p:spPr>
          <a:xfrm>
            <a:off x="862013" y="1358166"/>
            <a:ext cx="5157789" cy="823913"/>
          </a:xfrm>
          <a:prstGeom prst="rect">
            <a:avLst/>
          </a:prstGeom>
        </p:spPr>
        <p:txBody>
          <a:bodyPr/>
          <a:lstStyle/>
          <a:p>
            <a:pPr/>
            <a:r>
              <a:t>LSU</a:t>
            </a:r>
          </a:p>
        </p:txBody>
      </p:sp>
      <p:pic>
        <p:nvPicPr>
          <p:cNvPr id="128" name="Content Placeholder 8" descr="Content Placeholder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558" y="2318729"/>
            <a:ext cx="5157789" cy="2901256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129" name="Text Placeholder 4"/>
          <p:cNvSpPr/>
          <p:nvPr>
            <p:ph type="body" idx="21"/>
          </p:nvPr>
        </p:nvSpPr>
        <p:spPr>
          <a:xfrm>
            <a:off x="6172201" y="1273970"/>
            <a:ext cx="5183189" cy="8239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>
              <a:buSzTx/>
              <a:buFontTx/>
              <a:buNone/>
              <a:defRPr b="1" sz="2400"/>
            </a:lvl1pPr>
          </a:lstStyle>
          <a:p>
            <a:pPr/>
            <a:r>
              <a:t>University of Tennessee</a:t>
            </a:r>
          </a:p>
        </p:txBody>
      </p:sp>
      <p:pic>
        <p:nvPicPr>
          <p:cNvPr id="130" name="Content Placeholder 6" descr="Content Placeholder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61935" y="2373077"/>
            <a:ext cx="2528565" cy="2528565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131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0698" y="4990405"/>
            <a:ext cx="4251944" cy="1409216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132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rcRect l="0" t="41624" r="0" b="40817"/>
          <a:stretch>
            <a:fillRect/>
          </a:stretch>
        </p:blipFill>
        <p:spPr>
          <a:xfrm>
            <a:off x="441923" y="5499834"/>
            <a:ext cx="4873056" cy="6606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1"/>
          <p:cNvSpPr txBox="1"/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What is School Spirit?</a:t>
            </a:r>
          </a:p>
        </p:txBody>
      </p:sp>
      <p:pic>
        <p:nvPicPr>
          <p:cNvPr id="135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0979" y="1316617"/>
            <a:ext cx="4388961" cy="3291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9938" y="3594325"/>
            <a:ext cx="3803024" cy="2852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89818" y="-327713"/>
            <a:ext cx="4068095" cy="403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04344" y="2398622"/>
            <a:ext cx="3803024" cy="2852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Picture 7" descr="Picture 7"/>
          <p:cNvPicPr>
            <a:picLocks noChangeAspect="1"/>
          </p:cNvPicPr>
          <p:nvPr/>
        </p:nvPicPr>
        <p:blipFill>
          <a:blip r:embed="rId6">
            <a:extLst/>
          </a:blip>
          <a:srcRect l="0" t="9166" r="0" b="0"/>
          <a:stretch>
            <a:fillRect/>
          </a:stretch>
        </p:blipFill>
        <p:spPr>
          <a:xfrm>
            <a:off x="2850675" y="4110361"/>
            <a:ext cx="2467881" cy="2990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2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853" y="21948"/>
            <a:ext cx="4909820" cy="3750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69507" y="2251420"/>
            <a:ext cx="3437204" cy="4584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3772851"/>
            <a:ext cx="4591214" cy="306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rcRect l="0" t="0" r="0" b="11863"/>
          <a:stretch>
            <a:fillRect/>
          </a:stretch>
        </p:blipFill>
        <p:spPr>
          <a:xfrm>
            <a:off x="4569507" y="-247416"/>
            <a:ext cx="4174998" cy="2759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Picture 7" descr="Picture 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94356" y="0"/>
            <a:ext cx="4398391" cy="6836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Schedule</a:t>
            </a:r>
          </a:p>
        </p:txBody>
      </p:sp>
      <p:sp>
        <p:nvSpPr>
          <p:cNvPr id="149" name="Content Placeholder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7h00 – 8h00 = Field Day Instruction</a:t>
            </a:r>
          </a:p>
          <a:p>
            <a:pPr/>
            <a:r>
              <a:t>8h00 – 9h30 = Relay Races</a:t>
            </a:r>
          </a:p>
          <a:p>
            <a:pPr/>
            <a:r>
              <a:t>9h30 – 10h00 = Break</a:t>
            </a:r>
          </a:p>
          <a:p>
            <a:pPr/>
            <a:r>
              <a:t>10h00 – 11h30 = Matches</a:t>
            </a:r>
          </a:p>
          <a:p>
            <a:pPr/>
            <a:r>
              <a:t>11h30 – 12h00 = Awards and Wrap-up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Relay Races</a:t>
            </a:r>
          </a:p>
        </p:txBody>
      </p:sp>
      <p:sp>
        <p:nvSpPr>
          <p:cNvPr id="152" name="Content Placeholder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Dizzy Bat</a:t>
            </a:r>
          </a:p>
          <a:p>
            <a:pPr/>
            <a:r>
              <a:t>Sack Race</a:t>
            </a:r>
          </a:p>
          <a:p>
            <a:pPr/>
            <a:r>
              <a:t>Toilet Paper Over Under</a:t>
            </a:r>
          </a:p>
          <a:p>
            <a:pPr/>
            <a:r>
              <a:t>Sponge Bucket Relay</a:t>
            </a:r>
          </a:p>
          <a:p>
            <a:pPr/>
            <a:r>
              <a:t>3 Legged Race</a:t>
            </a:r>
          </a:p>
          <a:p>
            <a:pPr/>
            <a:r>
              <a:t>Normal Relay Race</a:t>
            </a:r>
          </a:p>
        </p:txBody>
      </p:sp>
      <p:pic>
        <p:nvPicPr>
          <p:cNvPr id="15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2200" y="365125"/>
            <a:ext cx="3810001" cy="2381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03481" y="3832049"/>
            <a:ext cx="3712781" cy="2344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12200" y="3281900"/>
            <a:ext cx="3801864" cy="2534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18370" y="594186"/>
            <a:ext cx="4660353" cy="2621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