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media1.mov" ContentType="video/unknown"/>
  <Override PartName="/ppt/media/media2.mov" ContentType="video/unknown"/>
  <Override PartName="/ppt/media/image5.jpeg" ContentType="image/jpeg"/>
  <Override PartName="/ppt/media/media3.mov" ContentType="video/unknown"/>
  <Override PartName="/ppt/media/image6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414141"/>
        </a:solidFill>
        <a:effectLst/>
        <a:uFillTx/>
        <a:latin typeface="Bodoni SvtyTwo ITC TT-Book"/>
        <a:ea typeface="Bodoni SvtyTwo ITC TT-Book"/>
        <a:cs typeface="Bodoni SvtyTwo ITC TT-Book"/>
        <a:sym typeface="Bodoni SvtyTwo ITC TT-Book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414141"/>
        </a:solidFill>
        <a:effectLst/>
        <a:uFillTx/>
        <a:latin typeface="Bodoni SvtyTwo ITC TT-Book"/>
        <a:ea typeface="Bodoni SvtyTwo ITC TT-Book"/>
        <a:cs typeface="Bodoni SvtyTwo ITC TT-Book"/>
        <a:sym typeface="Bodoni SvtyTwo ITC TT-Book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414141"/>
        </a:solidFill>
        <a:effectLst/>
        <a:uFillTx/>
        <a:latin typeface="Bodoni SvtyTwo ITC TT-Book"/>
        <a:ea typeface="Bodoni SvtyTwo ITC TT-Book"/>
        <a:cs typeface="Bodoni SvtyTwo ITC TT-Book"/>
        <a:sym typeface="Bodoni SvtyTwo ITC TT-Book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414141"/>
        </a:solidFill>
        <a:effectLst/>
        <a:uFillTx/>
        <a:latin typeface="Bodoni SvtyTwo ITC TT-Book"/>
        <a:ea typeface="Bodoni SvtyTwo ITC TT-Book"/>
        <a:cs typeface="Bodoni SvtyTwo ITC TT-Book"/>
        <a:sym typeface="Bodoni SvtyTwo ITC TT-Book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414141"/>
        </a:solidFill>
        <a:effectLst/>
        <a:uFillTx/>
        <a:latin typeface="Bodoni SvtyTwo ITC TT-Book"/>
        <a:ea typeface="Bodoni SvtyTwo ITC TT-Book"/>
        <a:cs typeface="Bodoni SvtyTwo ITC TT-Book"/>
        <a:sym typeface="Bodoni SvtyTwo ITC TT-Book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414141"/>
        </a:solidFill>
        <a:effectLst/>
        <a:uFillTx/>
        <a:latin typeface="Bodoni SvtyTwo ITC TT-Book"/>
        <a:ea typeface="Bodoni SvtyTwo ITC TT-Book"/>
        <a:cs typeface="Bodoni SvtyTwo ITC TT-Book"/>
        <a:sym typeface="Bodoni SvtyTwo ITC TT-Book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414141"/>
        </a:solidFill>
        <a:effectLst/>
        <a:uFillTx/>
        <a:latin typeface="Bodoni SvtyTwo ITC TT-Book"/>
        <a:ea typeface="Bodoni SvtyTwo ITC TT-Book"/>
        <a:cs typeface="Bodoni SvtyTwo ITC TT-Book"/>
        <a:sym typeface="Bodoni SvtyTwo ITC TT-Book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414141"/>
        </a:solidFill>
        <a:effectLst/>
        <a:uFillTx/>
        <a:latin typeface="Bodoni SvtyTwo ITC TT-Book"/>
        <a:ea typeface="Bodoni SvtyTwo ITC TT-Book"/>
        <a:cs typeface="Bodoni SvtyTwo ITC TT-Book"/>
        <a:sym typeface="Bodoni SvtyTwo ITC TT-Book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414141"/>
        </a:solidFill>
        <a:effectLst/>
        <a:uFillTx/>
        <a:latin typeface="Bodoni SvtyTwo ITC TT-Book"/>
        <a:ea typeface="Bodoni SvtyTwo ITC TT-Book"/>
        <a:cs typeface="Bodoni SvtyTwo ITC TT-Book"/>
        <a:sym typeface="Bodoni SvtyTwo ITC TT-Book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Bodoni SvtyTwo ITC TT-Book"/>
          <a:ea typeface="Bodoni SvtyTwo ITC TT-Book"/>
          <a:cs typeface="Bodoni SvtyTwo ITC TT-Book"/>
        </a:font>
        <a:srgbClr val="414141"/>
      </a:tcTxStyle>
      <a:tcStyle>
        <a:tcBdr>
          <a:left>
            <a:ln w="12700" cap="flat">
              <a:solidFill>
                <a:srgbClr val="004141"/>
              </a:solidFill>
              <a:prstDash val="solid"/>
              <a:round/>
            </a:ln>
          </a:left>
          <a:right>
            <a:ln w="12700" cap="flat">
              <a:solidFill>
                <a:srgbClr val="004141"/>
              </a:solidFill>
              <a:prstDash val="solid"/>
              <a:round/>
            </a:ln>
          </a:right>
          <a:top>
            <a:ln w="12700" cap="flat">
              <a:solidFill>
                <a:srgbClr val="004141"/>
              </a:solidFill>
              <a:prstDash val="solid"/>
              <a:round/>
            </a:ln>
          </a:top>
          <a:bottom>
            <a:ln w="12700" cap="flat">
              <a:solidFill>
                <a:srgbClr val="004141"/>
              </a:solidFill>
              <a:prstDash val="solid"/>
              <a:round/>
            </a:ln>
          </a:bottom>
          <a:insideH>
            <a:ln w="12700" cap="flat">
              <a:solidFill>
                <a:srgbClr val="004141"/>
              </a:solidFill>
              <a:prstDash val="solid"/>
              <a:round/>
            </a:ln>
          </a:insideH>
          <a:insideV>
            <a:ln w="12700" cap="flat">
              <a:solidFill>
                <a:srgbClr val="004141"/>
              </a:solidFill>
              <a:prstDash val="solid"/>
              <a:round/>
            </a:ln>
          </a:insideV>
        </a:tcBdr>
        <a:fill>
          <a:solidFill>
            <a:srgbClr val="D4DBE3"/>
          </a:solidFill>
        </a:fill>
      </a:tcStyle>
    </a:wholeTbl>
    <a:band2H>
      <a:tcTxStyle b="def" i="def"/>
      <a:tcStyle>
        <a:tcBdr/>
        <a:fill>
          <a:solidFill>
            <a:srgbClr val="EBEEF2"/>
          </a:solidFill>
        </a:fill>
      </a:tcStyle>
    </a:band2H>
    <a:firstCol>
      <a:tcTxStyle b="on" i="off">
        <a:font>
          <a:latin typeface="Bodoni SvtyTwo ITC TT-Bold"/>
          <a:ea typeface="Bodoni SvtyTwo ITC TT-Bold"/>
          <a:cs typeface="Bodoni SvtyTwo ITC TT-Bold"/>
        </a:font>
        <a:srgbClr val="004141"/>
      </a:tcTxStyle>
      <a:tcStyle>
        <a:tcBdr>
          <a:left>
            <a:ln w="12700" cap="flat">
              <a:solidFill>
                <a:srgbClr val="004141"/>
              </a:solidFill>
              <a:prstDash val="solid"/>
              <a:round/>
            </a:ln>
          </a:left>
          <a:right>
            <a:ln w="12700" cap="flat">
              <a:solidFill>
                <a:srgbClr val="004141"/>
              </a:solidFill>
              <a:prstDash val="solid"/>
              <a:round/>
            </a:ln>
          </a:right>
          <a:top>
            <a:ln w="12700" cap="flat">
              <a:solidFill>
                <a:srgbClr val="004141"/>
              </a:solidFill>
              <a:prstDash val="solid"/>
              <a:round/>
            </a:ln>
          </a:top>
          <a:bottom>
            <a:ln w="12700" cap="flat">
              <a:solidFill>
                <a:srgbClr val="004141"/>
              </a:solidFill>
              <a:prstDash val="solid"/>
              <a:round/>
            </a:ln>
          </a:bottom>
          <a:insideH>
            <a:ln w="12700" cap="flat">
              <a:solidFill>
                <a:srgbClr val="004141"/>
              </a:solidFill>
              <a:prstDash val="solid"/>
              <a:round/>
            </a:ln>
          </a:insideH>
          <a:insideV>
            <a:ln w="12700" cap="flat">
              <a:solidFill>
                <a:srgbClr val="004141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Bodoni SvtyTwo ITC TT-Bold"/>
          <a:ea typeface="Bodoni SvtyTwo ITC TT-Bold"/>
          <a:cs typeface="Bodoni SvtyTwo ITC TT-Bold"/>
        </a:font>
        <a:srgbClr val="004141"/>
      </a:tcTxStyle>
      <a:tcStyle>
        <a:tcBdr>
          <a:left>
            <a:ln w="12700" cap="flat">
              <a:solidFill>
                <a:srgbClr val="004141"/>
              </a:solidFill>
              <a:prstDash val="solid"/>
              <a:round/>
            </a:ln>
          </a:left>
          <a:right>
            <a:ln w="12700" cap="flat">
              <a:solidFill>
                <a:srgbClr val="004141"/>
              </a:solidFill>
              <a:prstDash val="solid"/>
              <a:round/>
            </a:ln>
          </a:right>
          <a:top>
            <a:ln w="38100" cap="flat">
              <a:solidFill>
                <a:srgbClr val="004141"/>
              </a:solidFill>
              <a:prstDash val="solid"/>
              <a:round/>
            </a:ln>
          </a:top>
          <a:bottom>
            <a:ln w="12700" cap="flat">
              <a:solidFill>
                <a:srgbClr val="004141"/>
              </a:solidFill>
              <a:prstDash val="solid"/>
              <a:round/>
            </a:ln>
          </a:bottom>
          <a:insideH>
            <a:ln w="12700" cap="flat">
              <a:solidFill>
                <a:srgbClr val="004141"/>
              </a:solidFill>
              <a:prstDash val="solid"/>
              <a:round/>
            </a:ln>
          </a:insideH>
          <a:insideV>
            <a:ln w="12700" cap="flat">
              <a:solidFill>
                <a:srgbClr val="004141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Bodoni SvtyTwo ITC TT-Bold"/>
          <a:ea typeface="Bodoni SvtyTwo ITC TT-Bold"/>
          <a:cs typeface="Bodoni SvtyTwo ITC TT-Bold"/>
        </a:font>
        <a:srgbClr val="004141"/>
      </a:tcTxStyle>
      <a:tcStyle>
        <a:tcBdr>
          <a:left>
            <a:ln w="12700" cap="flat">
              <a:solidFill>
                <a:srgbClr val="004141"/>
              </a:solidFill>
              <a:prstDash val="solid"/>
              <a:round/>
            </a:ln>
          </a:left>
          <a:right>
            <a:ln w="12700" cap="flat">
              <a:solidFill>
                <a:srgbClr val="004141"/>
              </a:solidFill>
              <a:prstDash val="solid"/>
              <a:round/>
            </a:ln>
          </a:right>
          <a:top>
            <a:ln w="12700" cap="flat">
              <a:solidFill>
                <a:srgbClr val="004141"/>
              </a:solidFill>
              <a:prstDash val="solid"/>
              <a:round/>
            </a:ln>
          </a:top>
          <a:bottom>
            <a:ln w="38100" cap="flat">
              <a:solidFill>
                <a:srgbClr val="004141"/>
              </a:solidFill>
              <a:prstDash val="solid"/>
              <a:round/>
            </a:ln>
          </a:bottom>
          <a:insideH>
            <a:ln w="12700" cap="flat">
              <a:solidFill>
                <a:srgbClr val="004141"/>
              </a:solidFill>
              <a:prstDash val="solid"/>
              <a:round/>
            </a:ln>
          </a:insideH>
          <a:insideV>
            <a:ln w="12700" cap="flat">
              <a:solidFill>
                <a:srgbClr val="004141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Bodoni SvtyTwo ITC TT-Book"/>
          <a:ea typeface="Bodoni SvtyTwo ITC TT-Book"/>
          <a:cs typeface="Bodoni SvtyTwo ITC TT-Book"/>
        </a:font>
        <a:srgbClr val="414141"/>
      </a:tcTxStyle>
      <a:tcStyle>
        <a:tcBdr>
          <a:left>
            <a:ln w="12700" cap="flat">
              <a:solidFill>
                <a:srgbClr val="004141"/>
              </a:solidFill>
              <a:prstDash val="solid"/>
              <a:round/>
            </a:ln>
          </a:left>
          <a:right>
            <a:ln w="12700" cap="flat">
              <a:solidFill>
                <a:srgbClr val="004141"/>
              </a:solidFill>
              <a:prstDash val="solid"/>
              <a:round/>
            </a:ln>
          </a:right>
          <a:top>
            <a:ln w="12700" cap="flat">
              <a:solidFill>
                <a:srgbClr val="004141"/>
              </a:solidFill>
              <a:prstDash val="solid"/>
              <a:round/>
            </a:ln>
          </a:top>
          <a:bottom>
            <a:ln w="12700" cap="flat">
              <a:solidFill>
                <a:srgbClr val="004141"/>
              </a:solidFill>
              <a:prstDash val="solid"/>
              <a:round/>
            </a:ln>
          </a:bottom>
          <a:insideH>
            <a:ln w="12700" cap="flat">
              <a:solidFill>
                <a:srgbClr val="004141"/>
              </a:solidFill>
              <a:prstDash val="solid"/>
              <a:round/>
            </a:ln>
          </a:insideH>
          <a:insideV>
            <a:ln w="12700" cap="flat">
              <a:solidFill>
                <a:srgbClr val="004141"/>
              </a:solidFill>
              <a:prstDash val="solid"/>
              <a:round/>
            </a:ln>
          </a:insideV>
        </a:tcBdr>
        <a:fill>
          <a:solidFill>
            <a:srgbClr val="DFE2D3"/>
          </a:solidFill>
        </a:fill>
      </a:tcStyle>
    </a:wholeTbl>
    <a:band2H>
      <a:tcTxStyle b="def" i="def"/>
      <a:tcStyle>
        <a:tcBdr/>
        <a:fill>
          <a:solidFill>
            <a:srgbClr val="F0F1EA"/>
          </a:solidFill>
        </a:fill>
      </a:tcStyle>
    </a:band2H>
    <a:firstCol>
      <a:tcTxStyle b="on" i="off">
        <a:font>
          <a:latin typeface="Bodoni SvtyTwo ITC TT-Bold"/>
          <a:ea typeface="Bodoni SvtyTwo ITC TT-Bold"/>
          <a:cs typeface="Bodoni SvtyTwo ITC TT-Bold"/>
        </a:font>
        <a:srgbClr val="004141"/>
      </a:tcTxStyle>
      <a:tcStyle>
        <a:tcBdr>
          <a:left>
            <a:ln w="12700" cap="flat">
              <a:solidFill>
                <a:srgbClr val="004141"/>
              </a:solidFill>
              <a:prstDash val="solid"/>
              <a:round/>
            </a:ln>
          </a:left>
          <a:right>
            <a:ln w="12700" cap="flat">
              <a:solidFill>
                <a:srgbClr val="004141"/>
              </a:solidFill>
              <a:prstDash val="solid"/>
              <a:round/>
            </a:ln>
          </a:right>
          <a:top>
            <a:ln w="12700" cap="flat">
              <a:solidFill>
                <a:srgbClr val="004141"/>
              </a:solidFill>
              <a:prstDash val="solid"/>
              <a:round/>
            </a:ln>
          </a:top>
          <a:bottom>
            <a:ln w="12700" cap="flat">
              <a:solidFill>
                <a:srgbClr val="004141"/>
              </a:solidFill>
              <a:prstDash val="solid"/>
              <a:round/>
            </a:ln>
          </a:bottom>
          <a:insideH>
            <a:ln w="12700" cap="flat">
              <a:solidFill>
                <a:srgbClr val="004141"/>
              </a:solidFill>
              <a:prstDash val="solid"/>
              <a:round/>
            </a:ln>
          </a:insideH>
          <a:insideV>
            <a:ln w="12700" cap="flat">
              <a:solidFill>
                <a:srgbClr val="004141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Bodoni SvtyTwo ITC TT-Bold"/>
          <a:ea typeface="Bodoni SvtyTwo ITC TT-Bold"/>
          <a:cs typeface="Bodoni SvtyTwo ITC TT-Bold"/>
        </a:font>
        <a:srgbClr val="004141"/>
      </a:tcTxStyle>
      <a:tcStyle>
        <a:tcBdr>
          <a:left>
            <a:ln w="12700" cap="flat">
              <a:solidFill>
                <a:srgbClr val="004141"/>
              </a:solidFill>
              <a:prstDash val="solid"/>
              <a:round/>
            </a:ln>
          </a:left>
          <a:right>
            <a:ln w="12700" cap="flat">
              <a:solidFill>
                <a:srgbClr val="004141"/>
              </a:solidFill>
              <a:prstDash val="solid"/>
              <a:round/>
            </a:ln>
          </a:right>
          <a:top>
            <a:ln w="38100" cap="flat">
              <a:solidFill>
                <a:srgbClr val="004141"/>
              </a:solidFill>
              <a:prstDash val="solid"/>
              <a:round/>
            </a:ln>
          </a:top>
          <a:bottom>
            <a:ln w="12700" cap="flat">
              <a:solidFill>
                <a:srgbClr val="004141"/>
              </a:solidFill>
              <a:prstDash val="solid"/>
              <a:round/>
            </a:ln>
          </a:bottom>
          <a:insideH>
            <a:ln w="12700" cap="flat">
              <a:solidFill>
                <a:srgbClr val="004141"/>
              </a:solidFill>
              <a:prstDash val="solid"/>
              <a:round/>
            </a:ln>
          </a:insideH>
          <a:insideV>
            <a:ln w="12700" cap="flat">
              <a:solidFill>
                <a:srgbClr val="004141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Bodoni SvtyTwo ITC TT-Bold"/>
          <a:ea typeface="Bodoni SvtyTwo ITC TT-Bold"/>
          <a:cs typeface="Bodoni SvtyTwo ITC TT-Bold"/>
        </a:font>
        <a:srgbClr val="004141"/>
      </a:tcTxStyle>
      <a:tcStyle>
        <a:tcBdr>
          <a:left>
            <a:ln w="12700" cap="flat">
              <a:solidFill>
                <a:srgbClr val="004141"/>
              </a:solidFill>
              <a:prstDash val="solid"/>
              <a:round/>
            </a:ln>
          </a:left>
          <a:right>
            <a:ln w="12700" cap="flat">
              <a:solidFill>
                <a:srgbClr val="004141"/>
              </a:solidFill>
              <a:prstDash val="solid"/>
              <a:round/>
            </a:ln>
          </a:right>
          <a:top>
            <a:ln w="12700" cap="flat">
              <a:solidFill>
                <a:srgbClr val="004141"/>
              </a:solidFill>
              <a:prstDash val="solid"/>
              <a:round/>
            </a:ln>
          </a:top>
          <a:bottom>
            <a:ln w="38100" cap="flat">
              <a:solidFill>
                <a:srgbClr val="004141"/>
              </a:solidFill>
              <a:prstDash val="solid"/>
              <a:round/>
            </a:ln>
          </a:bottom>
          <a:insideH>
            <a:ln w="12700" cap="flat">
              <a:solidFill>
                <a:srgbClr val="004141"/>
              </a:solidFill>
              <a:prstDash val="solid"/>
              <a:round/>
            </a:ln>
          </a:insideH>
          <a:insideV>
            <a:ln w="12700" cap="flat">
              <a:solidFill>
                <a:srgbClr val="004141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Bodoni SvtyTwo ITC TT-Book"/>
          <a:ea typeface="Bodoni SvtyTwo ITC TT-Book"/>
          <a:cs typeface="Bodoni SvtyTwo ITC TT-Book"/>
        </a:font>
        <a:srgbClr val="414141"/>
      </a:tcTxStyle>
      <a:tcStyle>
        <a:tcBdr>
          <a:left>
            <a:ln w="12700" cap="flat">
              <a:solidFill>
                <a:srgbClr val="004141"/>
              </a:solidFill>
              <a:prstDash val="solid"/>
              <a:round/>
            </a:ln>
          </a:left>
          <a:right>
            <a:ln w="12700" cap="flat">
              <a:solidFill>
                <a:srgbClr val="004141"/>
              </a:solidFill>
              <a:prstDash val="solid"/>
              <a:round/>
            </a:ln>
          </a:right>
          <a:top>
            <a:ln w="12700" cap="flat">
              <a:solidFill>
                <a:srgbClr val="004141"/>
              </a:solidFill>
              <a:prstDash val="solid"/>
              <a:round/>
            </a:ln>
          </a:top>
          <a:bottom>
            <a:ln w="12700" cap="flat">
              <a:solidFill>
                <a:srgbClr val="004141"/>
              </a:solidFill>
              <a:prstDash val="solid"/>
              <a:round/>
            </a:ln>
          </a:bottom>
          <a:insideH>
            <a:ln w="12700" cap="flat">
              <a:solidFill>
                <a:srgbClr val="004141"/>
              </a:solidFill>
              <a:prstDash val="solid"/>
              <a:round/>
            </a:ln>
          </a:insideH>
          <a:insideV>
            <a:ln w="12700" cap="flat">
              <a:solidFill>
                <a:srgbClr val="004141"/>
              </a:solidFill>
              <a:prstDash val="solid"/>
              <a:round/>
            </a:ln>
          </a:insideV>
        </a:tcBdr>
        <a:fill>
          <a:solidFill>
            <a:srgbClr val="DEDCE1"/>
          </a:solidFill>
        </a:fill>
      </a:tcStyle>
    </a:wholeTbl>
    <a:band2H>
      <a:tcTxStyle b="def" i="def"/>
      <a:tcStyle>
        <a:tcBdr/>
        <a:fill>
          <a:solidFill>
            <a:srgbClr val="EFEEF1"/>
          </a:solidFill>
        </a:fill>
      </a:tcStyle>
    </a:band2H>
    <a:firstCol>
      <a:tcTxStyle b="on" i="off">
        <a:font>
          <a:latin typeface="Bodoni SvtyTwo ITC TT-Bold"/>
          <a:ea typeface="Bodoni SvtyTwo ITC TT-Bold"/>
          <a:cs typeface="Bodoni SvtyTwo ITC TT-Bold"/>
        </a:font>
        <a:srgbClr val="004141"/>
      </a:tcTxStyle>
      <a:tcStyle>
        <a:tcBdr>
          <a:left>
            <a:ln w="12700" cap="flat">
              <a:solidFill>
                <a:srgbClr val="004141"/>
              </a:solidFill>
              <a:prstDash val="solid"/>
              <a:round/>
            </a:ln>
          </a:left>
          <a:right>
            <a:ln w="12700" cap="flat">
              <a:solidFill>
                <a:srgbClr val="004141"/>
              </a:solidFill>
              <a:prstDash val="solid"/>
              <a:round/>
            </a:ln>
          </a:right>
          <a:top>
            <a:ln w="12700" cap="flat">
              <a:solidFill>
                <a:srgbClr val="004141"/>
              </a:solidFill>
              <a:prstDash val="solid"/>
              <a:round/>
            </a:ln>
          </a:top>
          <a:bottom>
            <a:ln w="12700" cap="flat">
              <a:solidFill>
                <a:srgbClr val="004141"/>
              </a:solidFill>
              <a:prstDash val="solid"/>
              <a:round/>
            </a:ln>
          </a:bottom>
          <a:insideH>
            <a:ln w="12700" cap="flat">
              <a:solidFill>
                <a:srgbClr val="004141"/>
              </a:solidFill>
              <a:prstDash val="solid"/>
              <a:round/>
            </a:ln>
          </a:insideH>
          <a:insideV>
            <a:ln w="12700" cap="flat">
              <a:solidFill>
                <a:srgbClr val="004141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Bodoni SvtyTwo ITC TT-Bold"/>
          <a:ea typeface="Bodoni SvtyTwo ITC TT-Bold"/>
          <a:cs typeface="Bodoni SvtyTwo ITC TT-Bold"/>
        </a:font>
        <a:srgbClr val="004141"/>
      </a:tcTxStyle>
      <a:tcStyle>
        <a:tcBdr>
          <a:left>
            <a:ln w="12700" cap="flat">
              <a:solidFill>
                <a:srgbClr val="004141"/>
              </a:solidFill>
              <a:prstDash val="solid"/>
              <a:round/>
            </a:ln>
          </a:left>
          <a:right>
            <a:ln w="12700" cap="flat">
              <a:solidFill>
                <a:srgbClr val="004141"/>
              </a:solidFill>
              <a:prstDash val="solid"/>
              <a:round/>
            </a:ln>
          </a:right>
          <a:top>
            <a:ln w="38100" cap="flat">
              <a:solidFill>
                <a:srgbClr val="004141"/>
              </a:solidFill>
              <a:prstDash val="solid"/>
              <a:round/>
            </a:ln>
          </a:top>
          <a:bottom>
            <a:ln w="12700" cap="flat">
              <a:solidFill>
                <a:srgbClr val="004141"/>
              </a:solidFill>
              <a:prstDash val="solid"/>
              <a:round/>
            </a:ln>
          </a:bottom>
          <a:insideH>
            <a:ln w="12700" cap="flat">
              <a:solidFill>
                <a:srgbClr val="004141"/>
              </a:solidFill>
              <a:prstDash val="solid"/>
              <a:round/>
            </a:ln>
          </a:insideH>
          <a:insideV>
            <a:ln w="12700" cap="flat">
              <a:solidFill>
                <a:srgbClr val="004141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Bodoni SvtyTwo ITC TT-Bold"/>
          <a:ea typeface="Bodoni SvtyTwo ITC TT-Bold"/>
          <a:cs typeface="Bodoni SvtyTwo ITC TT-Bold"/>
        </a:font>
        <a:srgbClr val="004141"/>
      </a:tcTxStyle>
      <a:tcStyle>
        <a:tcBdr>
          <a:left>
            <a:ln w="12700" cap="flat">
              <a:solidFill>
                <a:srgbClr val="004141"/>
              </a:solidFill>
              <a:prstDash val="solid"/>
              <a:round/>
            </a:ln>
          </a:left>
          <a:right>
            <a:ln w="12700" cap="flat">
              <a:solidFill>
                <a:srgbClr val="004141"/>
              </a:solidFill>
              <a:prstDash val="solid"/>
              <a:round/>
            </a:ln>
          </a:right>
          <a:top>
            <a:ln w="12700" cap="flat">
              <a:solidFill>
                <a:srgbClr val="004141"/>
              </a:solidFill>
              <a:prstDash val="solid"/>
              <a:round/>
            </a:ln>
          </a:top>
          <a:bottom>
            <a:ln w="38100" cap="flat">
              <a:solidFill>
                <a:srgbClr val="004141"/>
              </a:solidFill>
              <a:prstDash val="solid"/>
              <a:round/>
            </a:ln>
          </a:bottom>
          <a:insideH>
            <a:ln w="12700" cap="flat">
              <a:solidFill>
                <a:srgbClr val="004141"/>
              </a:solidFill>
              <a:prstDash val="solid"/>
              <a:round/>
            </a:ln>
          </a:insideH>
          <a:insideV>
            <a:ln w="12700" cap="flat">
              <a:solidFill>
                <a:srgbClr val="004141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Bodoni SvtyTwo ITC TT-Book"/>
          <a:ea typeface="Bodoni SvtyTwo ITC TT-Book"/>
          <a:cs typeface="Bodoni SvtyTwo ITC TT-Book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8E8"/>
          </a:solidFill>
        </a:fill>
      </a:tcStyle>
    </a:wholeTbl>
    <a:band2H>
      <a:tcTxStyle b="def" i="def"/>
      <a:tcStyle>
        <a:tcBdr/>
        <a:fill>
          <a:solidFill>
            <a:srgbClr val="004141"/>
          </a:solidFill>
        </a:fill>
      </a:tcStyle>
    </a:band2H>
    <a:firstCol>
      <a:tcTxStyle b="on" i="off">
        <a:font>
          <a:latin typeface="Bodoni SvtyTwo ITC TT-Bold"/>
          <a:ea typeface="Bodoni SvtyTwo ITC TT-Bold"/>
          <a:cs typeface="Bodoni SvtyTwo ITC TT-Bold"/>
        </a:font>
        <a:srgbClr val="00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Bodoni SvtyTwo ITC TT-Bold"/>
          <a:ea typeface="Bodoni SvtyTwo ITC TT-Bold"/>
          <a:cs typeface="Bodoni SvtyTwo ITC TT-Bold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414141"/>
              </a:solidFill>
              <a:prstDash val="solid"/>
              <a:round/>
            </a:ln>
          </a:top>
          <a:bottom>
            <a:ln w="25400" cap="flat">
              <a:solidFill>
                <a:srgbClr val="414141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141"/>
          </a:solidFill>
        </a:fill>
      </a:tcStyle>
    </a:lastRow>
    <a:firstRow>
      <a:tcTxStyle b="on" i="off">
        <a:font>
          <a:latin typeface="Bodoni SvtyTwo ITC TT-Bold"/>
          <a:ea typeface="Bodoni SvtyTwo ITC TT-Bold"/>
          <a:cs typeface="Bodoni SvtyTwo ITC TT-Bold"/>
        </a:font>
        <a:srgbClr val="00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414141"/>
              </a:solidFill>
              <a:prstDash val="solid"/>
              <a:round/>
            </a:ln>
          </a:top>
          <a:bottom>
            <a:ln w="25400" cap="flat">
              <a:solidFill>
                <a:srgbClr val="414141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Bodoni SvtyTwo ITC TT-Book"/>
          <a:ea typeface="Bodoni SvtyTwo ITC TT-Book"/>
          <a:cs typeface="Bodoni SvtyTwo ITC TT-Book"/>
        </a:font>
        <a:srgbClr val="414141"/>
      </a:tcTxStyle>
      <a:tcStyle>
        <a:tcBdr>
          <a:left>
            <a:ln w="12700" cap="flat">
              <a:solidFill>
                <a:srgbClr val="004141"/>
              </a:solidFill>
              <a:prstDash val="solid"/>
              <a:round/>
            </a:ln>
          </a:left>
          <a:right>
            <a:ln w="12700" cap="flat">
              <a:solidFill>
                <a:srgbClr val="004141"/>
              </a:solidFill>
              <a:prstDash val="solid"/>
              <a:round/>
            </a:ln>
          </a:right>
          <a:top>
            <a:ln w="12700" cap="flat">
              <a:solidFill>
                <a:srgbClr val="004141"/>
              </a:solidFill>
              <a:prstDash val="solid"/>
              <a:round/>
            </a:ln>
          </a:top>
          <a:bottom>
            <a:ln w="12700" cap="flat">
              <a:solidFill>
                <a:srgbClr val="004141"/>
              </a:solidFill>
              <a:prstDash val="solid"/>
              <a:round/>
            </a:ln>
          </a:bottom>
          <a:insideH>
            <a:ln w="12700" cap="flat">
              <a:solidFill>
                <a:srgbClr val="004141"/>
              </a:solidFill>
              <a:prstDash val="solid"/>
              <a:round/>
            </a:ln>
          </a:insideH>
          <a:insideV>
            <a:ln w="12700" cap="flat">
              <a:solidFill>
                <a:srgbClr val="004141"/>
              </a:solidFill>
              <a:prstDash val="solid"/>
              <a:round/>
            </a:ln>
          </a:insideV>
        </a:tcBdr>
        <a:fill>
          <a:solidFill>
            <a:srgbClr val="CDCDCD"/>
          </a:solidFill>
        </a:fill>
      </a:tcStyle>
    </a:wholeTbl>
    <a:band2H>
      <a:tcTxStyle b="def" i="def"/>
      <a:tcStyle>
        <a:tcBdr/>
        <a:fill>
          <a:solidFill>
            <a:srgbClr val="E8E8E8"/>
          </a:solidFill>
        </a:fill>
      </a:tcStyle>
    </a:band2H>
    <a:firstCol>
      <a:tcTxStyle b="on" i="off">
        <a:font>
          <a:latin typeface="Bodoni SvtyTwo ITC TT-Bold"/>
          <a:ea typeface="Bodoni SvtyTwo ITC TT-Bold"/>
          <a:cs typeface="Bodoni SvtyTwo ITC TT-Bold"/>
        </a:font>
        <a:srgbClr val="004141"/>
      </a:tcTxStyle>
      <a:tcStyle>
        <a:tcBdr>
          <a:left>
            <a:ln w="12700" cap="flat">
              <a:solidFill>
                <a:srgbClr val="004141"/>
              </a:solidFill>
              <a:prstDash val="solid"/>
              <a:round/>
            </a:ln>
          </a:left>
          <a:right>
            <a:ln w="12700" cap="flat">
              <a:solidFill>
                <a:srgbClr val="004141"/>
              </a:solidFill>
              <a:prstDash val="solid"/>
              <a:round/>
            </a:ln>
          </a:right>
          <a:top>
            <a:ln w="12700" cap="flat">
              <a:solidFill>
                <a:srgbClr val="004141"/>
              </a:solidFill>
              <a:prstDash val="solid"/>
              <a:round/>
            </a:ln>
          </a:top>
          <a:bottom>
            <a:ln w="12700" cap="flat">
              <a:solidFill>
                <a:srgbClr val="004141"/>
              </a:solidFill>
              <a:prstDash val="solid"/>
              <a:round/>
            </a:ln>
          </a:bottom>
          <a:insideH>
            <a:ln w="12700" cap="flat">
              <a:solidFill>
                <a:srgbClr val="004141"/>
              </a:solidFill>
              <a:prstDash val="solid"/>
              <a:round/>
            </a:ln>
          </a:insideH>
          <a:insideV>
            <a:ln w="12700" cap="flat">
              <a:solidFill>
                <a:srgbClr val="004141"/>
              </a:solidFill>
              <a:prstDash val="solid"/>
              <a:round/>
            </a:ln>
          </a:insideV>
        </a:tcBdr>
        <a:fill>
          <a:solidFill>
            <a:srgbClr val="414141"/>
          </a:solidFill>
        </a:fill>
      </a:tcStyle>
    </a:firstCol>
    <a:lastRow>
      <a:tcTxStyle b="on" i="off">
        <a:font>
          <a:latin typeface="Bodoni SvtyTwo ITC TT-Bold"/>
          <a:ea typeface="Bodoni SvtyTwo ITC TT-Bold"/>
          <a:cs typeface="Bodoni SvtyTwo ITC TT-Bold"/>
        </a:font>
        <a:srgbClr val="004141"/>
      </a:tcTxStyle>
      <a:tcStyle>
        <a:tcBdr>
          <a:left>
            <a:ln w="12700" cap="flat">
              <a:solidFill>
                <a:srgbClr val="004141"/>
              </a:solidFill>
              <a:prstDash val="solid"/>
              <a:round/>
            </a:ln>
          </a:left>
          <a:right>
            <a:ln w="12700" cap="flat">
              <a:solidFill>
                <a:srgbClr val="004141"/>
              </a:solidFill>
              <a:prstDash val="solid"/>
              <a:round/>
            </a:ln>
          </a:right>
          <a:top>
            <a:ln w="38100" cap="flat">
              <a:solidFill>
                <a:srgbClr val="004141"/>
              </a:solidFill>
              <a:prstDash val="solid"/>
              <a:round/>
            </a:ln>
          </a:top>
          <a:bottom>
            <a:ln w="12700" cap="flat">
              <a:solidFill>
                <a:srgbClr val="004141"/>
              </a:solidFill>
              <a:prstDash val="solid"/>
              <a:round/>
            </a:ln>
          </a:bottom>
          <a:insideH>
            <a:ln w="12700" cap="flat">
              <a:solidFill>
                <a:srgbClr val="004141"/>
              </a:solidFill>
              <a:prstDash val="solid"/>
              <a:round/>
            </a:ln>
          </a:insideH>
          <a:insideV>
            <a:ln w="12700" cap="flat">
              <a:solidFill>
                <a:srgbClr val="004141"/>
              </a:solidFill>
              <a:prstDash val="solid"/>
              <a:round/>
            </a:ln>
          </a:insideV>
        </a:tcBdr>
        <a:fill>
          <a:solidFill>
            <a:srgbClr val="414141"/>
          </a:solidFill>
        </a:fill>
      </a:tcStyle>
    </a:lastRow>
    <a:firstRow>
      <a:tcTxStyle b="on" i="off">
        <a:font>
          <a:latin typeface="Bodoni SvtyTwo ITC TT-Bold"/>
          <a:ea typeface="Bodoni SvtyTwo ITC TT-Bold"/>
          <a:cs typeface="Bodoni SvtyTwo ITC TT-Bold"/>
        </a:font>
        <a:srgbClr val="004141"/>
      </a:tcTxStyle>
      <a:tcStyle>
        <a:tcBdr>
          <a:left>
            <a:ln w="12700" cap="flat">
              <a:solidFill>
                <a:srgbClr val="004141"/>
              </a:solidFill>
              <a:prstDash val="solid"/>
              <a:round/>
            </a:ln>
          </a:left>
          <a:right>
            <a:ln w="12700" cap="flat">
              <a:solidFill>
                <a:srgbClr val="004141"/>
              </a:solidFill>
              <a:prstDash val="solid"/>
              <a:round/>
            </a:ln>
          </a:right>
          <a:top>
            <a:ln w="12700" cap="flat">
              <a:solidFill>
                <a:srgbClr val="004141"/>
              </a:solidFill>
              <a:prstDash val="solid"/>
              <a:round/>
            </a:ln>
          </a:top>
          <a:bottom>
            <a:ln w="38100" cap="flat">
              <a:solidFill>
                <a:srgbClr val="004141"/>
              </a:solidFill>
              <a:prstDash val="solid"/>
              <a:round/>
            </a:ln>
          </a:bottom>
          <a:insideH>
            <a:ln w="12700" cap="flat">
              <a:solidFill>
                <a:srgbClr val="004141"/>
              </a:solidFill>
              <a:prstDash val="solid"/>
              <a:round/>
            </a:ln>
          </a:insideH>
          <a:insideV>
            <a:ln w="12700" cap="flat">
              <a:solidFill>
                <a:srgbClr val="004141"/>
              </a:solidFill>
              <a:prstDash val="solid"/>
              <a:round/>
            </a:ln>
          </a:insideV>
        </a:tcBdr>
        <a:fill>
          <a:solidFill>
            <a:srgbClr val="414141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Bodoni SvtyTwo ITC TT-Book"/>
          <a:ea typeface="Bodoni SvtyTwo ITC TT-Book"/>
          <a:cs typeface="Bodoni SvtyTwo ITC TT-Book"/>
        </a:font>
        <a:srgbClr val="414141"/>
      </a:tcTxStyle>
      <a:tcStyle>
        <a:tcBdr>
          <a:left>
            <a:ln w="12700" cap="flat">
              <a:solidFill>
                <a:srgbClr val="414141"/>
              </a:solidFill>
              <a:prstDash val="solid"/>
              <a:round/>
            </a:ln>
          </a:left>
          <a:right>
            <a:ln w="12700" cap="flat">
              <a:solidFill>
                <a:srgbClr val="414141"/>
              </a:solidFill>
              <a:prstDash val="solid"/>
              <a:round/>
            </a:ln>
          </a:right>
          <a:top>
            <a:ln w="12700" cap="flat">
              <a:solidFill>
                <a:srgbClr val="414141"/>
              </a:solidFill>
              <a:prstDash val="solid"/>
              <a:round/>
            </a:ln>
          </a:top>
          <a:bottom>
            <a:ln w="12700" cap="flat">
              <a:solidFill>
                <a:srgbClr val="414141"/>
              </a:solidFill>
              <a:prstDash val="solid"/>
              <a:round/>
            </a:ln>
          </a:bottom>
          <a:insideH>
            <a:ln w="12700" cap="flat">
              <a:solidFill>
                <a:srgbClr val="414141"/>
              </a:solidFill>
              <a:prstDash val="solid"/>
              <a:round/>
            </a:ln>
          </a:insideH>
          <a:insideV>
            <a:ln w="12700" cap="flat">
              <a:solidFill>
                <a:srgbClr val="414141"/>
              </a:solidFill>
              <a:prstDash val="solid"/>
              <a:round/>
            </a:ln>
          </a:insideV>
        </a:tcBdr>
        <a:fill>
          <a:solidFill>
            <a:srgbClr val="414141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Bodoni SvtyTwo ITC TT-Bold"/>
          <a:ea typeface="Bodoni SvtyTwo ITC TT-Bold"/>
          <a:cs typeface="Bodoni SvtyTwo ITC TT-Bold"/>
        </a:font>
        <a:srgbClr val="414141"/>
      </a:tcTxStyle>
      <a:tcStyle>
        <a:tcBdr>
          <a:left>
            <a:ln w="12700" cap="flat">
              <a:solidFill>
                <a:srgbClr val="414141"/>
              </a:solidFill>
              <a:prstDash val="solid"/>
              <a:round/>
            </a:ln>
          </a:left>
          <a:right>
            <a:ln w="12700" cap="flat">
              <a:solidFill>
                <a:srgbClr val="414141"/>
              </a:solidFill>
              <a:prstDash val="solid"/>
              <a:round/>
            </a:ln>
          </a:right>
          <a:top>
            <a:ln w="12700" cap="flat">
              <a:solidFill>
                <a:srgbClr val="414141"/>
              </a:solidFill>
              <a:prstDash val="solid"/>
              <a:round/>
            </a:ln>
          </a:top>
          <a:bottom>
            <a:ln w="12700" cap="flat">
              <a:solidFill>
                <a:srgbClr val="414141"/>
              </a:solidFill>
              <a:prstDash val="solid"/>
              <a:round/>
            </a:ln>
          </a:bottom>
          <a:insideH>
            <a:ln w="12700" cap="flat">
              <a:solidFill>
                <a:srgbClr val="414141"/>
              </a:solidFill>
              <a:prstDash val="solid"/>
              <a:round/>
            </a:ln>
          </a:insideH>
          <a:insideV>
            <a:ln w="12700" cap="flat">
              <a:solidFill>
                <a:srgbClr val="414141"/>
              </a:solidFill>
              <a:prstDash val="solid"/>
              <a:round/>
            </a:ln>
          </a:insideV>
        </a:tcBdr>
        <a:fill>
          <a:solidFill>
            <a:srgbClr val="414141">
              <a:alpha val="20000"/>
            </a:srgbClr>
          </a:solidFill>
        </a:fill>
      </a:tcStyle>
    </a:firstCol>
    <a:lastRow>
      <a:tcTxStyle b="on" i="off">
        <a:font>
          <a:latin typeface="Bodoni SvtyTwo ITC TT-Bold"/>
          <a:ea typeface="Bodoni SvtyTwo ITC TT-Bold"/>
          <a:cs typeface="Bodoni SvtyTwo ITC TT-Bold"/>
        </a:font>
        <a:srgbClr val="414141"/>
      </a:tcTxStyle>
      <a:tcStyle>
        <a:tcBdr>
          <a:left>
            <a:ln w="12700" cap="flat">
              <a:solidFill>
                <a:srgbClr val="414141"/>
              </a:solidFill>
              <a:prstDash val="solid"/>
              <a:round/>
            </a:ln>
          </a:left>
          <a:right>
            <a:ln w="12700" cap="flat">
              <a:solidFill>
                <a:srgbClr val="414141"/>
              </a:solidFill>
              <a:prstDash val="solid"/>
              <a:round/>
            </a:ln>
          </a:right>
          <a:top>
            <a:ln w="50800" cap="flat">
              <a:solidFill>
                <a:srgbClr val="414141"/>
              </a:solidFill>
              <a:prstDash val="solid"/>
              <a:round/>
            </a:ln>
          </a:top>
          <a:bottom>
            <a:ln w="12700" cap="flat">
              <a:solidFill>
                <a:srgbClr val="414141"/>
              </a:solidFill>
              <a:prstDash val="solid"/>
              <a:round/>
            </a:ln>
          </a:bottom>
          <a:insideH>
            <a:ln w="12700" cap="flat">
              <a:solidFill>
                <a:srgbClr val="414141"/>
              </a:solidFill>
              <a:prstDash val="solid"/>
              <a:round/>
            </a:ln>
          </a:insideH>
          <a:insideV>
            <a:ln w="12700" cap="flat">
              <a:solidFill>
                <a:srgbClr val="414141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Bodoni SvtyTwo ITC TT-Bold"/>
          <a:ea typeface="Bodoni SvtyTwo ITC TT-Bold"/>
          <a:cs typeface="Bodoni SvtyTwo ITC TT-Bold"/>
        </a:font>
        <a:srgbClr val="414141"/>
      </a:tcTxStyle>
      <a:tcStyle>
        <a:tcBdr>
          <a:left>
            <a:ln w="12700" cap="flat">
              <a:solidFill>
                <a:srgbClr val="414141"/>
              </a:solidFill>
              <a:prstDash val="solid"/>
              <a:round/>
            </a:ln>
          </a:left>
          <a:right>
            <a:ln w="12700" cap="flat">
              <a:solidFill>
                <a:srgbClr val="414141"/>
              </a:solidFill>
              <a:prstDash val="solid"/>
              <a:round/>
            </a:ln>
          </a:right>
          <a:top>
            <a:ln w="12700" cap="flat">
              <a:solidFill>
                <a:srgbClr val="414141"/>
              </a:solidFill>
              <a:prstDash val="solid"/>
              <a:round/>
            </a:ln>
          </a:top>
          <a:bottom>
            <a:ln w="25400" cap="flat">
              <a:solidFill>
                <a:srgbClr val="414141"/>
              </a:solidFill>
              <a:prstDash val="solid"/>
              <a:round/>
            </a:ln>
          </a:bottom>
          <a:insideH>
            <a:ln w="12700" cap="flat">
              <a:solidFill>
                <a:srgbClr val="414141"/>
              </a:solidFill>
              <a:prstDash val="solid"/>
              <a:round/>
            </a:ln>
          </a:insideH>
          <a:insideV>
            <a:ln w="12700" cap="flat">
              <a:solidFill>
                <a:srgbClr val="414141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3" name="Shape 13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igne"/>
          <p:cNvSpPr/>
          <p:nvPr/>
        </p:nvSpPr>
        <p:spPr>
          <a:xfrm>
            <a:off x="952500" y="9245600"/>
            <a:ext cx="22498974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4" name="Ligne"/>
          <p:cNvSpPr/>
          <p:nvPr/>
        </p:nvSpPr>
        <p:spPr>
          <a:xfrm>
            <a:off x="952499" y="5765800"/>
            <a:ext cx="22500036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5" name="Ligne"/>
          <p:cNvSpPr/>
          <p:nvPr/>
        </p:nvSpPr>
        <p:spPr>
          <a:xfrm flipV="1">
            <a:off x="14989317" y="6339647"/>
            <a:ext cx="2" cy="231013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6" name="Texte niveau 1…"/>
          <p:cNvSpPr txBox="1"/>
          <p:nvPr>
            <p:ph type="body" sz="quarter" idx="1"/>
          </p:nvPr>
        </p:nvSpPr>
        <p:spPr>
          <a:xfrm>
            <a:off x="952500" y="4965700"/>
            <a:ext cx="13500100" cy="635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i="1" sz="3200"/>
            </a:lvl1pPr>
            <a:lvl2pPr marL="999744" indent="-390144">
              <a:lnSpc>
                <a:spcPct val="110000"/>
              </a:lnSpc>
              <a:spcBef>
                <a:spcPts val="0"/>
              </a:spcBef>
              <a:buClrTx/>
              <a:buFontTx/>
              <a:defRPr i="1" sz="3200"/>
            </a:lvl2pPr>
            <a:lvl3pPr marL="1609344" indent="-390144">
              <a:lnSpc>
                <a:spcPct val="110000"/>
              </a:lnSpc>
              <a:spcBef>
                <a:spcPts val="0"/>
              </a:spcBef>
              <a:buClrTx/>
              <a:buFontTx/>
              <a:defRPr i="1" sz="3200"/>
            </a:lvl3pPr>
            <a:lvl4pPr marL="2218944" indent="-390144">
              <a:lnSpc>
                <a:spcPct val="110000"/>
              </a:lnSpc>
              <a:spcBef>
                <a:spcPts val="0"/>
              </a:spcBef>
              <a:buClrTx/>
              <a:buFontTx/>
              <a:defRPr i="1" sz="3200"/>
            </a:lvl4pPr>
            <a:lvl5pPr marL="2828544" indent="-390144">
              <a:lnSpc>
                <a:spcPct val="110000"/>
              </a:lnSpc>
              <a:spcBef>
                <a:spcPts val="0"/>
              </a:spcBef>
              <a:buClrTx/>
              <a:buFontTx/>
              <a:defRPr i="1" sz="32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7" name="Texte du titre"/>
          <p:cNvSpPr txBox="1"/>
          <p:nvPr>
            <p:ph type="title"/>
          </p:nvPr>
        </p:nvSpPr>
        <p:spPr>
          <a:xfrm>
            <a:off x="952500" y="5829300"/>
            <a:ext cx="13500100" cy="3340100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/>
            <a:r>
              <a:t>Texte du titre</a:t>
            </a:r>
          </a:p>
        </p:txBody>
      </p:sp>
      <p:sp>
        <p:nvSpPr>
          <p:cNvPr id="18" name="Texte niveau 1…"/>
          <p:cNvSpPr txBox="1"/>
          <p:nvPr>
            <p:ph type="body" sz="quarter" idx="21"/>
          </p:nvPr>
        </p:nvSpPr>
        <p:spPr>
          <a:xfrm>
            <a:off x="15532100" y="5829300"/>
            <a:ext cx="7950200" cy="3340100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ClrTx/>
              <a:buSzTx/>
              <a:buFontTx/>
              <a:buNone/>
              <a:defRPr sz="3200"/>
            </a:pPr>
          </a:p>
        </p:txBody>
      </p:sp>
      <p:sp>
        <p:nvSpPr>
          <p:cNvPr id="19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e niveau 1…"/>
          <p:cNvSpPr txBox="1"/>
          <p:nvPr>
            <p:ph type="body" sz="quarter" idx="1"/>
          </p:nvPr>
        </p:nvSpPr>
        <p:spPr>
          <a:xfrm>
            <a:off x="990600" y="8420100"/>
            <a:ext cx="22390100" cy="812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1700"/>
              </a:spcBef>
              <a:buClrTx/>
              <a:buSzTx/>
              <a:buFontTx/>
              <a:buNone/>
              <a:defRPr i="1" sz="4200"/>
            </a:lvl1pPr>
            <a:lvl2pPr marL="1121663" indent="-512063" algn="ctr">
              <a:spcBef>
                <a:spcPts val="1700"/>
              </a:spcBef>
              <a:buClrTx/>
              <a:buFontTx/>
              <a:defRPr i="1" sz="4200"/>
            </a:lvl2pPr>
            <a:lvl3pPr marL="1731264" indent="-512064" algn="ctr">
              <a:spcBef>
                <a:spcPts val="1700"/>
              </a:spcBef>
              <a:buClrTx/>
              <a:buFontTx/>
              <a:defRPr i="1" sz="4200"/>
            </a:lvl3pPr>
            <a:lvl4pPr marL="2340864" indent="-512064" algn="ctr">
              <a:spcBef>
                <a:spcPts val="1700"/>
              </a:spcBef>
              <a:buClrTx/>
              <a:buFontTx/>
              <a:defRPr i="1" sz="4200"/>
            </a:lvl4pPr>
            <a:lvl5pPr marL="2950464" indent="-512064" algn="ctr">
              <a:spcBef>
                <a:spcPts val="1700"/>
              </a:spcBef>
              <a:buClrTx/>
              <a:buFontTx/>
              <a:defRPr i="1" sz="42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10" name="« Saisissez une citation ici. »"/>
          <p:cNvSpPr txBox="1"/>
          <p:nvPr>
            <p:ph type="body" sz="quarter" idx="21"/>
          </p:nvPr>
        </p:nvSpPr>
        <p:spPr>
          <a:xfrm>
            <a:off x="2374900" y="6000750"/>
            <a:ext cx="19621500" cy="939800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ClrTx/>
              <a:buSzTx/>
              <a:buFontTx/>
              <a:buNone/>
            </a:pPr>
          </a:p>
        </p:txBody>
      </p:sp>
      <p:sp>
        <p:nvSpPr>
          <p:cNvPr id="111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Image"/>
          <p:cNvSpPr/>
          <p:nvPr>
            <p:ph type="pic" idx="21"/>
          </p:nvPr>
        </p:nvSpPr>
        <p:spPr>
          <a:xfrm>
            <a:off x="0" y="-2654300"/>
            <a:ext cx="24384000" cy="1715346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19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Hori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Ligne"/>
          <p:cNvSpPr/>
          <p:nvPr/>
        </p:nvSpPr>
        <p:spPr>
          <a:xfrm flipV="1">
            <a:off x="14989317" y="9919062"/>
            <a:ext cx="2" cy="2310131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7" name="Ligne"/>
          <p:cNvSpPr/>
          <p:nvPr/>
        </p:nvSpPr>
        <p:spPr>
          <a:xfrm>
            <a:off x="952500" y="12801600"/>
            <a:ext cx="22498974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8" name="Ligne"/>
          <p:cNvSpPr/>
          <p:nvPr/>
        </p:nvSpPr>
        <p:spPr>
          <a:xfrm>
            <a:off x="952499" y="9321800"/>
            <a:ext cx="22500036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9" name="Ligne"/>
          <p:cNvSpPr/>
          <p:nvPr/>
        </p:nvSpPr>
        <p:spPr>
          <a:xfrm flipV="1">
            <a:off x="14989317" y="9919062"/>
            <a:ext cx="2" cy="2310131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0" name="Texte niveau 1…"/>
          <p:cNvSpPr txBox="1"/>
          <p:nvPr>
            <p:ph type="body" sz="quarter" idx="1"/>
          </p:nvPr>
        </p:nvSpPr>
        <p:spPr>
          <a:xfrm>
            <a:off x="952500" y="8610600"/>
            <a:ext cx="13500100" cy="635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i="1" sz="3200"/>
            </a:lvl1pPr>
            <a:lvl2pPr marL="999744" indent="-390144">
              <a:lnSpc>
                <a:spcPct val="110000"/>
              </a:lnSpc>
              <a:spcBef>
                <a:spcPts val="0"/>
              </a:spcBef>
              <a:buClrTx/>
              <a:buFontTx/>
              <a:defRPr i="1" sz="3200"/>
            </a:lvl2pPr>
            <a:lvl3pPr marL="1609344" indent="-390144">
              <a:lnSpc>
                <a:spcPct val="110000"/>
              </a:lnSpc>
              <a:spcBef>
                <a:spcPts val="0"/>
              </a:spcBef>
              <a:buClrTx/>
              <a:buFontTx/>
              <a:defRPr i="1" sz="3200"/>
            </a:lvl3pPr>
            <a:lvl4pPr marL="2218944" indent="-390144">
              <a:lnSpc>
                <a:spcPct val="110000"/>
              </a:lnSpc>
              <a:spcBef>
                <a:spcPts val="0"/>
              </a:spcBef>
              <a:buClrTx/>
              <a:buFontTx/>
              <a:defRPr i="1" sz="3200"/>
            </a:lvl4pPr>
            <a:lvl5pPr marL="2828544" indent="-390144">
              <a:lnSpc>
                <a:spcPct val="110000"/>
              </a:lnSpc>
              <a:spcBef>
                <a:spcPts val="0"/>
              </a:spcBef>
              <a:buClrTx/>
              <a:buFontTx/>
              <a:defRPr i="1" sz="32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31" name="Image"/>
          <p:cNvSpPr/>
          <p:nvPr>
            <p:ph type="pic" idx="21"/>
          </p:nvPr>
        </p:nvSpPr>
        <p:spPr>
          <a:xfrm>
            <a:off x="952500" y="-1460500"/>
            <a:ext cx="22479000" cy="13893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2" name="Texte du titre"/>
          <p:cNvSpPr txBox="1"/>
          <p:nvPr>
            <p:ph type="title"/>
          </p:nvPr>
        </p:nvSpPr>
        <p:spPr>
          <a:xfrm>
            <a:off x="952500" y="9398000"/>
            <a:ext cx="13500100" cy="3340100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/>
            <a:r>
              <a:t>Texte du titre</a:t>
            </a:r>
          </a:p>
        </p:txBody>
      </p:sp>
      <p:sp>
        <p:nvSpPr>
          <p:cNvPr id="33" name="Texte niveau 1…"/>
          <p:cNvSpPr txBox="1"/>
          <p:nvPr>
            <p:ph type="body" sz="quarter" idx="22"/>
          </p:nvPr>
        </p:nvSpPr>
        <p:spPr>
          <a:xfrm>
            <a:off x="15532100" y="9398000"/>
            <a:ext cx="7950200" cy="3340100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ClrTx/>
              <a:buSzTx/>
              <a:buFontTx/>
              <a:buNone/>
              <a:defRPr sz="3200"/>
            </a:pPr>
          </a:p>
        </p:txBody>
      </p:sp>
      <p:sp>
        <p:nvSpPr>
          <p:cNvPr id="34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re -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e du titre"/>
          <p:cNvSpPr txBox="1"/>
          <p:nvPr>
            <p:ph type="title"/>
          </p:nvPr>
        </p:nvSpPr>
        <p:spPr>
          <a:xfrm>
            <a:off x="952500" y="5194300"/>
            <a:ext cx="22479000" cy="3340100"/>
          </a:xfrm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42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Ligne"/>
          <p:cNvSpPr/>
          <p:nvPr/>
        </p:nvSpPr>
        <p:spPr>
          <a:xfrm>
            <a:off x="952500" y="6858000"/>
            <a:ext cx="10643200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0" name="Ligne"/>
          <p:cNvSpPr/>
          <p:nvPr/>
        </p:nvSpPr>
        <p:spPr>
          <a:xfrm>
            <a:off x="952500" y="3898900"/>
            <a:ext cx="10643093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1" name="Texte niveau 1…"/>
          <p:cNvSpPr txBox="1"/>
          <p:nvPr>
            <p:ph type="body" sz="quarter" idx="1"/>
          </p:nvPr>
        </p:nvSpPr>
        <p:spPr>
          <a:xfrm>
            <a:off x="952500" y="3124200"/>
            <a:ext cx="10642600" cy="6350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i="1" sz="3200"/>
            </a:lvl1pPr>
            <a:lvl2pPr marL="999744" indent="-390144">
              <a:lnSpc>
                <a:spcPct val="110000"/>
              </a:lnSpc>
              <a:spcBef>
                <a:spcPts val="0"/>
              </a:spcBef>
              <a:buClrTx/>
              <a:buFontTx/>
              <a:defRPr i="1" sz="3200"/>
            </a:lvl2pPr>
            <a:lvl3pPr marL="1609344" indent="-390144">
              <a:lnSpc>
                <a:spcPct val="110000"/>
              </a:lnSpc>
              <a:spcBef>
                <a:spcPts val="0"/>
              </a:spcBef>
              <a:buClrTx/>
              <a:buFontTx/>
              <a:defRPr i="1" sz="3200"/>
            </a:lvl3pPr>
            <a:lvl4pPr marL="2218944" indent="-390144">
              <a:lnSpc>
                <a:spcPct val="110000"/>
              </a:lnSpc>
              <a:spcBef>
                <a:spcPts val="0"/>
              </a:spcBef>
              <a:buClrTx/>
              <a:buFontTx/>
              <a:defRPr i="1" sz="3200"/>
            </a:lvl4pPr>
            <a:lvl5pPr marL="2828544" indent="-390144">
              <a:lnSpc>
                <a:spcPct val="110000"/>
              </a:lnSpc>
              <a:spcBef>
                <a:spcPts val="0"/>
              </a:spcBef>
              <a:buClrTx/>
              <a:buFontTx/>
              <a:defRPr i="1" sz="32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52" name="Image"/>
          <p:cNvSpPr/>
          <p:nvPr>
            <p:ph type="pic" idx="21"/>
          </p:nvPr>
        </p:nvSpPr>
        <p:spPr>
          <a:xfrm>
            <a:off x="12534900" y="-1651000"/>
            <a:ext cx="10799069" cy="15824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53" name="Texte du titre"/>
          <p:cNvSpPr txBox="1"/>
          <p:nvPr>
            <p:ph type="title"/>
          </p:nvPr>
        </p:nvSpPr>
        <p:spPr>
          <a:xfrm>
            <a:off x="952500" y="3975100"/>
            <a:ext cx="10642600" cy="2806700"/>
          </a:xfrm>
          <a:prstGeom prst="rect">
            <a:avLst/>
          </a:prstGeom>
        </p:spPr>
        <p:txBody>
          <a:bodyPr/>
          <a:lstStyle>
            <a:lvl1pPr algn="l">
              <a:defRPr sz="7800"/>
            </a:lvl1pPr>
          </a:lstStyle>
          <a:p>
            <a:pPr/>
            <a:r>
              <a:t>Texte du titre</a:t>
            </a:r>
          </a:p>
        </p:txBody>
      </p:sp>
      <p:sp>
        <p:nvSpPr>
          <p:cNvPr id="54" name="Texte niveau 1…"/>
          <p:cNvSpPr txBox="1"/>
          <p:nvPr>
            <p:ph type="body" sz="quarter" idx="22"/>
          </p:nvPr>
        </p:nvSpPr>
        <p:spPr>
          <a:xfrm>
            <a:off x="952500" y="7086600"/>
            <a:ext cx="10642600" cy="5638800"/>
          </a:xfrm>
          <a:prstGeom prst="rect">
            <a:avLst/>
          </a:prstGeom>
        </p:spPr>
        <p:txBody>
          <a:bodyPr anchor="t"/>
          <a:lstStyle/>
          <a:p>
            <a:pPr marL="0" indent="0">
              <a:spcBef>
                <a:spcPts val="0"/>
              </a:spcBef>
              <a:buClrTx/>
              <a:buSzTx/>
              <a:buFontTx/>
              <a:buNone/>
              <a:defRPr sz="3200"/>
            </a:pPr>
          </a:p>
        </p:txBody>
      </p:sp>
      <p:sp>
        <p:nvSpPr>
          <p:cNvPr id="55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Ligne"/>
          <p:cNvSpPr/>
          <p:nvPr/>
        </p:nvSpPr>
        <p:spPr>
          <a:xfrm>
            <a:off x="952499" y="3060700"/>
            <a:ext cx="22494924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63" name="Ligne"/>
          <p:cNvSpPr/>
          <p:nvPr/>
        </p:nvSpPr>
        <p:spPr>
          <a:xfrm>
            <a:off x="952499" y="889000"/>
            <a:ext cx="22494924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64" name="Texte du tit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65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e du tit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73" name="Texte niveau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74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Image"/>
          <p:cNvSpPr/>
          <p:nvPr>
            <p:ph type="pic" idx="21"/>
          </p:nvPr>
        </p:nvSpPr>
        <p:spPr>
          <a:xfrm>
            <a:off x="12636500" y="-2413000"/>
            <a:ext cx="11024413" cy="16154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2" name="Texte du tit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83" name="Texte niveau 1…"/>
          <p:cNvSpPr txBox="1"/>
          <p:nvPr>
            <p:ph type="body" sz="half" idx="1"/>
          </p:nvPr>
        </p:nvSpPr>
        <p:spPr>
          <a:xfrm>
            <a:off x="952500" y="3797300"/>
            <a:ext cx="10909300" cy="8928100"/>
          </a:xfrm>
          <a:prstGeom prst="rect">
            <a:avLst/>
          </a:prstGeom>
        </p:spPr>
        <p:txBody>
          <a:bodyPr/>
          <a:lstStyle>
            <a:lvl1pPr marL="508000" indent="-508000">
              <a:spcBef>
                <a:spcPts val="2500"/>
              </a:spcBef>
              <a:buSzPct val="65000"/>
              <a:defRPr sz="4200"/>
            </a:lvl1pPr>
            <a:lvl2pPr marL="1016000" indent="-508000">
              <a:spcBef>
                <a:spcPts val="2500"/>
              </a:spcBef>
              <a:buSzPct val="65000"/>
              <a:defRPr sz="4200"/>
            </a:lvl2pPr>
            <a:lvl3pPr marL="1524000" indent="-508000">
              <a:spcBef>
                <a:spcPts val="2500"/>
              </a:spcBef>
              <a:buSzPct val="65000"/>
              <a:defRPr sz="4200"/>
            </a:lvl3pPr>
            <a:lvl4pPr marL="2032000" indent="-508000">
              <a:spcBef>
                <a:spcPts val="2500"/>
              </a:spcBef>
              <a:buSzPct val="65000"/>
              <a:defRPr sz="4200"/>
            </a:lvl4pPr>
            <a:lvl5pPr marL="2540000" indent="-508000">
              <a:spcBef>
                <a:spcPts val="2500"/>
              </a:spcBef>
              <a:buSzPct val="65000"/>
              <a:defRPr sz="42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84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e niveau 1…"/>
          <p:cNvSpPr txBox="1"/>
          <p:nvPr>
            <p:ph type="body" idx="1"/>
          </p:nvPr>
        </p:nvSpPr>
        <p:spPr>
          <a:xfrm>
            <a:off x="952500" y="1778000"/>
            <a:ext cx="22479000" cy="10147300"/>
          </a:xfrm>
          <a:prstGeom prst="rect">
            <a:avLst/>
          </a:prstGeom>
        </p:spPr>
        <p:txBody>
          <a:bodyPr/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92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3 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Image"/>
          <p:cNvSpPr/>
          <p:nvPr>
            <p:ph type="pic" sz="half" idx="21"/>
          </p:nvPr>
        </p:nvSpPr>
        <p:spPr>
          <a:xfrm>
            <a:off x="12232230" y="6024722"/>
            <a:ext cx="11497994" cy="808851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0" name="Image"/>
          <p:cNvSpPr/>
          <p:nvPr>
            <p:ph type="pic" sz="half" idx="22"/>
          </p:nvPr>
        </p:nvSpPr>
        <p:spPr>
          <a:xfrm>
            <a:off x="12349985" y="635000"/>
            <a:ext cx="11226802" cy="6807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1" name="Image"/>
          <p:cNvSpPr/>
          <p:nvPr>
            <p:ph type="pic" idx="23"/>
          </p:nvPr>
        </p:nvSpPr>
        <p:spPr>
          <a:xfrm>
            <a:off x="730989" y="-2438400"/>
            <a:ext cx="11050414" cy="16192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2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gne"/>
          <p:cNvSpPr/>
          <p:nvPr/>
        </p:nvSpPr>
        <p:spPr>
          <a:xfrm>
            <a:off x="952499" y="3048000"/>
            <a:ext cx="22494924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" name="Ligne"/>
          <p:cNvSpPr/>
          <p:nvPr/>
        </p:nvSpPr>
        <p:spPr>
          <a:xfrm>
            <a:off x="952499" y="889000"/>
            <a:ext cx="22494924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" name="Texte du titre"/>
          <p:cNvSpPr txBox="1"/>
          <p:nvPr>
            <p:ph type="title"/>
          </p:nvPr>
        </p:nvSpPr>
        <p:spPr>
          <a:xfrm>
            <a:off x="952500" y="1143000"/>
            <a:ext cx="22479000" cy="1663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Texte du titre</a:t>
            </a:r>
          </a:p>
        </p:txBody>
      </p:sp>
      <p:sp>
        <p:nvSpPr>
          <p:cNvPr id="5" name="Texte niveau 1…"/>
          <p:cNvSpPr txBox="1"/>
          <p:nvPr>
            <p:ph type="body" idx="1"/>
          </p:nvPr>
        </p:nvSpPr>
        <p:spPr>
          <a:xfrm>
            <a:off x="952500" y="3695700"/>
            <a:ext cx="22479000" cy="857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6" name="Numéro de diapositive"/>
          <p:cNvSpPr txBox="1"/>
          <p:nvPr>
            <p:ph type="sldNum" sz="quarter" idx="2"/>
          </p:nvPr>
        </p:nvSpPr>
        <p:spPr>
          <a:xfrm>
            <a:off x="11976099" y="13017500"/>
            <a:ext cx="419101" cy="508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>
                <a:solidFill>
                  <a:srgbClr val="4C4946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D93E2B"/>
          </a:solidFill>
          <a:uFillTx/>
          <a:latin typeface="Bodoni SvtyTwo ITC TT-Book"/>
          <a:ea typeface="Bodoni SvtyTwo ITC TT-Book"/>
          <a:cs typeface="Bodoni SvtyTwo ITC TT-Book"/>
          <a:sym typeface="Bodoni SvtyTwo ITC TT-Book"/>
        </a:defRPr>
      </a:lvl1pPr>
      <a:lvl2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D93E2B"/>
          </a:solidFill>
          <a:uFillTx/>
          <a:latin typeface="Bodoni SvtyTwo ITC TT-Book"/>
          <a:ea typeface="Bodoni SvtyTwo ITC TT-Book"/>
          <a:cs typeface="Bodoni SvtyTwo ITC TT-Book"/>
          <a:sym typeface="Bodoni SvtyTwo ITC TT-Book"/>
        </a:defRPr>
      </a:lvl2pPr>
      <a:lvl3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D93E2B"/>
          </a:solidFill>
          <a:uFillTx/>
          <a:latin typeface="Bodoni SvtyTwo ITC TT-Book"/>
          <a:ea typeface="Bodoni SvtyTwo ITC TT-Book"/>
          <a:cs typeface="Bodoni SvtyTwo ITC TT-Book"/>
          <a:sym typeface="Bodoni SvtyTwo ITC TT-Book"/>
        </a:defRPr>
      </a:lvl3pPr>
      <a:lvl4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D93E2B"/>
          </a:solidFill>
          <a:uFillTx/>
          <a:latin typeface="Bodoni SvtyTwo ITC TT-Book"/>
          <a:ea typeface="Bodoni SvtyTwo ITC TT-Book"/>
          <a:cs typeface="Bodoni SvtyTwo ITC TT-Book"/>
          <a:sym typeface="Bodoni SvtyTwo ITC TT-Book"/>
        </a:defRPr>
      </a:lvl4pPr>
      <a:lvl5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D93E2B"/>
          </a:solidFill>
          <a:uFillTx/>
          <a:latin typeface="Bodoni SvtyTwo ITC TT-Book"/>
          <a:ea typeface="Bodoni SvtyTwo ITC TT-Book"/>
          <a:cs typeface="Bodoni SvtyTwo ITC TT-Book"/>
          <a:sym typeface="Bodoni SvtyTwo ITC TT-Book"/>
        </a:defRPr>
      </a:lvl5pPr>
      <a:lvl6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D93E2B"/>
          </a:solidFill>
          <a:uFillTx/>
          <a:latin typeface="Bodoni SvtyTwo ITC TT-Book"/>
          <a:ea typeface="Bodoni SvtyTwo ITC TT-Book"/>
          <a:cs typeface="Bodoni SvtyTwo ITC TT-Book"/>
          <a:sym typeface="Bodoni SvtyTwo ITC TT-Book"/>
        </a:defRPr>
      </a:lvl6pPr>
      <a:lvl7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D93E2B"/>
          </a:solidFill>
          <a:uFillTx/>
          <a:latin typeface="Bodoni SvtyTwo ITC TT-Book"/>
          <a:ea typeface="Bodoni SvtyTwo ITC TT-Book"/>
          <a:cs typeface="Bodoni SvtyTwo ITC TT-Book"/>
          <a:sym typeface="Bodoni SvtyTwo ITC TT-Book"/>
        </a:defRPr>
      </a:lvl7pPr>
      <a:lvl8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D93E2B"/>
          </a:solidFill>
          <a:uFillTx/>
          <a:latin typeface="Bodoni SvtyTwo ITC TT-Book"/>
          <a:ea typeface="Bodoni SvtyTwo ITC TT-Book"/>
          <a:cs typeface="Bodoni SvtyTwo ITC TT-Book"/>
          <a:sym typeface="Bodoni SvtyTwo ITC TT-Book"/>
        </a:defRPr>
      </a:lvl8pPr>
      <a:lvl9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D93E2B"/>
          </a:solidFill>
          <a:uFillTx/>
          <a:latin typeface="Bodoni SvtyTwo ITC TT-Book"/>
          <a:ea typeface="Bodoni SvtyTwo ITC TT-Book"/>
          <a:cs typeface="Bodoni SvtyTwo ITC TT-Book"/>
          <a:sym typeface="Bodoni SvtyTwo ITC TT-Book"/>
        </a:defRPr>
      </a:lvl9pPr>
    </p:titleStyle>
    <p:bodyStyle>
      <a:lvl1pPr marL="6096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50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1pPr>
      <a:lvl2pPr marL="12192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50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2pPr>
      <a:lvl3pPr marL="18288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50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3pPr>
      <a:lvl4pPr marL="24384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50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4pPr>
      <a:lvl5pPr marL="30480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50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5pPr>
      <a:lvl6pPr marL="36576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50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6pPr>
      <a:lvl7pPr marL="42672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50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7pPr>
      <a:lvl8pPr marL="48768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50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8pPr>
      <a:lvl9pPr marL="54864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50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9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video" Target="../media/media3.mov"/><Relationship Id="rId3" Type="http://schemas.microsoft.com/office/2007/relationships/media" Target="../media/media3.mov"/><Relationship Id="rId4" Type="http://schemas.openxmlformats.org/officeDocument/2006/relationships/image" Target="../media/image10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2.png"/><Relationship Id="rId4" Type="http://schemas.openxmlformats.org/officeDocument/2006/relationships/image" Target="../media/image4.jpeg"/><Relationship Id="rId5" Type="http://schemas.openxmlformats.org/officeDocument/2006/relationships/image" Target="../media/image3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5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video" Target="../media/media2.mov"/><Relationship Id="rId3" Type="http://schemas.microsoft.com/office/2007/relationships/media" Target="../media/media2.mov"/><Relationship Id="rId4" Type="http://schemas.openxmlformats.org/officeDocument/2006/relationships/image" Target="../media/image6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FIELD DAY 2022 🏈⚾️🧽…"/>
          <p:cNvSpPr txBox="1"/>
          <p:nvPr>
            <p:ph type="title"/>
          </p:nvPr>
        </p:nvSpPr>
        <p:spPr>
          <a:xfrm>
            <a:off x="1139709" y="5824661"/>
            <a:ext cx="13500101" cy="3340101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algn="ctr" defTabSz="536575">
              <a:spcBef>
                <a:spcPts val="1400"/>
              </a:spcBef>
              <a:defRPr sz="6300"/>
            </a:pPr>
            <a:r>
              <a:t>FIELD DAY 2022 🏈⚾️🧽</a:t>
            </a:r>
          </a:p>
          <a:p>
            <a:pPr algn="ctr" defTabSz="536575">
              <a:spcBef>
                <a:spcPts val="1400"/>
              </a:spcBef>
              <a:defRPr sz="6300"/>
            </a:pPr>
            <a:r>
              <a:t>S</a:t>
            </a:r>
            <a:r>
              <a:t>emaine des Langues</a:t>
            </a:r>
          </a:p>
          <a:p>
            <a:pPr algn="ctr" defTabSz="536575">
              <a:spcBef>
                <a:spcPts val="1400"/>
              </a:spcBef>
              <a:defRPr sz="6300"/>
            </a:pPr>
            <a:r>
              <a:t>Collège sadi carnot  </a:t>
            </a:r>
          </a:p>
        </p:txBody>
      </p:sp>
      <p:grpSp>
        <p:nvGrpSpPr>
          <p:cNvPr id="138" name="Lydie PHILBERT…"/>
          <p:cNvGrpSpPr/>
          <p:nvPr/>
        </p:nvGrpSpPr>
        <p:grpSpPr>
          <a:xfrm>
            <a:off x="15338826" y="4205753"/>
            <a:ext cx="7950201" cy="5852891"/>
            <a:chOff x="0" y="0"/>
            <a:chExt cx="7950200" cy="5852890"/>
          </a:xfrm>
        </p:grpSpPr>
        <p:sp>
          <p:nvSpPr>
            <p:cNvPr id="136" name="Rectangle"/>
            <p:cNvSpPr/>
            <p:nvPr/>
          </p:nvSpPr>
          <p:spPr>
            <a:xfrm>
              <a:off x="0" y="0"/>
              <a:ext cx="7950200" cy="58528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defRPr>
                  <a:latin typeface="Palatino"/>
                  <a:ea typeface="Palatino"/>
                  <a:cs typeface="Palatino"/>
                  <a:sym typeface="Palatino"/>
                </a:defRPr>
              </a:pPr>
            </a:p>
          </p:txBody>
        </p:sp>
        <p:sp>
          <p:nvSpPr>
            <p:cNvPr id="137" name="Lydie PHILBERT…"/>
            <p:cNvSpPr txBox="1"/>
            <p:nvPr/>
          </p:nvSpPr>
          <p:spPr>
            <a:xfrm>
              <a:off x="0" y="0"/>
              <a:ext cx="7950200" cy="5852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rmAutofit fontScale="100000" lnSpcReduction="0"/>
            </a:bodyPr>
            <a:lstStyle/>
            <a:p>
              <a:pPr algn="l">
                <a:defRPr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t>Lydie PHILBERT</a:t>
              </a:r>
            </a:p>
            <a:p>
              <a:pPr algn="l">
                <a:defRPr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t>Luke EGGLESTON</a:t>
              </a:r>
            </a:p>
          </p:txBody>
        </p:sp>
      </p:grpSp>
      <p:pic>
        <p:nvPicPr>
          <p:cNvPr id="139" name="Luke and Mrs PHILBERT.JPG" descr="Luke and Mrs PHILBER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935508" y="4793981"/>
            <a:ext cx="4321170" cy="5401461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OILET PAPER OVER UNDER"/>
          <p:cNvSpPr txBox="1"/>
          <p:nvPr>
            <p:ph type="title"/>
          </p:nvPr>
        </p:nvSpPr>
        <p:spPr>
          <a:prstGeom prst="rect">
            <a:avLst/>
          </a:prstGeom>
          <a:solidFill>
            <a:srgbClr val="FFFFFF"/>
          </a:solidFill>
          <a:ln w="50800">
            <a:solidFill>
              <a:srgbClr val="000000"/>
            </a:solidFill>
          </a:ln>
        </p:spPr>
        <p:txBody>
          <a:bodyPr/>
          <a:lstStyle/>
          <a:p>
            <a:pPr/>
            <a:r>
              <a:t>TOILET PAPER OVER UNDER</a:t>
            </a:r>
          </a:p>
        </p:txBody>
      </p:sp>
      <p:sp>
        <p:nvSpPr>
          <p:cNvPr id="170" name="We had to pass the toilet paper over the first person’s head , under the next person’s legs …without breaking the toilet paper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We had to pass the toilet paper over the first person’s head , under the next person’s legs …without breaking the toilet paper </a:t>
            </a:r>
          </a:p>
        </p:txBody>
      </p:sp>
      <p:pic>
        <p:nvPicPr>
          <p:cNvPr id="171" name="IMG_2193.JPG" descr="IMG_219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090872" y="4354350"/>
            <a:ext cx="9886257" cy="741469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DIZZY BAT.JPG" descr="DIZZY BA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35769" y="3173071"/>
            <a:ext cx="14035258" cy="1059629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9618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sp>
        <p:nvSpPr>
          <p:cNvPr id="174" name="DIZZY BAT"/>
          <p:cNvSpPr txBox="1"/>
          <p:nvPr>
            <p:ph type="title" idx="4294967295"/>
          </p:nvPr>
        </p:nvSpPr>
        <p:spPr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/>
            <a:r>
              <a:t>DIZZY BAT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Sack Race Video.MOV" descr="Sack Race Video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4206275" y="3472427"/>
            <a:ext cx="16107927" cy="906071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9618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sp>
        <p:nvSpPr>
          <p:cNvPr id="177" name="SACK RACE"/>
          <p:cNvSpPr txBox="1"/>
          <p:nvPr>
            <p:ph type="title" idx="4294967295"/>
          </p:nvPr>
        </p:nvSpPr>
        <p:spPr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/>
            <a:r>
              <a:t>SACK RACE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6" fill="hold"/>
                                        <p:tgtEl>
                                          <p:spTgt spid="1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1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176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17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7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3 LEGGED RACE"/>
          <p:cNvSpPr txBox="1"/>
          <p:nvPr>
            <p:ph type="title"/>
          </p:nvPr>
        </p:nvSpPr>
        <p:spPr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/>
            <a:r>
              <a:t>3 LEGGED RACE</a:t>
            </a:r>
          </a:p>
        </p:txBody>
      </p:sp>
      <p:pic>
        <p:nvPicPr>
          <p:cNvPr id="180" name="IMG_2178.JPG" descr="IMG_217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43437" y="3865509"/>
            <a:ext cx="11722242" cy="879168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01600" dir="5400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AND THE  WINNERS ARE …"/>
          <p:cNvSpPr txBox="1"/>
          <p:nvPr>
            <p:ph type="title"/>
          </p:nvPr>
        </p:nvSpPr>
        <p:spPr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/>
            <a:r>
              <a:t>AND THE  WINNERS ARE … </a:t>
            </a:r>
          </a:p>
        </p:txBody>
      </p:sp>
      <p:pic>
        <p:nvPicPr>
          <p:cNvPr id="183" name="Recompense.png" descr="Recompens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78454" y="3289298"/>
            <a:ext cx="7720342" cy="10285320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sp>
        <p:nvSpPr>
          <p:cNvPr id="184" name="See you next year for the second edition …🏈"/>
          <p:cNvSpPr txBox="1"/>
          <p:nvPr/>
        </p:nvSpPr>
        <p:spPr>
          <a:xfrm>
            <a:off x="13505022" y="10607388"/>
            <a:ext cx="10759413" cy="8057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1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See you next year for the second edition …🏈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Le 8 avril 2022 , la première édition du Field Day a eu lieu au collège Sadi Carnot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Le 8 avril 2022 , la première édition du Field Day a eu lieu au collège Sadi Carnot. </a:t>
            </a:r>
          </a:p>
          <a:p>
            <a:pPr/>
            <a:r>
              <a:t>Notre assistant , Luke Eggleston nous a proposé un panel de défis sportifs sur le modèle des universités américaines.</a:t>
            </a:r>
          </a:p>
          <a:p>
            <a:pPr/>
            <a:r>
              <a:t>4 équipes (de 8 élèves) représentaient 4 universités Louisiana, Alabama, North Carolina et Tennesse.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Fiche d’inscription"/>
          <p:cNvSpPr txBox="1"/>
          <p:nvPr>
            <p:ph type="title"/>
          </p:nvPr>
        </p:nvSpPr>
        <p:spPr>
          <a:prstGeom prst="rect">
            <a:avLst/>
          </a:prstGeom>
          <a:solidFill>
            <a:srgbClr val="FFFFFF"/>
          </a:solidFill>
        </p:spPr>
        <p:txBody>
          <a:bodyPr/>
          <a:lstStyle>
            <a:lvl1pPr algn="ctr">
              <a:defRPr>
                <a:solidFill>
                  <a:srgbClr val="496392"/>
                </a:solidFill>
              </a:defRPr>
            </a:lvl1pPr>
          </a:lstStyle>
          <a:p>
            <a:pPr/>
            <a:r>
              <a:t>Fiche d’inscription</a:t>
            </a:r>
          </a:p>
        </p:txBody>
      </p:sp>
      <p:pic>
        <p:nvPicPr>
          <p:cNvPr id="144" name="Field Day- Fiche inscription préau.pdf" descr="Field Day- Fiche inscription préau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063258" y="-219851"/>
            <a:ext cx="10090996" cy="1415570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9618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Ce fut une demi journée d’échanges, de partage , de rires et surtout … d’anglais. 🇺🇸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Ce fut une demi journée d’échanges, de partage , de rires et surtout … d’anglais. 🇺🇸</a:t>
            </a:r>
          </a:p>
          <a:p>
            <a:pPr/>
            <a:r>
              <a:t>L’ensemble des élèves et de la communauté scolaire remercie Luke pour son engagement tout au long de cette année.</a:t>
            </a:r>
          </a:p>
          <a:p>
            <a:pPr/>
            <a:r>
              <a:t>Nous poursuivrons notre collaboration avec des correspondants du Tennessee.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FIELD DAY INSTRUCTIONS IN THE SCHOOL LIBRARY"/>
          <p:cNvSpPr txBox="1"/>
          <p:nvPr>
            <p:ph type="title"/>
          </p:nvPr>
        </p:nvSpPr>
        <p:spPr>
          <a:prstGeom prst="rect">
            <a:avLst/>
          </a:prstGeom>
          <a:solidFill>
            <a:srgbClr val="FFFFFF"/>
          </a:solidFill>
        </p:spPr>
        <p:txBody>
          <a:bodyPr/>
          <a:lstStyle>
            <a:lvl1pPr defTabSz="643888">
              <a:spcBef>
                <a:spcPts val="1700"/>
              </a:spcBef>
              <a:defRPr sz="7600"/>
            </a:lvl1pPr>
          </a:lstStyle>
          <a:p>
            <a:pPr/>
            <a:r>
              <a:t>FIELD DAY INSTRUCTIONS IN THE SCHOOL LIBRARY</a:t>
            </a:r>
          </a:p>
        </p:txBody>
      </p:sp>
      <p:sp>
        <p:nvSpPr>
          <p:cNvPr id="149" name="From 7 to 8 ,we were explaining the rules in the school library."/>
          <p:cNvSpPr txBox="1"/>
          <p:nvPr>
            <p:ph type="body" sz="quarter" idx="1"/>
          </p:nvPr>
        </p:nvSpPr>
        <p:spPr>
          <a:xfrm>
            <a:off x="952500" y="3797300"/>
            <a:ext cx="10909300" cy="2959528"/>
          </a:xfrm>
          <a:prstGeom prst="rect">
            <a:avLst/>
          </a:prstGeom>
          <a:solidFill>
            <a:srgbClr val="C9C3BA"/>
          </a:solidFill>
        </p:spPr>
        <p:txBody>
          <a:bodyPr/>
          <a:lstStyle/>
          <a:p>
            <a:pPr/>
            <a:r>
              <a:t>From 7 to 8 ,we were explaining the rules in the school library.</a:t>
            </a:r>
          </a:p>
        </p:txBody>
      </p:sp>
      <p:grpSp>
        <p:nvGrpSpPr>
          <p:cNvPr id="152" name="IMG_2160.JPG"/>
          <p:cNvGrpSpPr/>
          <p:nvPr/>
        </p:nvGrpSpPr>
        <p:grpSpPr>
          <a:xfrm>
            <a:off x="16457566" y="8025393"/>
            <a:ext cx="7523248" cy="5712287"/>
            <a:chOff x="0" y="0"/>
            <a:chExt cx="7523246" cy="5712286"/>
          </a:xfrm>
        </p:grpSpPr>
        <p:pic>
          <p:nvPicPr>
            <p:cNvPr id="150" name="IMG_2160.JPG" descr="IMG_2160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9700" y="139699"/>
              <a:ext cx="7243848" cy="54328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1" name="IMG_2160.JPG" descr="IMG_2160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7523248" cy="57122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55" name="IMG_2163.JPG"/>
          <p:cNvGrpSpPr/>
          <p:nvPr/>
        </p:nvGrpSpPr>
        <p:grpSpPr>
          <a:xfrm>
            <a:off x="12526172" y="2970850"/>
            <a:ext cx="6943856" cy="5277744"/>
            <a:chOff x="0" y="0"/>
            <a:chExt cx="6943854" cy="5277742"/>
          </a:xfrm>
        </p:grpSpPr>
        <p:pic>
          <p:nvPicPr>
            <p:cNvPr id="153" name="IMG_2163.JPG" descr="IMG_2163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39700" y="139700"/>
              <a:ext cx="6664455" cy="49983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4" name="IMG_2163.JPG" descr="IMG_2163.JP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-1"/>
              <a:ext cx="6943855" cy="52777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Warm up.JPG" descr="Warm up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80369" y="2971074"/>
            <a:ext cx="14023262" cy="1065714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</p:spPr>
      </p:pic>
      <p:sp>
        <p:nvSpPr>
          <p:cNvPr id="158" name="It’s essential to warm up !"/>
          <p:cNvSpPr txBox="1"/>
          <p:nvPr>
            <p:ph type="title" idx="4294967295"/>
          </p:nvPr>
        </p:nvSpPr>
        <p:spPr>
          <a:prstGeom prst="rect">
            <a:avLst/>
          </a:prstGeom>
          <a:solidFill>
            <a:srgbClr val="FFFFFF"/>
          </a:solidFill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It’s essential to warm up 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somersault.mov" descr="somersault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4469619" y="4472775"/>
            <a:ext cx="13805859" cy="7765796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HOW TO DO A SOMERSAULT 🤸🏼♂️"/>
          <p:cNvSpPr txBox="1"/>
          <p:nvPr>
            <p:ph type="title" idx="4294967295"/>
          </p:nvPr>
        </p:nvSpPr>
        <p:spPr>
          <a:prstGeom prst="rect">
            <a:avLst/>
          </a:prstGeom>
          <a:solidFill>
            <a:srgbClr val="FFFFFF"/>
          </a:solidFill>
        </p:spPr>
        <p:txBody>
          <a:bodyPr/>
          <a:lstStyle>
            <a:lvl1pPr defTabSz="792479">
              <a:spcBef>
                <a:spcPts val="2200"/>
              </a:spcBef>
              <a:defRPr sz="9400">
                <a:solidFill>
                  <a:srgbClr val="000000"/>
                </a:solidFill>
              </a:defRPr>
            </a:lvl1pPr>
          </a:lstStyle>
          <a:p>
            <a:pPr/>
            <a:r>
              <a:t>HOW TO DO A SOMERSAULT 🤸🏼‍♂️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6" fill="hold"/>
                                        <p:tgtEl>
                                          <p:spTgt spid="1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1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160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16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6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PONGE BUCKET RELAY 🧽"/>
          <p:cNvSpPr txBox="1"/>
          <p:nvPr>
            <p:ph type="title"/>
          </p:nvPr>
        </p:nvSpPr>
        <p:spPr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</a:ln>
          <a:effectLst>
            <a:outerShdw sx="100000" sy="100000" kx="0" ky="0" algn="b" rotWithShape="0" blurRad="381000" dist="119618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  <p:txBody>
          <a:bodyPr/>
          <a:lstStyle>
            <a:lvl1pPr defTabSz="775969">
              <a:spcBef>
                <a:spcPts val="2100"/>
              </a:spcBef>
              <a:defRPr sz="9200"/>
            </a:lvl1pPr>
          </a:lstStyle>
          <a:p>
            <a:pPr/>
            <a:r>
              <a:t>SPONGE BUCKET RELAY 🧽</a:t>
            </a:r>
          </a:p>
        </p:txBody>
      </p:sp>
      <p:pic>
        <p:nvPicPr>
          <p:cNvPr id="164" name="IMG_2181.MOV" descr="IMG_2181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4865406" y="4803725"/>
            <a:ext cx="14138362" cy="795282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66" fill="hold"/>
                                        <p:tgtEl>
                                          <p:spTgt spid="1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1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164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16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6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Bucket .JPG" descr="Bucket 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71897" y="838396"/>
            <a:ext cx="8448531" cy="11171574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167" name="IMG_2179.JPG" descr="IMG_2179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610418" y="1021340"/>
            <a:ext cx="8174113" cy="10805685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New_Template4">
  <a:themeElements>
    <a:clrScheme name="New_Template4">
      <a:dk1>
        <a:srgbClr val="414141"/>
      </a:dk1>
      <a:lt1>
        <a:srgbClr val="FFFFFF"/>
      </a:lt1>
      <a:dk2>
        <a:srgbClr val="A7A7A7"/>
      </a:dk2>
      <a:lt2>
        <a:srgbClr val="535353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4141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414141"/>
            </a:solidFill>
            <a:effectLst/>
            <a:uFillTx/>
            <a:latin typeface="Bodoni SvtyTwo ITC TT-Book"/>
            <a:ea typeface="Bodoni SvtyTwo ITC TT-Book"/>
            <a:cs typeface="Bodoni SvtyTwo ITC TT-Book"/>
            <a:sym typeface="Bodoni SvtyTwo ITC TT-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414141"/>
            </a:solidFill>
            <a:effectLst/>
            <a:uFillTx/>
            <a:latin typeface="Bodoni SvtyTwo ITC TT-Book"/>
            <a:ea typeface="Bodoni SvtyTwo ITC TT-Book"/>
            <a:cs typeface="Bodoni SvtyTwo ITC TT-Book"/>
            <a:sym typeface="Bodoni SvtyTwo ITC TT-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4">
  <a:themeElements>
    <a:clrScheme name="New_Template4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4141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414141"/>
            </a:solidFill>
            <a:effectLst/>
            <a:uFillTx/>
            <a:latin typeface="Bodoni SvtyTwo ITC TT-Book"/>
            <a:ea typeface="Bodoni SvtyTwo ITC TT-Book"/>
            <a:cs typeface="Bodoni SvtyTwo ITC TT-Book"/>
            <a:sym typeface="Bodoni SvtyTwo ITC TT-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414141"/>
            </a:solidFill>
            <a:effectLst/>
            <a:uFillTx/>
            <a:latin typeface="Bodoni SvtyTwo ITC TT-Book"/>
            <a:ea typeface="Bodoni SvtyTwo ITC TT-Book"/>
            <a:cs typeface="Bodoni SvtyTwo ITC TT-Book"/>
            <a:sym typeface="Bodoni SvtyTwo ITC TT-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