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6" r:id="rId4"/>
    <p:sldMasterId id="2147483698" r:id="rId5"/>
  </p:sldMasterIdLst>
  <p:notesMasterIdLst>
    <p:notesMasterId r:id="rId27"/>
  </p:notesMasterIdLst>
  <p:sldIdLst>
    <p:sldId id="256" r:id="rId6"/>
    <p:sldId id="270" r:id="rId7"/>
    <p:sldId id="271" r:id="rId8"/>
    <p:sldId id="274" r:id="rId9"/>
    <p:sldId id="279" r:id="rId10"/>
    <p:sldId id="280" r:id="rId11"/>
    <p:sldId id="281" r:id="rId12"/>
    <p:sldId id="283" r:id="rId13"/>
    <p:sldId id="284" r:id="rId14"/>
    <p:sldId id="276" r:id="rId15"/>
    <p:sldId id="290" r:id="rId16"/>
    <p:sldId id="291" r:id="rId17"/>
    <p:sldId id="292" r:id="rId18"/>
    <p:sldId id="296" r:id="rId19"/>
    <p:sldId id="297" r:id="rId20"/>
    <p:sldId id="299" r:id="rId21"/>
    <p:sldId id="301" r:id="rId22"/>
    <p:sldId id="302" r:id="rId23"/>
    <p:sldId id="303" r:id="rId24"/>
    <p:sldId id="307" r:id="rId25"/>
    <p:sldId id="309" r:id="rId2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09" autoAdjust="0"/>
  </p:normalViewPr>
  <p:slideViewPr>
    <p:cSldViewPr snapToGrid="0">
      <p:cViewPr varScale="1">
        <p:scale>
          <a:sx n="67" d="100"/>
          <a:sy n="67" d="100"/>
        </p:scale>
        <p:origin x="1476" y="60"/>
      </p:cViewPr>
      <p:guideLst/>
    </p:cSldViewPr>
  </p:slideViewPr>
  <p:notesTextViewPr>
    <p:cViewPr>
      <p:scale>
        <a:sx n="1" d="1"/>
        <a:sy n="1" d="1"/>
      </p:scale>
      <p:origin x="0" y="0"/>
    </p:cViewPr>
  </p:notesTextViewPr>
  <p:sorterViewPr>
    <p:cViewPr varScale="1">
      <p:scale>
        <a:sx n="100" d="100"/>
        <a:sy n="100" d="100"/>
      </p:scale>
      <p:origin x="0" y="-10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 name="PlaceHolder 1"/>
          <p:cNvSpPr>
            <a:spLocks noGrp="1"/>
          </p:cNvSpPr>
          <p:nvPr>
            <p:ph type="body"/>
          </p:nvPr>
        </p:nvSpPr>
        <p:spPr>
          <a:xfrm>
            <a:off x="756000" y="5078520"/>
            <a:ext cx="6047640" cy="4811040"/>
          </a:xfrm>
          <a:prstGeom prst="rect">
            <a:avLst/>
          </a:prstGeom>
        </p:spPr>
        <p:txBody>
          <a:bodyPr lIns="0" tIns="0" rIns="0" bIns="0"/>
          <a:lstStyle/>
          <a:p>
            <a:r>
              <a:rPr lang="fr-FR" sz="2000" strike="noStrike" spc="-1">
                <a:solidFill>
                  <a:srgbClr val="000000"/>
                </a:solidFill>
                <a:uFill>
                  <a:solidFill>
                    <a:srgbClr val="FFFFFF"/>
                  </a:solidFill>
                </a:uFill>
                <a:latin typeface="Arial"/>
              </a:rPr>
              <a:t>Cliquez pour modifier le format des notes</a:t>
            </a:r>
          </a:p>
        </p:txBody>
      </p:sp>
      <p:sp>
        <p:nvSpPr>
          <p:cNvPr id="79" name="PlaceHolder 2"/>
          <p:cNvSpPr>
            <a:spLocks noGrp="1"/>
          </p:cNvSpPr>
          <p:nvPr>
            <p:ph type="hdr"/>
          </p:nvPr>
        </p:nvSpPr>
        <p:spPr>
          <a:xfrm>
            <a:off x="0" y="0"/>
            <a:ext cx="3280680" cy="534240"/>
          </a:xfrm>
          <a:prstGeom prst="rect">
            <a:avLst/>
          </a:prstGeom>
        </p:spPr>
        <p:txBody>
          <a:bodyPr lIns="0" tIns="0" rIns="0" bIns="0"/>
          <a:lstStyle/>
          <a:p>
            <a:r>
              <a:rPr lang="fr-FR" sz="1400" strike="noStrike" spc="-1">
                <a:solidFill>
                  <a:srgbClr val="000000"/>
                </a:solidFill>
                <a:uFill>
                  <a:solidFill>
                    <a:srgbClr val="FFFFFF"/>
                  </a:solidFill>
                </a:uFill>
                <a:latin typeface="Times New Roman"/>
              </a:rPr>
              <a:t>&lt;en-tête&gt;</a:t>
            </a:r>
          </a:p>
        </p:txBody>
      </p:sp>
      <p:sp>
        <p:nvSpPr>
          <p:cNvPr id="80" name="PlaceHolder 3"/>
          <p:cNvSpPr>
            <a:spLocks noGrp="1"/>
          </p:cNvSpPr>
          <p:nvPr>
            <p:ph type="dt"/>
          </p:nvPr>
        </p:nvSpPr>
        <p:spPr>
          <a:xfrm>
            <a:off x="4278960" y="0"/>
            <a:ext cx="3280680" cy="534240"/>
          </a:xfrm>
          <a:prstGeom prst="rect">
            <a:avLst/>
          </a:prstGeom>
        </p:spPr>
        <p:txBody>
          <a:bodyPr lIns="0" tIns="0" rIns="0" bIns="0"/>
          <a:lstStyle/>
          <a:p>
            <a:pPr algn="r"/>
            <a:r>
              <a:rPr lang="fr-FR" sz="1400" strike="noStrike" spc="-1">
                <a:solidFill>
                  <a:srgbClr val="000000"/>
                </a:solidFill>
                <a:uFill>
                  <a:solidFill>
                    <a:srgbClr val="FFFFFF"/>
                  </a:solidFill>
                </a:uFill>
                <a:latin typeface="Times New Roman"/>
              </a:rPr>
              <a:t>&lt;date/heure&gt;</a:t>
            </a:r>
          </a:p>
        </p:txBody>
      </p:sp>
      <p:sp>
        <p:nvSpPr>
          <p:cNvPr id="81" name="PlaceHolder 4"/>
          <p:cNvSpPr>
            <a:spLocks noGrp="1"/>
          </p:cNvSpPr>
          <p:nvPr>
            <p:ph type="ftr"/>
          </p:nvPr>
        </p:nvSpPr>
        <p:spPr>
          <a:xfrm>
            <a:off x="0" y="10157400"/>
            <a:ext cx="3280680" cy="534240"/>
          </a:xfrm>
          <a:prstGeom prst="rect">
            <a:avLst/>
          </a:prstGeom>
        </p:spPr>
        <p:txBody>
          <a:bodyPr lIns="0" tIns="0" rIns="0" bIns="0" anchor="b"/>
          <a:lstStyle/>
          <a:p>
            <a:r>
              <a:rPr lang="fr-FR" sz="1400" strike="noStrike" spc="-1">
                <a:solidFill>
                  <a:srgbClr val="000000"/>
                </a:solidFill>
                <a:uFill>
                  <a:solidFill>
                    <a:srgbClr val="FFFFFF"/>
                  </a:solidFill>
                </a:uFill>
                <a:latin typeface="Times New Roman"/>
              </a:rPr>
              <a:t>&lt;pied de page&gt;</a:t>
            </a:r>
          </a:p>
        </p:txBody>
      </p:sp>
      <p:sp>
        <p:nvSpPr>
          <p:cNvPr id="82" name="PlaceHolder 5"/>
          <p:cNvSpPr>
            <a:spLocks noGrp="1"/>
          </p:cNvSpPr>
          <p:nvPr>
            <p:ph type="sldNum"/>
          </p:nvPr>
        </p:nvSpPr>
        <p:spPr>
          <a:xfrm>
            <a:off x="4278960" y="10157400"/>
            <a:ext cx="3280680" cy="534240"/>
          </a:xfrm>
          <a:prstGeom prst="rect">
            <a:avLst/>
          </a:prstGeom>
        </p:spPr>
        <p:txBody>
          <a:bodyPr lIns="0" tIns="0" rIns="0" bIns="0" anchor="b"/>
          <a:lstStyle/>
          <a:p>
            <a:pPr algn="r"/>
            <a:fld id="{DD3072C3-AAAD-4AAE-B609-D026DB999B93}" type="slidenum">
              <a:rPr lang="fr-FR" sz="1400" strike="noStrike" spc="-1">
                <a:solidFill>
                  <a:srgbClr val="000000"/>
                </a:solidFill>
                <a:uFill>
                  <a:solidFill>
                    <a:srgbClr val="FFFFFF"/>
                  </a:solidFill>
                </a:uFill>
                <a:latin typeface="Times New Roman"/>
              </a:rPr>
              <a:t>‹N°›</a:t>
            </a:fld>
            <a:endParaRPr lang="fr-FR" sz="140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393" name="TextShape 2"/>
          <p:cNvSpPr txBox="1"/>
          <p:nvPr/>
        </p:nvSpPr>
        <p:spPr>
          <a:xfrm>
            <a:off x="3849840" y="9428040"/>
            <a:ext cx="2945880" cy="496440"/>
          </a:xfrm>
          <a:prstGeom prst="rect">
            <a:avLst/>
          </a:prstGeom>
          <a:noFill/>
          <a:ln>
            <a:noFill/>
          </a:ln>
        </p:spPr>
        <p:txBody>
          <a:bodyPr anchor="b"/>
          <a:lstStyle/>
          <a:p>
            <a:pPr algn="r">
              <a:lnSpc>
                <a:spcPct val="100000"/>
              </a:lnSpc>
            </a:pPr>
            <a:fld id="{1EC28421-AF0F-4ACB-8973-4E6F58057542}" type="slidenum">
              <a:rPr lang="fr-FR" sz="1200" strike="noStrike" spc="-1">
                <a:solidFill>
                  <a:srgbClr val="000000"/>
                </a:solidFill>
                <a:uFill>
                  <a:solidFill>
                    <a:srgbClr val="FFFFFF"/>
                  </a:solidFill>
                </a:uFill>
                <a:latin typeface="Calibri"/>
              </a:rPr>
              <a:t>1</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33" name="TextShape 2"/>
          <p:cNvSpPr txBox="1"/>
          <p:nvPr/>
        </p:nvSpPr>
        <p:spPr>
          <a:xfrm>
            <a:off x="3849840" y="9428040"/>
            <a:ext cx="2945880" cy="496440"/>
          </a:xfrm>
          <a:prstGeom prst="rect">
            <a:avLst/>
          </a:prstGeom>
          <a:noFill/>
          <a:ln>
            <a:noFill/>
          </a:ln>
        </p:spPr>
        <p:txBody>
          <a:bodyPr anchor="b"/>
          <a:lstStyle/>
          <a:p>
            <a:pPr algn="r">
              <a:lnSpc>
                <a:spcPct val="100000"/>
              </a:lnSpc>
            </a:pPr>
            <a:fld id="{4BBD5A8C-72CD-43B7-806E-49FF6A0A77EC}" type="slidenum">
              <a:rPr lang="fr-FR" sz="1200" strike="noStrike" spc="-1">
                <a:solidFill>
                  <a:srgbClr val="000000"/>
                </a:solidFill>
                <a:uFill>
                  <a:solidFill>
                    <a:srgbClr val="FFFFFF"/>
                  </a:solidFill>
                </a:uFill>
                <a:latin typeface="Calibri"/>
              </a:rPr>
              <a:t>10</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61" name="TextShape 2"/>
          <p:cNvSpPr txBox="1"/>
          <p:nvPr/>
        </p:nvSpPr>
        <p:spPr>
          <a:xfrm>
            <a:off x="3849840" y="9428040"/>
            <a:ext cx="2945880" cy="496440"/>
          </a:xfrm>
          <a:prstGeom prst="rect">
            <a:avLst/>
          </a:prstGeom>
          <a:noFill/>
          <a:ln>
            <a:noFill/>
          </a:ln>
        </p:spPr>
        <p:txBody>
          <a:bodyPr anchor="b"/>
          <a:lstStyle/>
          <a:p>
            <a:pPr algn="r">
              <a:lnSpc>
                <a:spcPct val="100000"/>
              </a:lnSpc>
            </a:pPr>
            <a:fld id="{52E95591-DF76-436C-BE97-1B63EA7E17C8}" type="slidenum">
              <a:rPr lang="fr-FR" sz="1200" strike="noStrike" spc="-1">
                <a:solidFill>
                  <a:srgbClr val="000000"/>
                </a:solidFill>
                <a:uFill>
                  <a:solidFill>
                    <a:srgbClr val="FFFFFF"/>
                  </a:solidFill>
                </a:uFill>
                <a:latin typeface="Calibri"/>
              </a:rPr>
              <a:t>11</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63" name="TextShape 2"/>
          <p:cNvSpPr txBox="1"/>
          <p:nvPr/>
        </p:nvSpPr>
        <p:spPr>
          <a:xfrm>
            <a:off x="3849840" y="9428040"/>
            <a:ext cx="2945880" cy="496440"/>
          </a:xfrm>
          <a:prstGeom prst="rect">
            <a:avLst/>
          </a:prstGeom>
          <a:noFill/>
          <a:ln>
            <a:noFill/>
          </a:ln>
        </p:spPr>
        <p:txBody>
          <a:bodyPr anchor="b"/>
          <a:lstStyle/>
          <a:p>
            <a:pPr algn="r">
              <a:lnSpc>
                <a:spcPct val="100000"/>
              </a:lnSpc>
            </a:pPr>
            <a:fld id="{3A3BA532-44D5-44D8-879A-4534EB386DB9}" type="slidenum">
              <a:rPr lang="fr-FR" sz="1200" strike="noStrike" spc="-1">
                <a:solidFill>
                  <a:srgbClr val="000000"/>
                </a:solidFill>
                <a:uFill>
                  <a:solidFill>
                    <a:srgbClr val="FFFFFF"/>
                  </a:solidFill>
                </a:uFill>
                <a:latin typeface="Calibri"/>
              </a:rPr>
              <a:t>12</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65" name="TextShape 2"/>
          <p:cNvSpPr txBox="1"/>
          <p:nvPr/>
        </p:nvSpPr>
        <p:spPr>
          <a:xfrm>
            <a:off x="3849840" y="9428040"/>
            <a:ext cx="2945880" cy="496440"/>
          </a:xfrm>
          <a:prstGeom prst="rect">
            <a:avLst/>
          </a:prstGeom>
          <a:noFill/>
          <a:ln>
            <a:noFill/>
          </a:ln>
        </p:spPr>
        <p:txBody>
          <a:bodyPr anchor="b"/>
          <a:lstStyle/>
          <a:p>
            <a:pPr algn="r">
              <a:lnSpc>
                <a:spcPct val="100000"/>
              </a:lnSpc>
            </a:pPr>
            <a:fld id="{9A3974F0-EADD-4EC0-A47A-51A95EC03705}" type="slidenum">
              <a:rPr lang="fr-FR" sz="1200" strike="noStrike" spc="-1">
                <a:solidFill>
                  <a:srgbClr val="000000"/>
                </a:solidFill>
                <a:uFill>
                  <a:solidFill>
                    <a:srgbClr val="FFFFFF"/>
                  </a:solidFill>
                </a:uFill>
                <a:latin typeface="Calibri"/>
              </a:rPr>
              <a:t>13</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a:xfrm>
            <a:off x="-14225588" y="-11796713"/>
            <a:ext cx="16651288" cy="12490451"/>
          </a:xfrm>
        </p:spPr>
      </p:sp>
      <p:sp>
        <p:nvSpPr>
          <p:cNvPr id="10243" name="Espace réservé des commentaires 2"/>
          <p:cNvSpPr>
            <a:spLocks noGrp="1"/>
          </p:cNvSpPr>
          <p:nvPr>
            <p:ph type="body" idx="1"/>
          </p:nvPr>
        </p:nvSpPr>
        <p:spPr>
          <a:noFill/>
          <a:extLst>
            <a:ext uri="{91240B29-F687-4F45-9708-019B960494DF}">
              <a14:hiddenLine xmlns:a14="http://schemas.microsoft.com/office/drawing/2010/main" w="9525">
                <a:solidFill>
                  <a:srgbClr val="808080"/>
                </a:solidFill>
                <a:miter lim="800000"/>
                <a:headEnd/>
                <a:tailEnd/>
              </a14:hiddenLine>
            </a:ext>
          </a:extLst>
        </p:spPr>
        <p:txBody>
          <a:bodyPr/>
          <a:lstStyle/>
          <a:p>
            <a:r>
              <a:rPr lang="fr-FR" altLang="fr-FR" smtClean="0">
                <a:latin typeface="Times New Roman" panose="02020603050405020304" pitchFamily="18" charset="0"/>
              </a:rPr>
              <a:t>Le principe de laïcité en matière religieuse est au fondement du système éducatif français depuis la fin du XIXe siècle. L'enseignement public est laïque depuis les lois du 28 mars 1882 et du 30 octobre 1886. Elles instaurent l'obligation d'instruction et la laïcité de des personnels et des programmes. L'importance de la laïcité dans les valeurs scolaires républicaines a été accentuée par la loi du 9 décembre 1905 instaurant la laïcité de l'État.</a:t>
            </a:r>
          </a:p>
          <a:p>
            <a:endParaRPr lang="fr-FR" altLang="fr-FR" smtClean="0">
              <a:latin typeface="Times New Roman" panose="02020603050405020304" pitchFamily="18" charset="0"/>
            </a:endParaRPr>
          </a:p>
          <a:p>
            <a:r>
              <a:rPr lang="fr-FR" altLang="fr-FR" smtClean="0">
                <a:latin typeface="Times New Roman" panose="02020603050405020304" pitchFamily="18" charset="0"/>
              </a:rPr>
              <a:t>Depuis la loi Jules Ferry du 28 mars 1882, l'instruction est obligatoire. Cette obligation s'applique à partir de 6 ans, pour tous les enfants français ou étrangers résidant en France.</a:t>
            </a:r>
            <a:br>
              <a:rPr lang="fr-FR" altLang="fr-FR" smtClean="0">
                <a:latin typeface="Times New Roman" panose="02020603050405020304" pitchFamily="18" charset="0"/>
              </a:rPr>
            </a:br>
            <a:r>
              <a:rPr lang="fr-FR" altLang="fr-FR" smtClean="0">
                <a:latin typeface="Times New Roman" panose="02020603050405020304" pitchFamily="18" charset="0"/>
              </a:rPr>
              <a:t>À l'origine, la scolarisation était obligatoire jusqu'à l'âge de 13 ans, puis 14 ans à partir de la loi du 9 août 1936. Depuis l'ordonnance n°59-45 du 6 janvier 1959, elle a été prolongée jusqu'à l'âge de 16 ans révolus.</a:t>
            </a:r>
          </a:p>
        </p:txBody>
      </p:sp>
    </p:spTree>
    <p:extLst>
      <p:ext uri="{BB962C8B-B14F-4D97-AF65-F5344CB8AC3E}">
        <p14:creationId xmlns:p14="http://schemas.microsoft.com/office/powerpoint/2010/main" val="3680982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Proposition d’un député nîmois, </a:t>
            </a:r>
            <a:r>
              <a:rPr lang="fr-FR" dirty="0" err="1" smtClean="0"/>
              <a:t>Rabaut</a:t>
            </a:r>
            <a:r>
              <a:rPr lang="fr-FR" dirty="0" smtClean="0"/>
              <a:t> Saint Etienne. Cet article va au-delà de la tolérance de l’autre. Il y est question de droit, pour chacun,</a:t>
            </a:r>
            <a:r>
              <a:rPr lang="fr-FR" baseline="0" dirty="0" smtClean="0"/>
              <a:t> de penser et de croire, dans les limites de l’ordre public qui est établi par les représentants du Peuple. Pourtant, les institutions publiques ne sont pas encore indépendantes des institutions cléricales en 1789.</a:t>
            </a:r>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E0A1D6-FC9A-416E-A87B-1E2A8F15FBA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01509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Abrogation de la loi du 15 mars 1850 : </a:t>
            </a:r>
            <a:r>
              <a:rPr lang="fr-FR" b="1" dirty="0" smtClean="0"/>
              <a:t> </a:t>
            </a:r>
            <a:r>
              <a:rPr lang="fr-FR" b="0" dirty="0" smtClean="0"/>
              <a:t>Le ministre des cultes n’a plus de droit d’inspection, de surveillance et de direction dans les écoles.</a:t>
            </a:r>
          </a:p>
          <a:p>
            <a:pPr marL="0" marR="0" indent="0" algn="l" defTabSz="914400" rtl="0" eaLnBrk="1" fontAlgn="auto" latinLnBrk="0" hangingPunct="1">
              <a:lnSpc>
                <a:spcPct val="100000"/>
              </a:lnSpc>
              <a:spcBef>
                <a:spcPts val="0"/>
              </a:spcBef>
              <a:spcAft>
                <a:spcPts val="0"/>
              </a:spcAft>
              <a:buClrTx/>
              <a:buSzTx/>
              <a:buFontTx/>
              <a:buNone/>
              <a:tabLst/>
              <a:defRPr/>
            </a:pPr>
            <a:r>
              <a:rPr lang="fr-FR" b="0" dirty="0" smtClean="0"/>
              <a:t>Une morale démocrate,</a:t>
            </a:r>
            <a:r>
              <a:rPr lang="fr-FR" b="0" baseline="0" dirty="0" smtClean="0"/>
              <a:t> républicaine, humaniste fondée sur les droits et les devoirs des citoyens. Pourtant on est déjà dans une montée de l’intolérance antisémite qui trouvera son apogée avec l’affaire Dreyfus..1894 = 10 ans après..</a:t>
            </a:r>
            <a:endParaRPr lang="fr-FR" b="0" dirty="0" smtClean="0"/>
          </a:p>
          <a:p>
            <a:r>
              <a:rPr lang="fr-FR" b="0" dirty="0" smtClean="0"/>
              <a:t>Les école vaqueront 1 jour en </a:t>
            </a:r>
            <a:r>
              <a:rPr lang="fr-FR" b="0" dirty="0" err="1" smtClean="0"/>
              <a:t>dehrs</a:t>
            </a:r>
            <a:r>
              <a:rPr lang="fr-FR" b="0" dirty="0" smtClean="0"/>
              <a:t> du dimanche</a:t>
            </a:r>
            <a:r>
              <a:rPr lang="fr-FR" b="0" baseline="0" dirty="0" smtClean="0"/>
              <a:t> afin que les familles puissent faire donner à leurs enfants une instruction religieuse.</a:t>
            </a:r>
          </a:p>
          <a:p>
            <a:endParaRPr lang="fr-FR" b="0" dirty="0" smtClean="0"/>
          </a:p>
          <a:p>
            <a:r>
              <a:rPr lang="fr-FR" b="0" dirty="0" smtClean="0"/>
              <a:t>Avec les lois de 1882 et 1886 instituant la laïcité des enseignements et la neutralité des personnels, l’école publique a porté la laïcité avant même la loi de 1905, comme </a:t>
            </a:r>
          </a:p>
          <a:p>
            <a:r>
              <a:rPr lang="fr-FR" b="0" dirty="0" smtClean="0"/>
              <a:t>principe qui permet la cohabitation de ceux qui ont des convictions religieuses différentes et également de ceux qui n’en n’ont pas.</a:t>
            </a:r>
          </a:p>
          <a:p>
            <a:endParaRPr lang="fr-FR" b="0"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E0A1D6-FC9A-416E-A87B-1E2A8F15FBA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514767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Le principe de laïcité assure aussi la conciliation des libertés entre elles. Soucis de l’individu et de la société.</a:t>
            </a: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E0A1D6-FC9A-416E-A87B-1E2A8F15FBA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7772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 loi de 2004 est insérée dans le code de l’éducation.  Une appartenance qui le prédéterminerait. </a:t>
            </a: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E0A1D6-FC9A-416E-A87B-1E2A8F15FBA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684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Publiée à l’occasion de la rentrée 2013, </a:t>
            </a:r>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79A495-5122-486D-81FC-2068476DE64D}"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5038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21" name="TextShape 2"/>
          <p:cNvSpPr txBox="1"/>
          <p:nvPr/>
        </p:nvSpPr>
        <p:spPr>
          <a:xfrm>
            <a:off x="3849840" y="9428040"/>
            <a:ext cx="2945880" cy="496440"/>
          </a:xfrm>
          <a:prstGeom prst="rect">
            <a:avLst/>
          </a:prstGeom>
          <a:noFill/>
          <a:ln>
            <a:noFill/>
          </a:ln>
        </p:spPr>
        <p:txBody>
          <a:bodyPr anchor="b"/>
          <a:lstStyle/>
          <a:p>
            <a:pPr algn="r">
              <a:lnSpc>
                <a:spcPct val="100000"/>
              </a:lnSpc>
            </a:pPr>
            <a:fld id="{1A2E59B4-F915-4F6D-8EBC-0E636E405423}" type="slidenum">
              <a:rPr lang="fr-FR" sz="1200" strike="noStrike" spc="-1">
                <a:solidFill>
                  <a:srgbClr val="000000"/>
                </a:solidFill>
                <a:uFill>
                  <a:solidFill>
                    <a:srgbClr val="FFFFFF"/>
                  </a:solidFill>
                </a:uFill>
                <a:latin typeface="Calibri"/>
              </a:rPr>
              <a:t>2</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65225" y="1241425"/>
            <a:ext cx="4467225" cy="3349625"/>
          </a:xfrm>
          <a:prstGeom prst="rect">
            <a:avLst/>
          </a:prstGeom>
          <a:noFill/>
          <a:ln w="12700">
            <a:solidFill>
              <a:prstClr val="black"/>
            </a:solidFill>
          </a:ln>
        </p:spPr>
      </p:sp>
      <p:sp>
        <p:nvSpPr>
          <p:cNvPr id="3" name="Espace réservé des notes 2"/>
          <p:cNvSpPr>
            <a:spLocks noGrp="1"/>
          </p:cNvSpPr>
          <p:nvPr>
            <p:ph type="body" idx="1"/>
          </p:nvPr>
        </p:nvSpPr>
        <p:spPr/>
        <p:txBody>
          <a:bodyPr/>
          <a:lstStyle/>
          <a:p>
            <a:r>
              <a:rPr lang="fr-FR" b="1" dirty="0" smtClean="0"/>
              <a:t>Au niveau académique</a:t>
            </a:r>
          </a:p>
          <a:p>
            <a:r>
              <a:rPr lang="fr-FR" dirty="0" smtClean="0"/>
              <a:t>-L’équipe est pluridisciplinaire.  Constituée autour du référent laïcité, elle contribue à détecter les atteintes au principe de laïcité, à répondre aux situations de crise, à catégoriser le type d’action à conduire sur le terrain, à développer des protocoles d’action mutualisés, à apporter des réponses très concrètes soit sous forme de rappel à la règle, d’actions pédagogiques, de formation. </a:t>
            </a:r>
          </a:p>
          <a:p>
            <a:r>
              <a:rPr lang="fr-FR" dirty="0" smtClean="0"/>
              <a:t>- Sa stratégie est organisée dans le cadre d’un comité de pilotage présidé par le Recteur. Une équipe de formateurs académiques et une équipe dédiée aux interventions sur le terrain en soutiennent l’action. </a:t>
            </a:r>
          </a:p>
          <a:p>
            <a:pPr marL="171450" indent="-171450">
              <a:buFontTx/>
              <a:buChar char="-"/>
            </a:pPr>
            <a:r>
              <a:rPr lang="fr-FR" dirty="0" smtClean="0"/>
              <a:t>Les échanges internes entre l’équipe nationale et l’équipe académique s’effectuent par une adresse nationale : enlaicite@education.gouv.fr. Une adresse académique est désormais activée : enlaicite@ac-guadeloupe.fr</a:t>
            </a:r>
          </a:p>
          <a:p>
            <a:pPr marL="0" indent="0">
              <a:buFontTx/>
              <a:buNone/>
            </a:pPr>
            <a:endParaRPr lang="fr-FR" dirty="0" smtClean="0"/>
          </a:p>
          <a:p>
            <a:pPr marL="0" indent="0">
              <a:buFontTx/>
              <a:buNone/>
            </a:pPr>
            <a:r>
              <a:rPr lang="fr-FR" b="1" dirty="0" smtClean="0"/>
              <a:t>Au niveau national</a:t>
            </a:r>
          </a:p>
          <a:p>
            <a:pPr marL="0" indent="0">
              <a:buFontTx/>
              <a:buNone/>
            </a:pPr>
            <a:r>
              <a:rPr lang="fr-FR" dirty="0" smtClean="0"/>
              <a:t>- Le Conseil des sages de la laïcité, composé d'experts et placé auprès du ministre, est chargé de préciser la position de l'institution scolaire en matière de laïcité et de fait religieux.</a:t>
            </a:r>
          </a:p>
          <a:p>
            <a:pPr marL="0" indent="0">
              <a:buFontTx/>
              <a:buNone/>
            </a:pPr>
            <a:r>
              <a:rPr lang="fr-FR" dirty="0" smtClean="0"/>
              <a:t>- L'équipe nationale laïcité et fait religieux composée de l'ensemble des directions du ministère, fournit un appui opérationnel aux équipes académiques. Elle est saisie à chaque fois qu'une situation grave d'atteinte au principe de laïcité constatée dans une école ou un établissement nécessite une expertise complémentaire</a:t>
            </a:r>
          </a:p>
          <a:p>
            <a:pPr marL="0" indent="0">
              <a:buFontTx/>
              <a:buNone/>
            </a:pPr>
            <a:r>
              <a:rPr lang="fr-FR" dirty="0" smtClean="0"/>
              <a:t>- L'équipe nationale anime le réseau des coordonnateurs des équipes Valeurs de la République. Elle recueille les bilans académiques afin d'établir un état des lieux sur la question de la laïcité sur l'ensemble du territoire national. Elle définit les orientations du programme national de formation.</a:t>
            </a:r>
          </a:p>
          <a:p>
            <a:pPr marL="0" indent="0">
              <a:buFontTx/>
              <a:buNone/>
            </a:pPr>
            <a:endParaRPr lang="fr-FR" dirty="0" smtClean="0"/>
          </a:p>
          <a:p>
            <a:endParaRPr lang="fr-FR" dirty="0"/>
          </a:p>
        </p:txBody>
      </p:sp>
      <p:sp>
        <p:nvSpPr>
          <p:cNvPr id="4" name="Espace réservé du numéro de diapositive 3"/>
          <p:cNvSpPr>
            <a:spLocks noGrp="1"/>
          </p:cNvSpPr>
          <p:nvPr>
            <p:ph type="sldNum" idx="10"/>
          </p:nvPr>
        </p:nvSpPr>
        <p:spPr/>
        <p:txBody>
          <a:bodyPr/>
          <a:lstStyle/>
          <a:p>
            <a:pPr algn="r"/>
            <a:fld id="{DD3072C3-AAAD-4AAE-B609-D026DB999B93}" type="slidenum">
              <a:rPr lang="fr-FR" sz="1400" strike="noStrike" spc="-1" smtClean="0">
                <a:solidFill>
                  <a:srgbClr val="000000"/>
                </a:solidFill>
                <a:uFill>
                  <a:solidFill>
                    <a:srgbClr val="FFFFFF"/>
                  </a:solidFill>
                </a:uFill>
                <a:latin typeface="Times New Roman"/>
              </a:rPr>
              <a:t>20</a:t>
            </a:fld>
            <a:endParaRPr lang="fr-FR"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98839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23" name="TextShape 2"/>
          <p:cNvSpPr txBox="1"/>
          <p:nvPr/>
        </p:nvSpPr>
        <p:spPr>
          <a:xfrm>
            <a:off x="3849840" y="9428040"/>
            <a:ext cx="2945880" cy="496440"/>
          </a:xfrm>
          <a:prstGeom prst="rect">
            <a:avLst/>
          </a:prstGeom>
          <a:noFill/>
          <a:ln>
            <a:noFill/>
          </a:ln>
        </p:spPr>
        <p:txBody>
          <a:bodyPr anchor="b"/>
          <a:lstStyle/>
          <a:p>
            <a:pPr algn="r">
              <a:lnSpc>
                <a:spcPct val="100000"/>
              </a:lnSpc>
            </a:pPr>
            <a:fld id="{BE0954B2-87FD-41DF-A7CE-A432E4DBAE16}" type="slidenum">
              <a:rPr lang="fr-FR" sz="1200" strike="noStrike" spc="-1">
                <a:solidFill>
                  <a:srgbClr val="000000"/>
                </a:solidFill>
                <a:uFill>
                  <a:solidFill>
                    <a:srgbClr val="FFFFFF"/>
                  </a:solidFill>
                </a:uFill>
                <a:latin typeface="Calibri"/>
              </a:rPr>
              <a:t>3</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29" name="TextShape 2"/>
          <p:cNvSpPr txBox="1"/>
          <p:nvPr/>
        </p:nvSpPr>
        <p:spPr>
          <a:xfrm>
            <a:off x="3849840" y="9428040"/>
            <a:ext cx="2945880" cy="496440"/>
          </a:xfrm>
          <a:prstGeom prst="rect">
            <a:avLst/>
          </a:prstGeom>
          <a:noFill/>
          <a:ln>
            <a:noFill/>
          </a:ln>
        </p:spPr>
        <p:txBody>
          <a:bodyPr anchor="b"/>
          <a:lstStyle/>
          <a:p>
            <a:pPr algn="r">
              <a:lnSpc>
                <a:spcPct val="100000"/>
              </a:lnSpc>
            </a:pPr>
            <a:fld id="{5263E39F-5CAB-44E0-A0DC-42AB6922680B}" type="slidenum">
              <a:rPr lang="fr-FR" sz="1200" strike="noStrike" spc="-1">
                <a:solidFill>
                  <a:srgbClr val="000000"/>
                </a:solidFill>
                <a:uFill>
                  <a:solidFill>
                    <a:srgbClr val="FFFFFF"/>
                  </a:solidFill>
                </a:uFill>
                <a:latin typeface="Calibri"/>
              </a:rPr>
              <a:t>4</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39" name="TextShape 2"/>
          <p:cNvSpPr txBox="1"/>
          <p:nvPr/>
        </p:nvSpPr>
        <p:spPr>
          <a:xfrm>
            <a:off x="3849840" y="9428040"/>
            <a:ext cx="2945880" cy="496440"/>
          </a:xfrm>
          <a:prstGeom prst="rect">
            <a:avLst/>
          </a:prstGeom>
          <a:noFill/>
          <a:ln>
            <a:noFill/>
          </a:ln>
        </p:spPr>
        <p:txBody>
          <a:bodyPr anchor="b"/>
          <a:lstStyle/>
          <a:p>
            <a:pPr algn="r">
              <a:lnSpc>
                <a:spcPct val="100000"/>
              </a:lnSpc>
            </a:pPr>
            <a:fld id="{9246E9E1-9B0B-41E3-B022-98E18B5198C9}" type="slidenum">
              <a:rPr lang="fr-FR" sz="1200" strike="noStrike" spc="-1">
                <a:solidFill>
                  <a:srgbClr val="000000"/>
                </a:solidFill>
                <a:uFill>
                  <a:solidFill>
                    <a:srgbClr val="FFFFFF"/>
                  </a:solidFill>
                </a:uFill>
                <a:latin typeface="Calibri"/>
              </a:rPr>
              <a:t>5</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41" name="TextShape 2"/>
          <p:cNvSpPr txBox="1"/>
          <p:nvPr/>
        </p:nvSpPr>
        <p:spPr>
          <a:xfrm>
            <a:off x="3849840" y="9428040"/>
            <a:ext cx="2945880" cy="496440"/>
          </a:xfrm>
          <a:prstGeom prst="rect">
            <a:avLst/>
          </a:prstGeom>
          <a:noFill/>
          <a:ln>
            <a:noFill/>
          </a:ln>
        </p:spPr>
        <p:txBody>
          <a:bodyPr anchor="b"/>
          <a:lstStyle/>
          <a:p>
            <a:pPr algn="r">
              <a:lnSpc>
                <a:spcPct val="100000"/>
              </a:lnSpc>
            </a:pPr>
            <a:fld id="{C7BAC84F-799C-457C-94DA-DE67871A196A}" type="slidenum">
              <a:rPr lang="fr-FR" sz="1200" strike="noStrike" spc="-1">
                <a:solidFill>
                  <a:srgbClr val="000000"/>
                </a:solidFill>
                <a:uFill>
                  <a:solidFill>
                    <a:srgbClr val="FFFFFF"/>
                  </a:solidFill>
                </a:uFill>
                <a:latin typeface="Calibri"/>
              </a:rPr>
              <a:t>6</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43" name="TextShape 2"/>
          <p:cNvSpPr txBox="1"/>
          <p:nvPr/>
        </p:nvSpPr>
        <p:spPr>
          <a:xfrm>
            <a:off x="3849840" y="9428040"/>
            <a:ext cx="2945880" cy="496440"/>
          </a:xfrm>
          <a:prstGeom prst="rect">
            <a:avLst/>
          </a:prstGeom>
          <a:noFill/>
          <a:ln>
            <a:noFill/>
          </a:ln>
        </p:spPr>
        <p:txBody>
          <a:bodyPr anchor="b"/>
          <a:lstStyle/>
          <a:p>
            <a:pPr algn="r">
              <a:lnSpc>
                <a:spcPct val="100000"/>
              </a:lnSpc>
            </a:pPr>
            <a:fld id="{202A5F90-C38B-4145-8965-1D035BF7C1E1}" type="slidenum">
              <a:rPr lang="fr-FR" sz="1200" strike="noStrike" spc="-1">
                <a:solidFill>
                  <a:srgbClr val="000000"/>
                </a:solidFill>
                <a:uFill>
                  <a:solidFill>
                    <a:srgbClr val="FFFFFF"/>
                  </a:solidFill>
                </a:uFill>
                <a:latin typeface="Calibri"/>
              </a:rPr>
              <a:t>7</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47" name="TextShape 2"/>
          <p:cNvSpPr txBox="1"/>
          <p:nvPr/>
        </p:nvSpPr>
        <p:spPr>
          <a:xfrm>
            <a:off x="3849840" y="9428040"/>
            <a:ext cx="2945880" cy="496440"/>
          </a:xfrm>
          <a:prstGeom prst="rect">
            <a:avLst/>
          </a:prstGeom>
          <a:noFill/>
          <a:ln>
            <a:noFill/>
          </a:ln>
        </p:spPr>
        <p:txBody>
          <a:bodyPr anchor="b"/>
          <a:lstStyle/>
          <a:p>
            <a:pPr algn="r">
              <a:lnSpc>
                <a:spcPct val="100000"/>
              </a:lnSpc>
            </a:pPr>
            <a:fld id="{90C94CA2-F715-4B45-8DED-91E81798C4FF}" type="slidenum">
              <a:rPr lang="fr-FR" sz="1200" strike="noStrike" spc="-1">
                <a:solidFill>
                  <a:srgbClr val="000000"/>
                </a:solidFill>
                <a:uFill>
                  <a:solidFill>
                    <a:srgbClr val="FFFFFF"/>
                  </a:solidFill>
                </a:uFill>
                <a:latin typeface="Calibri"/>
              </a:rPr>
              <a:t>8</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PlaceHolder 1"/>
          <p:cNvSpPr>
            <a:spLocks noGrp="1"/>
          </p:cNvSpPr>
          <p:nvPr>
            <p:ph type="body"/>
          </p:nvPr>
        </p:nvSpPr>
        <p:spPr>
          <a:xfrm>
            <a:off x="679320" y="4714920"/>
            <a:ext cx="5438520" cy="44668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449" name="TextShape 2"/>
          <p:cNvSpPr txBox="1"/>
          <p:nvPr/>
        </p:nvSpPr>
        <p:spPr>
          <a:xfrm>
            <a:off x="3849840" y="9428040"/>
            <a:ext cx="2945880" cy="496440"/>
          </a:xfrm>
          <a:prstGeom prst="rect">
            <a:avLst/>
          </a:prstGeom>
          <a:noFill/>
          <a:ln>
            <a:noFill/>
          </a:ln>
        </p:spPr>
        <p:txBody>
          <a:bodyPr anchor="b"/>
          <a:lstStyle/>
          <a:p>
            <a:pPr algn="r">
              <a:lnSpc>
                <a:spcPct val="100000"/>
              </a:lnSpc>
            </a:pPr>
            <a:fld id="{4FA27DAE-BB31-4A1A-BF4C-63D4B066A0CF}" type="slidenum">
              <a:rPr lang="fr-FR" sz="1200" strike="noStrike" spc="-1">
                <a:solidFill>
                  <a:srgbClr val="000000"/>
                </a:solidFill>
                <a:uFill>
                  <a:solidFill>
                    <a:srgbClr val="FFFFFF"/>
                  </a:solidFill>
                </a:uFill>
                <a:latin typeface="Calibri"/>
              </a:rPr>
              <a:t>9</a:t>
            </a:fld>
            <a:endParaRPr lang="fr-FR" sz="1400" strike="noStrike" spc="-1">
              <a:solidFill>
                <a:srgbClr val="000000"/>
              </a:solidFill>
              <a:uFill>
                <a:solidFill>
                  <a:srgbClr val="FFFFFF"/>
                </a:solidFill>
              </a:u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27" name="PlaceHolder 2"/>
          <p:cNvSpPr>
            <a:spLocks noGrp="1"/>
          </p:cNvSpPr>
          <p:nvPr>
            <p:ph type="body"/>
          </p:nvPr>
        </p:nvSpPr>
        <p:spPr>
          <a:xfrm>
            <a:off x="457200" y="1600200"/>
            <a:ext cx="822924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28" name="PlaceHolder 3"/>
          <p:cNvSpPr>
            <a:spLocks noGrp="1"/>
          </p:cNvSpPr>
          <p:nvPr>
            <p:ph type="body"/>
          </p:nvPr>
        </p:nvSpPr>
        <p:spPr>
          <a:xfrm>
            <a:off x="457200" y="3964320"/>
            <a:ext cx="822924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30" name="PlaceHolder 2"/>
          <p:cNvSpPr>
            <a:spLocks noGrp="1"/>
          </p:cNvSpPr>
          <p:nvPr>
            <p:ph type="body"/>
          </p:nvPr>
        </p:nvSpPr>
        <p:spPr>
          <a:xfrm>
            <a:off x="45720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31" name="PlaceHolder 3"/>
          <p:cNvSpPr>
            <a:spLocks noGrp="1"/>
          </p:cNvSpPr>
          <p:nvPr>
            <p:ph type="body"/>
          </p:nvPr>
        </p:nvSpPr>
        <p:spPr>
          <a:xfrm>
            <a:off x="467424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32" name="PlaceHolder 4"/>
          <p:cNvSpPr>
            <a:spLocks noGrp="1"/>
          </p:cNvSpPr>
          <p:nvPr>
            <p:ph type="body"/>
          </p:nvPr>
        </p:nvSpPr>
        <p:spPr>
          <a:xfrm>
            <a:off x="467424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33" name="PlaceHolder 5"/>
          <p:cNvSpPr>
            <a:spLocks noGrp="1"/>
          </p:cNvSpPr>
          <p:nvPr>
            <p:ph type="body"/>
          </p:nvPr>
        </p:nvSpPr>
        <p:spPr>
          <a:xfrm>
            <a:off x="45720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35" name="PlaceHolder 2"/>
          <p:cNvSpPr>
            <a:spLocks noGrp="1"/>
          </p:cNvSpPr>
          <p:nvPr>
            <p:ph type="body"/>
          </p:nvPr>
        </p:nvSpPr>
        <p:spPr>
          <a:xfrm>
            <a:off x="457200" y="1600200"/>
            <a:ext cx="822924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36" name="PlaceHolder 3"/>
          <p:cNvSpPr>
            <a:spLocks noGrp="1"/>
          </p:cNvSpPr>
          <p:nvPr>
            <p:ph type="body"/>
          </p:nvPr>
        </p:nvSpPr>
        <p:spPr>
          <a:xfrm>
            <a:off x="457200" y="1600200"/>
            <a:ext cx="822924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pic>
        <p:nvPicPr>
          <p:cNvPr id="37" name="Image 36"/>
          <p:cNvPicPr/>
          <p:nvPr/>
        </p:nvPicPr>
        <p:blipFill>
          <a:blip r:embed="rId2"/>
          <a:stretch/>
        </p:blipFill>
        <p:spPr>
          <a:xfrm>
            <a:off x="1735560" y="1599840"/>
            <a:ext cx="5671800" cy="4525560"/>
          </a:xfrm>
          <a:prstGeom prst="rect">
            <a:avLst/>
          </a:prstGeom>
          <a:ln>
            <a:noFill/>
          </a:ln>
        </p:spPr>
      </p:pic>
      <p:pic>
        <p:nvPicPr>
          <p:cNvPr id="38" name="Image 37"/>
          <p:cNvPicPr/>
          <p:nvPr/>
        </p:nvPicPr>
        <p:blipFill>
          <a:blip r:embed="rId2"/>
          <a:stretch/>
        </p:blipFill>
        <p:spPr>
          <a:xfrm>
            <a:off x="1735560" y="1599840"/>
            <a:ext cx="5671800" cy="4525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45"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lang="fr-FR" sz="320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47" name="PlaceHolder 2"/>
          <p:cNvSpPr>
            <a:spLocks noGrp="1"/>
          </p:cNvSpPr>
          <p:nvPr>
            <p:ph type="body"/>
          </p:nvPr>
        </p:nvSpPr>
        <p:spPr>
          <a:xfrm>
            <a:off x="457200" y="1600200"/>
            <a:ext cx="822924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49" name="PlaceHolder 2"/>
          <p:cNvSpPr>
            <a:spLocks noGrp="1"/>
          </p:cNvSpPr>
          <p:nvPr>
            <p:ph type="body"/>
          </p:nvPr>
        </p:nvSpPr>
        <p:spPr>
          <a:xfrm>
            <a:off x="45720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50" name="PlaceHolder 3"/>
          <p:cNvSpPr>
            <a:spLocks noGrp="1"/>
          </p:cNvSpPr>
          <p:nvPr>
            <p:ph type="body"/>
          </p:nvPr>
        </p:nvSpPr>
        <p:spPr>
          <a:xfrm>
            <a:off x="467424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lang="fr-FR" sz="320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54" name="PlaceHolder 2"/>
          <p:cNvSpPr>
            <a:spLocks noGrp="1"/>
          </p:cNvSpPr>
          <p:nvPr>
            <p:ph type="body"/>
          </p:nvPr>
        </p:nvSpPr>
        <p:spPr>
          <a:xfrm>
            <a:off x="45720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55" name="PlaceHolder 3"/>
          <p:cNvSpPr>
            <a:spLocks noGrp="1"/>
          </p:cNvSpPr>
          <p:nvPr>
            <p:ph type="body"/>
          </p:nvPr>
        </p:nvSpPr>
        <p:spPr>
          <a:xfrm>
            <a:off x="45720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56" name="PlaceHolder 4"/>
          <p:cNvSpPr>
            <a:spLocks noGrp="1"/>
          </p:cNvSpPr>
          <p:nvPr>
            <p:ph type="body"/>
          </p:nvPr>
        </p:nvSpPr>
        <p:spPr>
          <a:xfrm>
            <a:off x="467424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6"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lang="fr-FR" sz="320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58" name="PlaceHolder 2"/>
          <p:cNvSpPr>
            <a:spLocks noGrp="1"/>
          </p:cNvSpPr>
          <p:nvPr>
            <p:ph type="body"/>
          </p:nvPr>
        </p:nvSpPr>
        <p:spPr>
          <a:xfrm>
            <a:off x="45720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59" name="PlaceHolder 3"/>
          <p:cNvSpPr>
            <a:spLocks noGrp="1"/>
          </p:cNvSpPr>
          <p:nvPr>
            <p:ph type="body"/>
          </p:nvPr>
        </p:nvSpPr>
        <p:spPr>
          <a:xfrm>
            <a:off x="467424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60" name="PlaceHolder 4"/>
          <p:cNvSpPr>
            <a:spLocks noGrp="1"/>
          </p:cNvSpPr>
          <p:nvPr>
            <p:ph type="body"/>
          </p:nvPr>
        </p:nvSpPr>
        <p:spPr>
          <a:xfrm>
            <a:off x="467424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62" name="PlaceHolder 2"/>
          <p:cNvSpPr>
            <a:spLocks noGrp="1"/>
          </p:cNvSpPr>
          <p:nvPr>
            <p:ph type="body"/>
          </p:nvPr>
        </p:nvSpPr>
        <p:spPr>
          <a:xfrm>
            <a:off x="45720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63" name="PlaceHolder 3"/>
          <p:cNvSpPr>
            <a:spLocks noGrp="1"/>
          </p:cNvSpPr>
          <p:nvPr>
            <p:ph type="body"/>
          </p:nvPr>
        </p:nvSpPr>
        <p:spPr>
          <a:xfrm>
            <a:off x="467424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64" name="PlaceHolder 4"/>
          <p:cNvSpPr>
            <a:spLocks noGrp="1"/>
          </p:cNvSpPr>
          <p:nvPr>
            <p:ph type="body"/>
          </p:nvPr>
        </p:nvSpPr>
        <p:spPr>
          <a:xfrm>
            <a:off x="457200" y="3964320"/>
            <a:ext cx="822924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66" name="PlaceHolder 2"/>
          <p:cNvSpPr>
            <a:spLocks noGrp="1"/>
          </p:cNvSpPr>
          <p:nvPr>
            <p:ph type="body"/>
          </p:nvPr>
        </p:nvSpPr>
        <p:spPr>
          <a:xfrm>
            <a:off x="457200" y="1600200"/>
            <a:ext cx="822924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67" name="PlaceHolder 3"/>
          <p:cNvSpPr>
            <a:spLocks noGrp="1"/>
          </p:cNvSpPr>
          <p:nvPr>
            <p:ph type="body"/>
          </p:nvPr>
        </p:nvSpPr>
        <p:spPr>
          <a:xfrm>
            <a:off x="457200" y="3964320"/>
            <a:ext cx="822924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69" name="PlaceHolder 2"/>
          <p:cNvSpPr>
            <a:spLocks noGrp="1"/>
          </p:cNvSpPr>
          <p:nvPr>
            <p:ph type="body"/>
          </p:nvPr>
        </p:nvSpPr>
        <p:spPr>
          <a:xfrm>
            <a:off x="45720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70" name="PlaceHolder 3"/>
          <p:cNvSpPr>
            <a:spLocks noGrp="1"/>
          </p:cNvSpPr>
          <p:nvPr>
            <p:ph type="body"/>
          </p:nvPr>
        </p:nvSpPr>
        <p:spPr>
          <a:xfrm>
            <a:off x="467424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71" name="PlaceHolder 4"/>
          <p:cNvSpPr>
            <a:spLocks noGrp="1"/>
          </p:cNvSpPr>
          <p:nvPr>
            <p:ph type="body"/>
          </p:nvPr>
        </p:nvSpPr>
        <p:spPr>
          <a:xfrm>
            <a:off x="467424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72" name="PlaceHolder 5"/>
          <p:cNvSpPr>
            <a:spLocks noGrp="1"/>
          </p:cNvSpPr>
          <p:nvPr>
            <p:ph type="body"/>
          </p:nvPr>
        </p:nvSpPr>
        <p:spPr>
          <a:xfrm>
            <a:off x="45720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74" name="PlaceHolder 2"/>
          <p:cNvSpPr>
            <a:spLocks noGrp="1"/>
          </p:cNvSpPr>
          <p:nvPr>
            <p:ph type="body"/>
          </p:nvPr>
        </p:nvSpPr>
        <p:spPr>
          <a:xfrm>
            <a:off x="457200" y="1600200"/>
            <a:ext cx="822924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75" name="PlaceHolder 3"/>
          <p:cNvSpPr>
            <a:spLocks noGrp="1"/>
          </p:cNvSpPr>
          <p:nvPr>
            <p:ph type="body"/>
          </p:nvPr>
        </p:nvSpPr>
        <p:spPr>
          <a:xfrm>
            <a:off x="457200" y="1600200"/>
            <a:ext cx="822924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pic>
        <p:nvPicPr>
          <p:cNvPr id="76" name="Image 75"/>
          <p:cNvPicPr/>
          <p:nvPr/>
        </p:nvPicPr>
        <p:blipFill>
          <a:blip r:embed="rId2"/>
          <a:stretch/>
        </p:blipFill>
        <p:spPr>
          <a:xfrm>
            <a:off x="1735560" y="1599840"/>
            <a:ext cx="5671800" cy="4525560"/>
          </a:xfrm>
          <a:prstGeom prst="rect">
            <a:avLst/>
          </a:prstGeom>
          <a:ln>
            <a:noFill/>
          </a:ln>
        </p:spPr>
      </p:pic>
      <p:pic>
        <p:nvPicPr>
          <p:cNvPr id="77" name="Image 76"/>
          <p:cNvPicPr/>
          <p:nvPr/>
        </p:nvPicPr>
        <p:blipFill>
          <a:blip r:embed="rId2"/>
          <a:stretch/>
        </p:blipFill>
        <p:spPr>
          <a:xfrm>
            <a:off x="1735560" y="1599840"/>
            <a:ext cx="5671800" cy="452556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529343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210988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340368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583254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Espace réservé du numéro de diapositive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5116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8" name="PlaceHolder 2"/>
          <p:cNvSpPr>
            <a:spLocks noGrp="1"/>
          </p:cNvSpPr>
          <p:nvPr>
            <p:ph type="body"/>
          </p:nvPr>
        </p:nvSpPr>
        <p:spPr>
          <a:xfrm>
            <a:off x="457200" y="1600200"/>
            <a:ext cx="822924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01176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numéro de diapositive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132536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140101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870972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774480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555511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652818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452156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690171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710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10" name="PlaceHolder 2"/>
          <p:cNvSpPr>
            <a:spLocks noGrp="1"/>
          </p:cNvSpPr>
          <p:nvPr>
            <p:ph type="body"/>
          </p:nvPr>
        </p:nvSpPr>
        <p:spPr>
          <a:xfrm>
            <a:off x="45720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11" name="PlaceHolder 3"/>
          <p:cNvSpPr>
            <a:spLocks noGrp="1"/>
          </p:cNvSpPr>
          <p:nvPr>
            <p:ph type="body"/>
          </p:nvPr>
        </p:nvSpPr>
        <p:spPr>
          <a:xfrm>
            <a:off x="467424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Espace réservé du numéro de diapositive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911059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040774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numéro de diapositive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409067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687683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627299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335689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5994119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776069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303944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35376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204650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Espace réservé du pied de page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Espace réservé du numéro de diapositive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045644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pied de page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298959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Espace réservé du numéro de diapositive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457435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432271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pied de page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Espace réservé du numéro de diapositive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712412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383825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8771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lang="fr-FR" sz="320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15" name="PlaceHolder 2"/>
          <p:cNvSpPr>
            <a:spLocks noGrp="1"/>
          </p:cNvSpPr>
          <p:nvPr>
            <p:ph type="body"/>
          </p:nvPr>
        </p:nvSpPr>
        <p:spPr>
          <a:xfrm>
            <a:off x="45720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16" name="PlaceHolder 3"/>
          <p:cNvSpPr>
            <a:spLocks noGrp="1"/>
          </p:cNvSpPr>
          <p:nvPr>
            <p:ph type="body"/>
          </p:nvPr>
        </p:nvSpPr>
        <p:spPr>
          <a:xfrm>
            <a:off x="45720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17" name="PlaceHolder 4"/>
          <p:cNvSpPr>
            <a:spLocks noGrp="1"/>
          </p:cNvSpPr>
          <p:nvPr>
            <p:ph type="body"/>
          </p:nvPr>
        </p:nvSpPr>
        <p:spPr>
          <a:xfrm>
            <a:off x="467424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19" name="PlaceHolder 2"/>
          <p:cNvSpPr>
            <a:spLocks noGrp="1"/>
          </p:cNvSpPr>
          <p:nvPr>
            <p:ph type="body"/>
          </p:nvPr>
        </p:nvSpPr>
        <p:spPr>
          <a:xfrm>
            <a:off x="457200" y="1600200"/>
            <a:ext cx="4015800" cy="4525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20" name="PlaceHolder 3"/>
          <p:cNvSpPr>
            <a:spLocks noGrp="1"/>
          </p:cNvSpPr>
          <p:nvPr>
            <p:ph type="body"/>
          </p:nvPr>
        </p:nvSpPr>
        <p:spPr>
          <a:xfrm>
            <a:off x="467424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21" name="PlaceHolder 4"/>
          <p:cNvSpPr>
            <a:spLocks noGrp="1"/>
          </p:cNvSpPr>
          <p:nvPr>
            <p:ph type="body"/>
          </p:nvPr>
        </p:nvSpPr>
        <p:spPr>
          <a:xfrm>
            <a:off x="4674240" y="396432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tIns="0" rIns="0" bIns="0" anchor="ctr"/>
          <a:lstStyle/>
          <a:p>
            <a:endParaRPr lang="fr-FR" sz="4400" strike="noStrike" spc="-1">
              <a:solidFill>
                <a:srgbClr val="292945"/>
              </a:solidFill>
              <a:uFill>
                <a:solidFill>
                  <a:srgbClr val="FFFFFF"/>
                </a:solidFill>
              </a:uFill>
              <a:latin typeface="Arial"/>
            </a:endParaRPr>
          </a:p>
        </p:txBody>
      </p:sp>
      <p:sp>
        <p:nvSpPr>
          <p:cNvPr id="23" name="PlaceHolder 2"/>
          <p:cNvSpPr>
            <a:spLocks noGrp="1"/>
          </p:cNvSpPr>
          <p:nvPr>
            <p:ph type="body"/>
          </p:nvPr>
        </p:nvSpPr>
        <p:spPr>
          <a:xfrm>
            <a:off x="45720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24" name="PlaceHolder 3"/>
          <p:cNvSpPr>
            <a:spLocks noGrp="1"/>
          </p:cNvSpPr>
          <p:nvPr>
            <p:ph type="body"/>
          </p:nvPr>
        </p:nvSpPr>
        <p:spPr>
          <a:xfrm>
            <a:off x="4674240" y="1600200"/>
            <a:ext cx="401580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
        <p:nvSpPr>
          <p:cNvPr id="25" name="PlaceHolder 4"/>
          <p:cNvSpPr>
            <a:spLocks noGrp="1"/>
          </p:cNvSpPr>
          <p:nvPr>
            <p:ph type="body"/>
          </p:nvPr>
        </p:nvSpPr>
        <p:spPr>
          <a:xfrm>
            <a:off x="457200" y="3964320"/>
            <a:ext cx="8229240" cy="2158560"/>
          </a:xfrm>
          <a:prstGeom prst="rect">
            <a:avLst/>
          </a:prstGeom>
        </p:spPr>
        <p:txBody>
          <a:bodyPr lIns="0" tIns="0" rIns="0" bIns="0"/>
          <a:lstStyle/>
          <a:p>
            <a:endParaRPr lang="fr-FR" sz="3200" strike="noStrike" spc="-1">
              <a:solidFill>
                <a:srgbClr val="292945"/>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722160" y="4406760"/>
            <a:ext cx="7772040" cy="1361880"/>
          </a:xfrm>
          <a:prstGeom prst="rect">
            <a:avLst/>
          </a:prstGeom>
        </p:spPr>
        <p:txBody>
          <a:bodyPr/>
          <a:lstStyle/>
          <a:p>
            <a:pPr>
              <a:lnSpc>
                <a:spcPct val="100000"/>
              </a:lnSpc>
            </a:pPr>
            <a:r>
              <a:rPr lang="fr-FR" sz="4000" b="1" strike="noStrike" cap="all" spc="-1">
                <a:solidFill>
                  <a:srgbClr val="292945"/>
                </a:solidFill>
                <a:uFill>
                  <a:solidFill>
                    <a:srgbClr val="FFFFFF"/>
                  </a:solidFill>
                </a:uFill>
                <a:latin typeface="Calibri"/>
              </a:rPr>
              <a:t>Cliquez pour modifier le style du titre</a:t>
            </a:r>
            <a:endParaRPr lang="fr-FR" sz="4400" strike="noStrike" spc="-1">
              <a:solidFill>
                <a:srgbClr val="292945"/>
              </a:solidFill>
              <a:uFill>
                <a:solidFill>
                  <a:srgbClr val="FFFFFF"/>
                </a:solidFill>
              </a:uFill>
              <a:latin typeface="Arial"/>
            </a:endParaRPr>
          </a:p>
        </p:txBody>
      </p:sp>
      <p:sp>
        <p:nvSpPr>
          <p:cNvPr id="6" name="PlaceHolder 2"/>
          <p:cNvSpPr>
            <a:spLocks noGrp="1"/>
          </p:cNvSpPr>
          <p:nvPr>
            <p:ph type="body"/>
          </p:nvPr>
        </p:nvSpPr>
        <p:spPr>
          <a:xfrm>
            <a:off x="722160" y="2906640"/>
            <a:ext cx="7772040" cy="1499760"/>
          </a:xfrm>
          <a:prstGeom prst="rect">
            <a:avLst/>
          </a:prstGeom>
        </p:spPr>
        <p:txBody>
          <a:bodyPr anchor="b"/>
          <a:lstStyle/>
          <a:p>
            <a:pPr marL="432000" indent="-324000">
              <a:buClr>
                <a:srgbClr val="000000"/>
              </a:buClr>
              <a:buSzPct val="45000"/>
              <a:buFont typeface="Wingdings" charset="2"/>
              <a:buChar char=""/>
            </a:pPr>
            <a:r>
              <a:rPr lang="fr-FR" sz="2000" strike="noStrike" spc="-1">
                <a:solidFill>
                  <a:srgbClr val="8E8E94"/>
                </a:solidFill>
                <a:uFill>
                  <a:solidFill>
                    <a:srgbClr val="FFFFFF"/>
                  </a:solidFill>
                </a:uFill>
                <a:latin typeface="Calibri"/>
              </a:rPr>
              <a:t>Cliquez pour éditer le format du plan de texte</a:t>
            </a:r>
            <a:endParaRPr lang="fr-FR" sz="2000" strike="noStrike" spc="-1">
              <a:solidFill>
                <a:srgbClr val="292945"/>
              </a:solidFill>
              <a:uFill>
                <a:solidFill>
                  <a:srgbClr val="FFFFFF"/>
                </a:solidFill>
              </a:uFill>
              <a:latin typeface="Calibri"/>
            </a:endParaRPr>
          </a:p>
          <a:p>
            <a:pPr marL="864000" lvl="1" indent="-324000">
              <a:buClr>
                <a:srgbClr val="000000"/>
              </a:buClr>
              <a:buSzPct val="75000"/>
              <a:buFont typeface="Symbol" charset="2"/>
              <a:buChar char=""/>
            </a:pPr>
            <a:r>
              <a:rPr lang="fr-FR" sz="2000" strike="noStrike" spc="-1">
                <a:solidFill>
                  <a:srgbClr val="8E8E94"/>
                </a:solidFill>
                <a:uFill>
                  <a:solidFill>
                    <a:srgbClr val="FFFFFF"/>
                  </a:solidFill>
                </a:uFill>
                <a:latin typeface="Calibri"/>
              </a:rPr>
              <a:t>Second niveau de plan</a:t>
            </a:r>
            <a:endParaRPr lang="fr-FR" sz="2000" strike="noStrike" spc="-1">
              <a:solidFill>
                <a:srgbClr val="292945"/>
              </a:solidFill>
              <a:uFill>
                <a:solidFill>
                  <a:srgbClr val="FFFFFF"/>
                </a:solidFill>
              </a:uFill>
              <a:latin typeface="Calibri"/>
            </a:endParaRPr>
          </a:p>
          <a:p>
            <a:pPr marL="1296000" lvl="2" indent="-288000">
              <a:buClr>
                <a:srgbClr val="000000"/>
              </a:buClr>
              <a:buSzPct val="45000"/>
              <a:buFont typeface="Wingdings" charset="2"/>
              <a:buChar char=""/>
            </a:pPr>
            <a:r>
              <a:rPr lang="fr-FR" sz="2000" strike="noStrike" spc="-1">
                <a:solidFill>
                  <a:srgbClr val="8E8E94"/>
                </a:solidFill>
                <a:uFill>
                  <a:solidFill>
                    <a:srgbClr val="FFFFFF"/>
                  </a:solidFill>
                </a:uFill>
                <a:latin typeface="Calibri"/>
              </a:rPr>
              <a:t>Troisième niveau de plan</a:t>
            </a:r>
            <a:endParaRPr lang="fr-FR" sz="2000" strike="noStrike" spc="-1">
              <a:solidFill>
                <a:srgbClr val="292945"/>
              </a:solidFill>
              <a:uFill>
                <a:solidFill>
                  <a:srgbClr val="FFFFFF"/>
                </a:solidFill>
              </a:uFill>
              <a:latin typeface="Calibri"/>
            </a:endParaRPr>
          </a:p>
          <a:p>
            <a:pPr marL="1728000" lvl="3" indent="-216000">
              <a:buClr>
                <a:srgbClr val="000000"/>
              </a:buClr>
              <a:buSzPct val="75000"/>
              <a:buFont typeface="Symbol" charset="2"/>
              <a:buChar char=""/>
            </a:pPr>
            <a:r>
              <a:rPr lang="fr-FR" sz="2000" strike="noStrike" spc="-1">
                <a:solidFill>
                  <a:srgbClr val="8E8E94"/>
                </a:solidFill>
                <a:uFill>
                  <a:solidFill>
                    <a:srgbClr val="FFFFFF"/>
                  </a:solidFill>
                </a:uFill>
                <a:latin typeface="Calibri"/>
              </a:rPr>
              <a:t>Quatrième niveau de plan</a:t>
            </a:r>
            <a:endParaRPr lang="fr-FR" sz="2000" strike="noStrike" spc="-1">
              <a:solidFill>
                <a:srgbClr val="292945"/>
              </a:solidFill>
              <a:uFill>
                <a:solidFill>
                  <a:srgbClr val="FFFFFF"/>
                </a:solidFill>
              </a:uFill>
              <a:latin typeface="Calibri"/>
            </a:endParaRPr>
          </a:p>
          <a:p>
            <a:pPr marL="2160000" lvl="4" indent="-216000">
              <a:buClr>
                <a:srgbClr val="000000"/>
              </a:buClr>
              <a:buSzPct val="45000"/>
              <a:buFont typeface="Wingdings" charset="2"/>
              <a:buChar char=""/>
            </a:pPr>
            <a:r>
              <a:rPr lang="fr-FR" sz="2000" strike="noStrike" spc="-1">
                <a:solidFill>
                  <a:srgbClr val="8E8E94"/>
                </a:solidFill>
                <a:uFill>
                  <a:solidFill>
                    <a:srgbClr val="FFFFFF"/>
                  </a:solidFill>
                </a:uFill>
                <a:latin typeface="Calibri"/>
              </a:rPr>
              <a:t>Cinquième niveau de plan</a:t>
            </a:r>
            <a:endParaRPr lang="fr-FR" sz="2000" strike="noStrike" spc="-1">
              <a:solidFill>
                <a:srgbClr val="292945"/>
              </a:solidFill>
              <a:uFill>
                <a:solidFill>
                  <a:srgbClr val="FFFFFF"/>
                </a:solidFill>
              </a:uFill>
              <a:latin typeface="Calibri"/>
            </a:endParaRPr>
          </a:p>
          <a:p>
            <a:pPr marL="2592000" lvl="5" indent="-216000">
              <a:buClr>
                <a:srgbClr val="000000"/>
              </a:buClr>
              <a:buSzPct val="45000"/>
              <a:buFont typeface="Wingdings" charset="2"/>
              <a:buChar char=""/>
            </a:pPr>
            <a:r>
              <a:rPr lang="fr-FR" sz="2000" strike="noStrike" spc="-1">
                <a:solidFill>
                  <a:srgbClr val="8E8E94"/>
                </a:solidFill>
                <a:uFill>
                  <a:solidFill>
                    <a:srgbClr val="FFFFFF"/>
                  </a:solidFill>
                </a:uFill>
                <a:latin typeface="Calibri"/>
              </a:rPr>
              <a:t>Sixième niveau de plan</a:t>
            </a:r>
            <a:endParaRPr lang="fr-FR" sz="2000" strike="noStrike" spc="-1">
              <a:solidFill>
                <a:srgbClr val="292945"/>
              </a:solidFill>
              <a:uFill>
                <a:solidFill>
                  <a:srgbClr val="FFFFFF"/>
                </a:solidFill>
              </a:uFill>
              <a:latin typeface="Calibri"/>
            </a:endParaRPr>
          </a:p>
          <a:p>
            <a:pPr>
              <a:lnSpc>
                <a:spcPct val="100000"/>
              </a:lnSpc>
            </a:pPr>
            <a:r>
              <a:rPr lang="fr-FR" sz="2000" strike="noStrike" spc="-1">
                <a:solidFill>
                  <a:srgbClr val="8E8E94"/>
                </a:solidFill>
                <a:uFill>
                  <a:solidFill>
                    <a:srgbClr val="FFFFFF"/>
                  </a:solidFill>
                </a:uFill>
                <a:latin typeface="Calibri"/>
              </a:rPr>
              <a:t>Septième niveau de planCliquez pour modifier les styles du texte du masque</a:t>
            </a:r>
            <a:endParaRPr lang="fr-FR" sz="2000" strike="noStrike" spc="-1">
              <a:solidFill>
                <a:srgbClr val="292945"/>
              </a:solidFill>
              <a:uFill>
                <a:solidFill>
                  <a:srgbClr val="FFFFFF"/>
                </a:solidFill>
              </a:uFill>
              <a:latin typeface="Calibri"/>
            </a:endParaRPr>
          </a:p>
        </p:txBody>
      </p:sp>
      <p:sp>
        <p:nvSpPr>
          <p:cNvPr id="2"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fr-FR" sz="1200" strike="noStrike" spc="-1">
                <a:solidFill>
                  <a:srgbClr val="8E8E94"/>
                </a:solidFill>
                <a:uFill>
                  <a:solidFill>
                    <a:srgbClr val="FFFFFF"/>
                  </a:solidFill>
                </a:uFill>
                <a:latin typeface="Calibri"/>
              </a:rPr>
              <a:t>18/04/2018</a:t>
            </a:r>
            <a:endParaRPr lang="fr-FR" sz="1400" strike="noStrike" spc="-1">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124080" y="6356520"/>
            <a:ext cx="2895120" cy="364680"/>
          </a:xfrm>
          <a:prstGeom prst="rect">
            <a:avLst/>
          </a:prstGeom>
        </p:spPr>
        <p:txBody>
          <a:bodyPr anchor="ctr"/>
          <a:lstStyle/>
          <a:p>
            <a:endParaRPr lang="fr-FR" sz="2400" strike="noStrike" spc="-1">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88C62E18-1CCF-41EC-86CE-FBBA0DAB396E}" type="slidenum">
              <a:rPr lang="fr-FR" sz="1200" strike="noStrike" spc="-1">
                <a:solidFill>
                  <a:srgbClr val="8D8D94"/>
                </a:solidFill>
                <a:uFill>
                  <a:solidFill>
                    <a:srgbClr val="FFFFFF"/>
                  </a:solidFill>
                </a:uFill>
                <a:latin typeface="Calibri"/>
              </a:rPr>
              <a:t>‹N°›</a:t>
            </a:fld>
            <a:endParaRPr lang="fr-FR" sz="140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fr-FR" sz="4400" strike="noStrike" spc="-1">
                <a:solidFill>
                  <a:srgbClr val="292945"/>
                </a:solidFill>
                <a:uFill>
                  <a:solidFill>
                    <a:srgbClr val="FFFFFF"/>
                  </a:solidFill>
                </a:uFill>
                <a:latin typeface="Calibri"/>
              </a:rPr>
              <a:t>Cliquez pour modifier le style du titre</a:t>
            </a:r>
            <a:endParaRPr lang="fr-FR" sz="4400" strike="noStrike" spc="-1">
              <a:solidFill>
                <a:srgbClr val="292945"/>
              </a:solidFill>
              <a:uFill>
                <a:solidFill>
                  <a:srgbClr val="FFFFFF"/>
                </a:solidFill>
              </a:uFill>
              <a:latin typeface="Arial"/>
            </a:endParaRPr>
          </a:p>
        </p:txBody>
      </p:sp>
      <p:sp>
        <p:nvSpPr>
          <p:cNvPr id="40" name="PlaceHolder 2"/>
          <p:cNvSpPr>
            <a:spLocks noGrp="1"/>
          </p:cNvSpPr>
          <p:nvPr>
            <p:ph type="body"/>
          </p:nvPr>
        </p:nvSpPr>
        <p:spPr>
          <a:xfrm>
            <a:off x="457200" y="1600200"/>
            <a:ext cx="8229240" cy="4525560"/>
          </a:xfrm>
          <a:prstGeom prst="rect">
            <a:avLst/>
          </a:prstGeom>
        </p:spPr>
        <p:txBody>
          <a:bodyPr/>
          <a:lstStyle/>
          <a:p>
            <a:pPr marL="432000" indent="-324000">
              <a:buClr>
                <a:srgbClr val="000000"/>
              </a:buClr>
              <a:buSzPct val="45000"/>
              <a:buFont typeface="Wingdings" charset="2"/>
              <a:buChar char=""/>
            </a:pPr>
            <a:r>
              <a:rPr lang="fr-FR" sz="3200" strike="noStrike" spc="-1">
                <a:solidFill>
                  <a:srgbClr val="292945"/>
                </a:solidFill>
                <a:uFill>
                  <a:solidFill>
                    <a:srgbClr val="FFFFFF"/>
                  </a:solidFill>
                </a:uFill>
                <a:latin typeface="Calibri"/>
              </a:rPr>
              <a:t>Cliquez pour éditer le format du plan de texte</a:t>
            </a:r>
          </a:p>
          <a:p>
            <a:pPr marL="864000" lvl="1" indent="-324000">
              <a:buClr>
                <a:srgbClr val="000000"/>
              </a:buClr>
              <a:buSzPct val="75000"/>
              <a:buFont typeface="Symbol" charset="2"/>
              <a:buChar char=""/>
            </a:pPr>
            <a:r>
              <a:rPr lang="fr-FR" sz="3200" strike="noStrike" spc="-1">
                <a:solidFill>
                  <a:srgbClr val="292945"/>
                </a:solidFill>
                <a:uFill>
                  <a:solidFill>
                    <a:srgbClr val="FFFFFF"/>
                  </a:solidFill>
                </a:uFill>
                <a:latin typeface="Calibri"/>
              </a:rPr>
              <a:t>Second niveau de plan</a:t>
            </a:r>
          </a:p>
          <a:p>
            <a:pPr marL="1296000" lvl="2" indent="-288000">
              <a:buClr>
                <a:srgbClr val="000000"/>
              </a:buClr>
              <a:buSzPct val="45000"/>
              <a:buFont typeface="Wingdings" charset="2"/>
              <a:buChar char=""/>
            </a:pPr>
            <a:r>
              <a:rPr lang="fr-FR" sz="3200" strike="noStrike" spc="-1">
                <a:solidFill>
                  <a:srgbClr val="292945"/>
                </a:solidFill>
                <a:uFill>
                  <a:solidFill>
                    <a:srgbClr val="FFFFFF"/>
                  </a:solidFill>
                </a:uFill>
                <a:latin typeface="Calibri"/>
              </a:rPr>
              <a:t>Troisième niveau de plan</a:t>
            </a:r>
          </a:p>
          <a:p>
            <a:pPr marL="1728000" lvl="3" indent="-216000">
              <a:buClr>
                <a:srgbClr val="000000"/>
              </a:buClr>
              <a:buSzPct val="75000"/>
              <a:buFont typeface="Symbol" charset="2"/>
              <a:buChar char=""/>
            </a:pPr>
            <a:r>
              <a:rPr lang="fr-FR" sz="3200" strike="noStrike" spc="-1">
                <a:solidFill>
                  <a:srgbClr val="292945"/>
                </a:solidFill>
                <a:uFill>
                  <a:solidFill>
                    <a:srgbClr val="FFFFFF"/>
                  </a:solidFill>
                </a:uFill>
                <a:latin typeface="Calibri"/>
              </a:rPr>
              <a:t>Quatrième niveau de plan</a:t>
            </a:r>
          </a:p>
          <a:p>
            <a:pPr marL="2160000" lvl="4" indent="-216000">
              <a:buClr>
                <a:srgbClr val="000000"/>
              </a:buClr>
              <a:buSzPct val="45000"/>
              <a:buFont typeface="Wingdings" charset="2"/>
              <a:buChar char=""/>
            </a:pPr>
            <a:r>
              <a:rPr lang="fr-FR" sz="3200" strike="noStrike" spc="-1">
                <a:solidFill>
                  <a:srgbClr val="292945"/>
                </a:solidFill>
                <a:uFill>
                  <a:solidFill>
                    <a:srgbClr val="FFFFFF"/>
                  </a:solidFill>
                </a:uFill>
                <a:latin typeface="Calibri"/>
              </a:rPr>
              <a:t>Cinquième niveau de plan</a:t>
            </a:r>
          </a:p>
          <a:p>
            <a:pPr marL="2592000" lvl="5" indent="-216000">
              <a:buClr>
                <a:srgbClr val="000000"/>
              </a:buClr>
              <a:buSzPct val="45000"/>
              <a:buFont typeface="Wingdings" charset="2"/>
              <a:buChar char=""/>
            </a:pPr>
            <a:r>
              <a:rPr lang="fr-FR" sz="3200" strike="noStrike" spc="-1">
                <a:solidFill>
                  <a:srgbClr val="292945"/>
                </a:solidFill>
                <a:uFill>
                  <a:solidFill>
                    <a:srgbClr val="FFFFFF"/>
                  </a:solidFill>
                </a:uFill>
                <a:latin typeface="Calibri"/>
              </a:rPr>
              <a:t>Sixième niveau de plan</a:t>
            </a:r>
          </a:p>
          <a:p>
            <a:pPr marL="343080" indent="-342720">
              <a:lnSpc>
                <a:spcPct val="100000"/>
              </a:lnSpc>
              <a:buClr>
                <a:srgbClr val="292945"/>
              </a:buClr>
              <a:buFont typeface="Arial"/>
              <a:buChar char="•"/>
            </a:pPr>
            <a:r>
              <a:rPr lang="fr-FR" sz="3200" strike="noStrike" spc="-1">
                <a:solidFill>
                  <a:srgbClr val="292945"/>
                </a:solidFill>
                <a:uFill>
                  <a:solidFill>
                    <a:srgbClr val="FFFFFF"/>
                  </a:solidFill>
                </a:uFill>
                <a:latin typeface="Calibri"/>
              </a:rPr>
              <a:t>Septième niveau de planCliquez pour modifier les styles du texte du masque</a:t>
            </a:r>
          </a:p>
          <a:p>
            <a:pPr marL="743040" lvl="1" indent="-285480">
              <a:lnSpc>
                <a:spcPct val="100000"/>
              </a:lnSpc>
              <a:buClr>
                <a:srgbClr val="292945"/>
              </a:buClr>
              <a:buFont typeface="Arial"/>
              <a:buChar char="–"/>
            </a:pPr>
            <a:r>
              <a:rPr lang="fr-FR" sz="2800" strike="noStrike" spc="-1">
                <a:solidFill>
                  <a:srgbClr val="292945"/>
                </a:solidFill>
                <a:uFill>
                  <a:solidFill>
                    <a:srgbClr val="FFFFFF"/>
                  </a:solidFill>
                </a:uFill>
                <a:latin typeface="Calibri"/>
              </a:rPr>
              <a:t>Deuxième niveau</a:t>
            </a:r>
            <a:endParaRPr lang="fr-FR" sz="3200" strike="noStrike" spc="-1">
              <a:solidFill>
                <a:srgbClr val="292945"/>
              </a:solidFill>
              <a:uFill>
                <a:solidFill>
                  <a:srgbClr val="FFFFFF"/>
                </a:solidFill>
              </a:uFill>
              <a:latin typeface="Calibri"/>
            </a:endParaRPr>
          </a:p>
          <a:p>
            <a:pPr marL="1143000" lvl="2" indent="-228240">
              <a:lnSpc>
                <a:spcPct val="100000"/>
              </a:lnSpc>
              <a:buClr>
                <a:srgbClr val="292945"/>
              </a:buClr>
              <a:buFont typeface="Arial"/>
              <a:buChar char="•"/>
            </a:pPr>
            <a:r>
              <a:rPr lang="fr-FR" sz="2400" strike="noStrike" spc="-1">
                <a:solidFill>
                  <a:srgbClr val="292945"/>
                </a:solidFill>
                <a:uFill>
                  <a:solidFill>
                    <a:srgbClr val="FFFFFF"/>
                  </a:solidFill>
                </a:uFill>
                <a:latin typeface="Calibri"/>
              </a:rPr>
              <a:t>Troisième niveau</a:t>
            </a:r>
            <a:endParaRPr lang="fr-FR" sz="3200" strike="noStrike" spc="-1">
              <a:solidFill>
                <a:srgbClr val="292945"/>
              </a:solidFill>
              <a:uFill>
                <a:solidFill>
                  <a:srgbClr val="FFFFFF"/>
                </a:solidFill>
              </a:uFill>
              <a:latin typeface="Calibri"/>
            </a:endParaRPr>
          </a:p>
          <a:p>
            <a:pPr marL="1600200" lvl="3" indent="-228240">
              <a:lnSpc>
                <a:spcPct val="100000"/>
              </a:lnSpc>
              <a:buClr>
                <a:srgbClr val="292945"/>
              </a:buClr>
              <a:buFont typeface="Arial"/>
              <a:buChar char="–"/>
            </a:pPr>
            <a:r>
              <a:rPr lang="fr-FR" sz="2000" strike="noStrike" spc="-1">
                <a:solidFill>
                  <a:srgbClr val="292945"/>
                </a:solidFill>
                <a:uFill>
                  <a:solidFill>
                    <a:srgbClr val="FFFFFF"/>
                  </a:solidFill>
                </a:uFill>
                <a:latin typeface="Calibri"/>
              </a:rPr>
              <a:t>Quatrième niveau</a:t>
            </a:r>
            <a:endParaRPr lang="fr-FR" sz="3200" strike="noStrike" spc="-1">
              <a:solidFill>
                <a:srgbClr val="292945"/>
              </a:solidFill>
              <a:uFill>
                <a:solidFill>
                  <a:srgbClr val="FFFFFF"/>
                </a:solidFill>
              </a:uFill>
              <a:latin typeface="Calibri"/>
            </a:endParaRPr>
          </a:p>
          <a:p>
            <a:pPr marL="2057400" lvl="4" indent="-228240">
              <a:lnSpc>
                <a:spcPct val="100000"/>
              </a:lnSpc>
              <a:buClr>
                <a:srgbClr val="292945"/>
              </a:buClr>
              <a:buFont typeface="Arial"/>
              <a:buChar char="»"/>
            </a:pPr>
            <a:r>
              <a:rPr lang="fr-FR" sz="2000" strike="noStrike" spc="-1">
                <a:solidFill>
                  <a:srgbClr val="292945"/>
                </a:solidFill>
                <a:uFill>
                  <a:solidFill>
                    <a:srgbClr val="FFFFFF"/>
                  </a:solidFill>
                </a:uFill>
                <a:latin typeface="Calibri"/>
              </a:rPr>
              <a:t>Cinquième niveau</a:t>
            </a:r>
            <a:endParaRPr lang="fr-FR" sz="3200" strike="noStrike" spc="-1">
              <a:solidFill>
                <a:srgbClr val="292945"/>
              </a:solidFill>
              <a:uFill>
                <a:solidFill>
                  <a:srgbClr val="FFFFFF"/>
                </a:solidFill>
              </a:uFill>
              <a:latin typeface="Calibri"/>
            </a:endParaRPr>
          </a:p>
        </p:txBody>
      </p:sp>
      <p:sp>
        <p:nvSpPr>
          <p:cNvPr id="41"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fr-FR" sz="1200" strike="noStrike" spc="-1">
                <a:solidFill>
                  <a:srgbClr val="8E8E94"/>
                </a:solidFill>
                <a:uFill>
                  <a:solidFill>
                    <a:srgbClr val="FFFFFF"/>
                  </a:solidFill>
                </a:uFill>
                <a:latin typeface="Calibri"/>
              </a:rPr>
              <a:t>18/04/2018</a:t>
            </a:r>
            <a:endParaRPr lang="fr-FR" sz="1400" strike="noStrike" spc="-1">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3124080" y="6356520"/>
            <a:ext cx="2895120" cy="364680"/>
          </a:xfrm>
          <a:prstGeom prst="rect">
            <a:avLst/>
          </a:prstGeom>
        </p:spPr>
        <p:txBody>
          <a:bodyPr anchor="ctr"/>
          <a:lstStyle/>
          <a:p>
            <a:endParaRPr lang="fr-FR" sz="2400" strike="noStrike" spc="-1">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AC8972CB-FA9B-4048-ACC0-2628BB3A4FF3}" type="slidenum">
              <a:rPr lang="fr-FR" sz="1200" strike="noStrike" spc="-1">
                <a:solidFill>
                  <a:srgbClr val="8D8D94"/>
                </a:solidFill>
                <a:uFill>
                  <a:solidFill>
                    <a:srgbClr val="FFFFFF"/>
                  </a:solidFill>
                </a:uFill>
                <a:latin typeface="Calibri"/>
              </a:rPr>
              <a:t>‹N°›</a:t>
            </a:fld>
            <a:endParaRPr lang="fr-FR" sz="140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5908026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7675202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5123789-744C-437B-8994-88A87A7D0F91}" type="datetimeFigureOut">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19/10/2020</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90EE78-C4DA-449E-9E55-6B96DE3A7797}"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475466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6.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37.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0.xml"/><Relationship Id="rId1" Type="http://schemas.openxmlformats.org/officeDocument/2006/relationships/slideLayout" Target="../slideLayouts/slideLayout4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Image 4"/>
          <p:cNvPicPr/>
          <p:nvPr/>
        </p:nvPicPr>
        <p:blipFill>
          <a:blip r:embed="rId3"/>
          <a:stretch/>
        </p:blipFill>
        <p:spPr>
          <a:xfrm>
            <a:off x="6742811" y="639153"/>
            <a:ext cx="1439640" cy="818640"/>
          </a:xfrm>
          <a:prstGeom prst="rect">
            <a:avLst/>
          </a:prstGeom>
          <a:ln w="9360">
            <a:noFill/>
          </a:ln>
        </p:spPr>
      </p:pic>
      <p:pic>
        <p:nvPicPr>
          <p:cNvPr id="3" name="Imag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2051" y="317841"/>
            <a:ext cx="1737360" cy="2279904"/>
          </a:xfrm>
          <a:prstGeom prst="rect">
            <a:avLst/>
          </a:prstGeom>
        </p:spPr>
      </p:pic>
      <p:sp>
        <p:nvSpPr>
          <p:cNvPr id="5" name="CustomShape 3"/>
          <p:cNvSpPr/>
          <p:nvPr/>
        </p:nvSpPr>
        <p:spPr>
          <a:xfrm>
            <a:off x="542051" y="2597745"/>
            <a:ext cx="8229240" cy="3698891"/>
          </a:xfrm>
          <a:prstGeom prst="rect">
            <a:avLst/>
          </a:prstGeom>
          <a:solidFill>
            <a:srgbClr val="C21C6B"/>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4800" b="1" strike="noStrike" spc="-1" dirty="0" smtClean="0">
                <a:solidFill>
                  <a:srgbClr val="FFFFFF"/>
                </a:solidFill>
                <a:uFill>
                  <a:solidFill>
                    <a:srgbClr val="FFFFFF"/>
                  </a:solidFill>
                </a:uFill>
                <a:latin typeface="Calibri"/>
              </a:rPr>
              <a:t>VALEURS de la REPUBLIQUE</a:t>
            </a:r>
          </a:p>
          <a:p>
            <a:pPr algn="ctr">
              <a:lnSpc>
                <a:spcPct val="100000"/>
              </a:lnSpc>
            </a:pPr>
            <a:r>
              <a:rPr lang="fr-FR" sz="4800" b="1" spc="-1" dirty="0" smtClean="0">
                <a:solidFill>
                  <a:srgbClr val="FFFFFF"/>
                </a:solidFill>
                <a:uFill>
                  <a:solidFill>
                    <a:srgbClr val="FFFFFF"/>
                  </a:solidFill>
                </a:uFill>
                <a:latin typeface="Calibri"/>
              </a:rPr>
              <a:t>LAICITE</a:t>
            </a:r>
          </a:p>
          <a:p>
            <a:pPr algn="ctr">
              <a:lnSpc>
                <a:spcPct val="100000"/>
              </a:lnSpc>
            </a:pPr>
            <a:r>
              <a:rPr lang="fr-FR" sz="4800" b="1" strike="noStrike" spc="-1" dirty="0" smtClean="0">
                <a:solidFill>
                  <a:srgbClr val="FFFFFF"/>
                </a:solidFill>
                <a:uFill>
                  <a:solidFill>
                    <a:srgbClr val="FFFFFF"/>
                  </a:solidFill>
                </a:uFill>
                <a:latin typeface="Calibri"/>
              </a:rPr>
              <a:t>RACISME ET ANTISEMITISME </a:t>
            </a:r>
            <a:r>
              <a:rPr lang="fr-FR" sz="1800" b="1" strike="noStrike" spc="-1" dirty="0">
                <a:solidFill>
                  <a:srgbClr val="EB75AD"/>
                </a:solidFill>
                <a:uFill>
                  <a:solidFill>
                    <a:srgbClr val="FFFFFF"/>
                  </a:solidFill>
                </a:uFill>
                <a:latin typeface="Calibri"/>
              </a:rPr>
              <a:t>
</a:t>
            </a:r>
            <a:endParaRPr lang="fr-FR" sz="36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TextShape 1"/>
          <p:cNvSpPr txBox="1"/>
          <p:nvPr/>
        </p:nvSpPr>
        <p:spPr>
          <a:xfrm>
            <a:off x="610567" y="1791478"/>
            <a:ext cx="8230313" cy="4233482"/>
          </a:xfrm>
          <a:prstGeom prst="rect">
            <a:avLst/>
          </a:prstGeom>
          <a:noFill/>
          <a:ln>
            <a:noFill/>
          </a:ln>
        </p:spPr>
        <p:txBody>
          <a:bodyPr/>
          <a:lstStyle/>
          <a:p>
            <a:pPr algn="just">
              <a:lnSpc>
                <a:spcPct val="100000"/>
              </a:lnSpc>
            </a:pPr>
            <a:r>
              <a:rPr lang="fr-FR" sz="2800" b="1" strike="noStrike" spc="-1" dirty="0">
                <a:solidFill>
                  <a:srgbClr val="3E3F67"/>
                </a:solidFill>
                <a:uFill>
                  <a:solidFill>
                    <a:srgbClr val="FFFFFF"/>
                  </a:solidFill>
                </a:uFill>
                <a:latin typeface="Calibri"/>
              </a:rPr>
              <a:t>3 principes sont au fondement de la laïcité :</a:t>
            </a:r>
            <a:endParaRPr lang="fr-FR" sz="2800" strike="noStrike" spc="-1" dirty="0">
              <a:solidFill>
                <a:srgbClr val="292945"/>
              </a:solidFill>
              <a:uFill>
                <a:solidFill>
                  <a:srgbClr val="FFFFFF"/>
                </a:solidFill>
              </a:uFill>
              <a:latin typeface="Calibri"/>
            </a:endParaRPr>
          </a:p>
          <a:p>
            <a:pPr marL="914400" algn="just"/>
            <a:endParaRPr lang="fr-FR" sz="2800" strike="noStrike" spc="-1" dirty="0">
              <a:solidFill>
                <a:srgbClr val="292945"/>
              </a:solidFill>
              <a:uFill>
                <a:solidFill>
                  <a:srgbClr val="FFFFFF"/>
                </a:solidFill>
              </a:uFill>
              <a:latin typeface="Calibri"/>
            </a:endParaRPr>
          </a:p>
          <a:p>
            <a:pPr marL="399960" indent="-342720" algn="just">
              <a:lnSpc>
                <a:spcPct val="100000"/>
              </a:lnSpc>
              <a:buClr>
                <a:srgbClr val="3E3F67"/>
              </a:buClr>
              <a:buFont typeface="Arial"/>
              <a:buChar char="•"/>
            </a:pPr>
            <a:r>
              <a:rPr lang="fr-FR" sz="2800" b="1" strike="noStrike" spc="-1" dirty="0">
                <a:solidFill>
                  <a:srgbClr val="3E3F67"/>
                </a:solidFill>
                <a:uFill>
                  <a:solidFill>
                    <a:srgbClr val="FFFFFF"/>
                  </a:solidFill>
                </a:uFill>
                <a:latin typeface="Calibri"/>
              </a:rPr>
              <a:t>La  séparation des Eglises et de l’Etat </a:t>
            </a:r>
            <a:endParaRPr lang="fr-FR" sz="2800" b="1" spc="-1" dirty="0">
              <a:solidFill>
                <a:srgbClr val="3E3F67"/>
              </a:solidFill>
              <a:uFill>
                <a:solidFill>
                  <a:srgbClr val="FFFFFF"/>
                </a:solidFill>
              </a:uFill>
              <a:latin typeface="Calibri"/>
            </a:endParaRPr>
          </a:p>
          <a:p>
            <a:pPr marL="399960" indent="-342720" algn="just">
              <a:lnSpc>
                <a:spcPct val="100000"/>
              </a:lnSpc>
              <a:buClr>
                <a:srgbClr val="3E3F67"/>
              </a:buClr>
              <a:buFont typeface="Arial"/>
              <a:buChar char="•"/>
            </a:pPr>
            <a:endParaRPr lang="fr-FR" sz="2800" strike="noStrike" spc="-1" dirty="0">
              <a:solidFill>
                <a:srgbClr val="292945"/>
              </a:solidFill>
              <a:uFill>
                <a:solidFill>
                  <a:srgbClr val="FFFFFF"/>
                </a:solidFill>
              </a:uFill>
              <a:latin typeface="Calibri"/>
            </a:endParaRPr>
          </a:p>
          <a:p>
            <a:pPr marL="399960" indent="-342720" algn="just">
              <a:lnSpc>
                <a:spcPct val="100000"/>
              </a:lnSpc>
              <a:buClr>
                <a:srgbClr val="3E3F67"/>
              </a:buClr>
              <a:buFont typeface="Arial"/>
              <a:buChar char="•"/>
            </a:pPr>
            <a:r>
              <a:rPr lang="fr-FR" sz="2800" b="1" strike="noStrike" spc="-1" dirty="0">
                <a:solidFill>
                  <a:srgbClr val="3E3F67"/>
                </a:solidFill>
                <a:uFill>
                  <a:solidFill>
                    <a:srgbClr val="FFFFFF"/>
                  </a:solidFill>
                </a:uFill>
                <a:latin typeface="Calibri"/>
              </a:rPr>
              <a:t>La neutralité de l’Etat </a:t>
            </a:r>
            <a:endParaRPr lang="fr-FR" sz="2800" b="1" strike="noStrike" spc="-1" dirty="0" smtClean="0">
              <a:solidFill>
                <a:srgbClr val="3E3F67"/>
              </a:solidFill>
              <a:uFill>
                <a:solidFill>
                  <a:srgbClr val="FFFFFF"/>
                </a:solidFill>
              </a:uFill>
              <a:latin typeface="Calibri"/>
            </a:endParaRPr>
          </a:p>
          <a:p>
            <a:pPr marL="57240" algn="just">
              <a:lnSpc>
                <a:spcPct val="100000"/>
              </a:lnSpc>
            </a:pPr>
            <a:endParaRPr lang="fr-FR" sz="2800" strike="noStrike" spc="-1" dirty="0">
              <a:solidFill>
                <a:srgbClr val="292945"/>
              </a:solidFill>
              <a:uFill>
                <a:solidFill>
                  <a:srgbClr val="FFFFFF"/>
                </a:solidFill>
              </a:uFill>
              <a:latin typeface="Calibri"/>
            </a:endParaRPr>
          </a:p>
          <a:p>
            <a:pPr marL="399960" indent="-342720" algn="just">
              <a:lnSpc>
                <a:spcPct val="100000"/>
              </a:lnSpc>
              <a:buClr>
                <a:srgbClr val="3E3F67"/>
              </a:buClr>
              <a:buFont typeface="Arial"/>
              <a:buChar char="•"/>
            </a:pPr>
            <a:r>
              <a:rPr lang="fr-FR" sz="2800" b="1" strike="noStrike" spc="-1" dirty="0">
                <a:solidFill>
                  <a:srgbClr val="3E3F67"/>
                </a:solidFill>
                <a:uFill>
                  <a:solidFill>
                    <a:srgbClr val="FFFFFF"/>
                  </a:solidFill>
                </a:uFill>
                <a:latin typeface="Calibri"/>
              </a:rPr>
              <a:t>La liberté de </a:t>
            </a:r>
            <a:r>
              <a:rPr lang="fr-FR" sz="2800" b="1" strike="noStrike" spc="-1" dirty="0" smtClean="0">
                <a:solidFill>
                  <a:srgbClr val="3E3F67"/>
                </a:solidFill>
                <a:uFill>
                  <a:solidFill>
                    <a:srgbClr val="FFFFFF"/>
                  </a:solidFill>
                </a:uFill>
                <a:latin typeface="Calibri"/>
              </a:rPr>
              <a:t>conscience et d’exercice des cultes</a:t>
            </a:r>
            <a:endParaRPr lang="fr-FR" sz="2800" strike="noStrike" spc="-1" dirty="0">
              <a:solidFill>
                <a:srgbClr val="292945"/>
              </a:solidFill>
              <a:uFill>
                <a:solidFill>
                  <a:srgbClr val="FFFFFF"/>
                </a:solidFill>
              </a:uFill>
              <a:latin typeface="Calibri"/>
            </a:endParaRPr>
          </a:p>
        </p:txBody>
      </p:sp>
      <p:sp>
        <p:nvSpPr>
          <p:cNvPr id="6" name="CustomShape 3"/>
          <p:cNvSpPr/>
          <p:nvPr/>
        </p:nvSpPr>
        <p:spPr>
          <a:xfrm>
            <a:off x="443690" y="456955"/>
            <a:ext cx="8229240" cy="728280"/>
          </a:xfrm>
          <a:prstGeom prst="rect">
            <a:avLst/>
          </a:prstGeom>
          <a:solidFill>
            <a:srgbClr val="C21C6B"/>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3600" b="1" strike="noStrike" spc="-1" dirty="0" smtClean="0">
                <a:solidFill>
                  <a:schemeClr val="bg1">
                    <a:lumMod val="95000"/>
                  </a:schemeClr>
                </a:solidFill>
                <a:uFill>
                  <a:solidFill>
                    <a:srgbClr val="FFFFFF"/>
                  </a:solidFill>
                </a:uFill>
                <a:latin typeface="Arial"/>
              </a:rPr>
              <a:t>LA LAICITE</a:t>
            </a:r>
            <a:endParaRPr lang="fr-FR" sz="3600" b="1" strike="noStrike" spc="-1" dirty="0">
              <a:solidFill>
                <a:schemeClr val="bg1">
                  <a:lumMod val="95000"/>
                </a:schemeClr>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TextShape 1"/>
          <p:cNvSpPr txBox="1"/>
          <p:nvPr/>
        </p:nvSpPr>
        <p:spPr>
          <a:xfrm>
            <a:off x="475457" y="1805760"/>
            <a:ext cx="8229240" cy="4837636"/>
          </a:xfrm>
          <a:prstGeom prst="rect">
            <a:avLst/>
          </a:prstGeom>
          <a:noFill/>
          <a:ln>
            <a:noFill/>
          </a:ln>
        </p:spPr>
        <p:txBody>
          <a:bodyPr/>
          <a:lstStyle/>
          <a:p>
            <a:pPr marL="57240">
              <a:lnSpc>
                <a:spcPct val="100000"/>
              </a:lnSpc>
            </a:pPr>
            <a:endParaRPr lang="fr-FR" sz="28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2800" strike="noStrike" spc="-1" dirty="0">
                <a:solidFill>
                  <a:srgbClr val="3E3F67"/>
                </a:solidFill>
                <a:uFill>
                  <a:solidFill>
                    <a:srgbClr val="FFFFFF"/>
                  </a:solidFill>
                </a:uFill>
                <a:latin typeface="Calibri"/>
              </a:rPr>
              <a:t>L’État est indépendant des religions. Les religions sont aussi indépendantes en ce qui concerne leur organisation mais se doivent de respecter des normes que l’Etat édicte. Chacun doit respecter les règles de droit, quelles que soient ses convictions</a:t>
            </a:r>
            <a:r>
              <a:rPr lang="fr-FR" sz="2800" strike="noStrike" spc="-1" dirty="0" smtClean="0">
                <a:solidFill>
                  <a:srgbClr val="3E3F67"/>
                </a:solidFill>
                <a:uFill>
                  <a:solidFill>
                    <a:srgbClr val="FFFFFF"/>
                  </a:solidFill>
                </a:uFill>
                <a:latin typeface="Calibri"/>
              </a:rPr>
              <a:t>.</a:t>
            </a:r>
          </a:p>
          <a:p>
            <a:pPr marL="360" algn="just">
              <a:lnSpc>
                <a:spcPct val="100000"/>
              </a:lnSpc>
              <a:buClr>
                <a:srgbClr val="3E3F67"/>
              </a:buClr>
            </a:pPr>
            <a:endParaRPr lang="fr-FR" sz="28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2800" strike="noStrike" spc="-1" dirty="0" smtClean="0">
                <a:solidFill>
                  <a:srgbClr val="3E3F67"/>
                </a:solidFill>
                <a:uFill>
                  <a:solidFill>
                    <a:srgbClr val="FFFFFF"/>
                  </a:solidFill>
                </a:uFill>
                <a:latin typeface="Calibri"/>
              </a:rPr>
              <a:t>Le </a:t>
            </a:r>
            <a:r>
              <a:rPr lang="fr-FR" sz="2800" strike="noStrike" spc="-1" dirty="0">
                <a:solidFill>
                  <a:srgbClr val="3E3F67"/>
                </a:solidFill>
                <a:uFill>
                  <a:solidFill>
                    <a:srgbClr val="FFFFFF"/>
                  </a:solidFill>
                </a:uFill>
                <a:latin typeface="Calibri"/>
              </a:rPr>
              <a:t>principe de séparation des Eglises et de l’Etat se décline en droits et en devoirs pour tous.</a:t>
            </a:r>
            <a:endParaRPr lang="fr-FR" sz="28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327" name="CustomShape 2"/>
          <p:cNvSpPr/>
          <p:nvPr/>
        </p:nvSpPr>
        <p:spPr>
          <a:xfrm>
            <a:off x="214200" y="1201680"/>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343080" indent="-342720" algn="ctr">
              <a:lnSpc>
                <a:spcPct val="80000"/>
              </a:lnSpc>
            </a:pPr>
            <a:r>
              <a:rPr lang="fr-FR" sz="3200" b="1" strike="noStrike" spc="-1" dirty="0">
                <a:solidFill>
                  <a:srgbClr val="3E3F68"/>
                </a:solidFill>
                <a:uFill>
                  <a:solidFill>
                    <a:srgbClr val="FFFFFF"/>
                  </a:solidFill>
                </a:uFill>
                <a:latin typeface="Calibri"/>
              </a:rPr>
              <a:t>Séparation des Eglises et de l’Etat</a:t>
            </a:r>
            <a:endParaRPr lang="fr-FR" sz="32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TextShape 1"/>
          <p:cNvSpPr txBox="1"/>
          <p:nvPr/>
        </p:nvSpPr>
        <p:spPr>
          <a:xfrm>
            <a:off x="578498" y="1087105"/>
            <a:ext cx="8154955" cy="5537630"/>
          </a:xfrm>
          <a:prstGeom prst="rect">
            <a:avLst/>
          </a:prstGeom>
          <a:noFill/>
          <a:ln>
            <a:noFill/>
          </a:ln>
        </p:spPr>
        <p:txBody>
          <a:bodyPr/>
          <a:lstStyle/>
          <a:p>
            <a:pPr marL="343080" lvl="1" indent="-342720" algn="just">
              <a:lnSpc>
                <a:spcPct val="100000"/>
              </a:lnSpc>
              <a:buClr>
                <a:srgbClr val="3E3F67"/>
              </a:buClr>
              <a:buFont typeface="Arial"/>
              <a:buChar char="•"/>
            </a:pPr>
            <a:r>
              <a:rPr lang="fr-FR" sz="3200" b="1" strike="noStrike" spc="-1" dirty="0" smtClean="0">
                <a:solidFill>
                  <a:srgbClr val="3E3F67"/>
                </a:solidFill>
                <a:uFill>
                  <a:solidFill>
                    <a:srgbClr val="FFFFFF"/>
                  </a:solidFill>
                </a:uFill>
                <a:latin typeface="Calibri"/>
              </a:rPr>
              <a:t>L’Etat </a:t>
            </a:r>
            <a:r>
              <a:rPr lang="fr-FR" sz="3200" b="1" strike="noStrike" spc="-1" dirty="0">
                <a:solidFill>
                  <a:srgbClr val="3E3F67"/>
                </a:solidFill>
                <a:uFill>
                  <a:solidFill>
                    <a:srgbClr val="FFFFFF"/>
                  </a:solidFill>
                </a:uFill>
                <a:latin typeface="Calibri"/>
              </a:rPr>
              <a:t>est neutre : </a:t>
            </a:r>
            <a:r>
              <a:rPr lang="fr-FR" sz="3200" strike="noStrike" spc="-1" dirty="0">
                <a:solidFill>
                  <a:srgbClr val="3E3F67"/>
                </a:solidFill>
                <a:uFill>
                  <a:solidFill>
                    <a:srgbClr val="FFFFFF"/>
                  </a:solidFill>
                </a:uFill>
                <a:latin typeface="Calibri"/>
              </a:rPr>
              <a:t>l’Etat républicain est non confessionnel. Dans les écoles, collèges et lycées publics, la loi interdit le port de signes religieux ostentatoires. Le mariage religieux en France n’a pas de valeur légale. L’état civil est neutre: il n’y a pas de mention de l’appartenance religieuse sur les actes d’état civil ou les documents d’identité. </a:t>
            </a:r>
            <a:endParaRPr lang="fr-FR" sz="3200" strike="noStrike" spc="-1" dirty="0">
              <a:solidFill>
                <a:srgbClr val="292945"/>
              </a:solidFill>
              <a:uFill>
                <a:solidFill>
                  <a:srgbClr val="FFFFFF"/>
                </a:solidFill>
              </a:uFill>
              <a:latin typeface="Calibri"/>
            </a:endParaRPr>
          </a:p>
          <a:p>
            <a:endParaRPr lang="fr-FR" sz="3200" strike="noStrike" spc="-1" dirty="0">
              <a:solidFill>
                <a:srgbClr val="292945"/>
              </a:solidFill>
              <a:uFill>
                <a:solidFill>
                  <a:srgbClr val="FFFFFF"/>
                </a:solidFill>
              </a:uFill>
              <a:latin typeface="Calibri"/>
            </a:endParaRPr>
          </a:p>
          <a:p>
            <a:pPr marL="343080" lvl="1" indent="-342720" algn="just">
              <a:lnSpc>
                <a:spcPct val="100000"/>
              </a:lnSpc>
              <a:buClr>
                <a:srgbClr val="3E3F67"/>
              </a:buClr>
              <a:buFont typeface="Arial"/>
              <a:buChar char="•"/>
            </a:pPr>
            <a:r>
              <a:rPr lang="fr-FR" sz="3200" strike="noStrike" spc="-1" dirty="0">
                <a:solidFill>
                  <a:srgbClr val="3E3F67"/>
                </a:solidFill>
                <a:uFill>
                  <a:solidFill>
                    <a:srgbClr val="FFFFFF"/>
                  </a:solidFill>
                </a:uFill>
                <a:latin typeface="Calibri"/>
              </a:rPr>
              <a:t>Le principe de neutralité de l’Etat se décline en droits et en devoirs pour tous.</a:t>
            </a:r>
            <a:endParaRPr lang="fr-FR" sz="3200" strike="noStrike" spc="-1" dirty="0">
              <a:solidFill>
                <a:srgbClr val="292945"/>
              </a:solidFill>
              <a:uFill>
                <a:solidFill>
                  <a:srgbClr val="FFFFFF"/>
                </a:solidFill>
              </a:uFill>
              <a:latin typeface="Calibri"/>
            </a:endParaRPr>
          </a:p>
          <a:p>
            <a:pPr algn="just"/>
            <a:endParaRPr lang="fr-FR" sz="24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330" name="CustomShape 2"/>
          <p:cNvSpPr/>
          <p:nvPr/>
        </p:nvSpPr>
        <p:spPr>
          <a:xfrm>
            <a:off x="504213" y="511215"/>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343080" indent="-342720" algn="ctr">
              <a:lnSpc>
                <a:spcPct val="80000"/>
              </a:lnSpc>
            </a:pPr>
            <a:r>
              <a:rPr lang="fr-FR" sz="2400" b="1" strike="noStrike" spc="-1" dirty="0">
                <a:solidFill>
                  <a:srgbClr val="3E3F68"/>
                </a:solidFill>
                <a:uFill>
                  <a:solidFill>
                    <a:srgbClr val="FFFFFF"/>
                  </a:solidFill>
                </a:uFill>
                <a:latin typeface="Calibri"/>
              </a:rPr>
              <a:t> </a:t>
            </a:r>
            <a:r>
              <a:rPr lang="fr-FR" sz="3200" b="1" strike="noStrike" spc="-1" dirty="0">
                <a:solidFill>
                  <a:srgbClr val="3E3F68"/>
                </a:solidFill>
                <a:uFill>
                  <a:solidFill>
                    <a:srgbClr val="FFFFFF"/>
                  </a:solidFill>
                </a:uFill>
                <a:latin typeface="Calibri"/>
              </a:rPr>
              <a:t>Obligation de neutralité de l’Etat</a:t>
            </a:r>
            <a:endParaRPr lang="fr-FR" sz="32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TextShape 1"/>
          <p:cNvSpPr txBox="1"/>
          <p:nvPr/>
        </p:nvSpPr>
        <p:spPr>
          <a:xfrm>
            <a:off x="522513" y="863169"/>
            <a:ext cx="8360229" cy="5668260"/>
          </a:xfrm>
          <a:prstGeom prst="rect">
            <a:avLst/>
          </a:prstGeom>
          <a:noFill/>
          <a:ln>
            <a:noFill/>
          </a:ln>
        </p:spPr>
        <p:txBody>
          <a:bodyPr/>
          <a:lstStyle/>
          <a:p>
            <a:pPr marL="57240">
              <a:lnSpc>
                <a:spcPct val="100000"/>
              </a:lnSpc>
            </a:pPr>
            <a:endParaRPr lang="fr-FR" sz="32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3200" b="1" strike="noStrike" spc="-1" dirty="0">
                <a:solidFill>
                  <a:srgbClr val="3E3F67"/>
                </a:solidFill>
                <a:uFill>
                  <a:solidFill>
                    <a:srgbClr val="FFFFFF"/>
                  </a:solidFill>
                </a:uFill>
                <a:latin typeface="Calibri"/>
              </a:rPr>
              <a:t>Chacun peut exercer son culte librement. </a:t>
            </a:r>
            <a:r>
              <a:rPr lang="fr-FR" sz="3200" strike="noStrike" spc="-1" dirty="0">
                <a:solidFill>
                  <a:srgbClr val="3E3F67"/>
                </a:solidFill>
                <a:uFill>
                  <a:solidFill>
                    <a:srgbClr val="FFFFFF"/>
                  </a:solidFill>
                </a:uFill>
                <a:latin typeface="Calibri"/>
              </a:rPr>
              <a:t>L’Etat respecte toutes les croyances et pratiques tant qu’elles ne troublent pas l’ordre public. La religion peut se manifester dans les lieux de culte ouverts au public. </a:t>
            </a:r>
            <a:endParaRPr lang="fr-FR" sz="3200" strike="noStrike" spc="-1" dirty="0">
              <a:solidFill>
                <a:srgbClr val="292945"/>
              </a:solidFill>
              <a:uFill>
                <a:solidFill>
                  <a:srgbClr val="FFFFFF"/>
                </a:solidFill>
              </a:uFill>
              <a:latin typeface="Calibri"/>
            </a:endParaRPr>
          </a:p>
          <a:p>
            <a:pPr algn="just">
              <a:lnSpc>
                <a:spcPct val="100000"/>
              </a:lnSpc>
            </a:pPr>
            <a:endParaRPr lang="fr-FR" sz="32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3200" strike="noStrike" spc="-1" dirty="0">
                <a:solidFill>
                  <a:srgbClr val="3E3F67"/>
                </a:solidFill>
                <a:uFill>
                  <a:solidFill>
                    <a:srgbClr val="FFFFFF"/>
                  </a:solidFill>
                </a:uFill>
                <a:latin typeface="Calibri"/>
              </a:rPr>
              <a:t>Le principe de liberté de croyance et d’exercice des cultes se décline en droits et en devoirs pour tous.</a:t>
            </a:r>
            <a:endParaRPr lang="fr-FR" sz="3200" strike="noStrike" spc="-1" dirty="0">
              <a:solidFill>
                <a:srgbClr val="292945"/>
              </a:solidFill>
              <a:uFill>
                <a:solidFill>
                  <a:srgbClr val="FFFFFF"/>
                </a:solidFill>
              </a:uFill>
              <a:latin typeface="Calibri"/>
            </a:endParaRPr>
          </a:p>
          <a:p>
            <a:pPr algn="just">
              <a:lnSpc>
                <a:spcPct val="100000"/>
              </a:lnSpc>
            </a:pPr>
            <a:endParaRPr lang="fr-FR" sz="24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333" name="CustomShape 2"/>
          <p:cNvSpPr/>
          <p:nvPr/>
        </p:nvSpPr>
        <p:spPr>
          <a:xfrm>
            <a:off x="363490" y="436569"/>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57240" algn="ctr">
              <a:lnSpc>
                <a:spcPct val="100000"/>
              </a:lnSpc>
            </a:pPr>
            <a:r>
              <a:rPr lang="fr-FR" sz="3200" b="1" strike="noStrike" spc="-1" dirty="0">
                <a:solidFill>
                  <a:srgbClr val="3E3F67"/>
                </a:solidFill>
                <a:uFill>
                  <a:solidFill>
                    <a:srgbClr val="FFFFFF"/>
                  </a:solidFill>
                </a:uFill>
                <a:latin typeface="Calibri"/>
              </a:rPr>
              <a:t>Liberté de croyance et d’exercice des cultes</a:t>
            </a:r>
            <a:endParaRPr lang="fr-FR" sz="32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oneTexte 1"/>
          <p:cNvSpPr txBox="1">
            <a:spLocks noChangeArrowheads="1"/>
          </p:cNvSpPr>
          <p:nvPr/>
        </p:nvSpPr>
        <p:spPr bwMode="auto">
          <a:xfrm>
            <a:off x="3348038" y="1773238"/>
            <a:ext cx="16557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Clr>
                <a:srgbClr val="000000"/>
              </a:buClr>
              <a:buSzPct val="100000"/>
              <a:buFont typeface="Times New Roman" panose="02020603050405020304" pitchFamily="18" charset="0"/>
              <a:buNone/>
            </a:pPr>
            <a:endParaRPr lang="fr-FR" altLang="fr-FR"/>
          </a:p>
        </p:txBody>
      </p:sp>
      <p:pic>
        <p:nvPicPr>
          <p:cNvPr id="9219" name="Picture 4" descr="processus_laicis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463"/>
            <a:ext cx="9144000" cy="656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0120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 1789.PNG"/>
          <p:cNvPicPr>
            <a:picLocks noGrp="1" noChangeAspect="1"/>
          </p:cNvPicPr>
          <p:nvPr>
            <p:ph idx="1"/>
          </p:nvPr>
        </p:nvPicPr>
        <p:blipFill>
          <a:blip r:embed="rId3" cstate="print"/>
          <a:stretch>
            <a:fillRect/>
          </a:stretch>
        </p:blipFill>
        <p:spPr>
          <a:xfrm>
            <a:off x="467544" y="188640"/>
            <a:ext cx="4119736" cy="3472350"/>
          </a:xfrm>
        </p:spPr>
      </p:pic>
      <p:sp>
        <p:nvSpPr>
          <p:cNvPr id="6" name="Rectangle 5"/>
          <p:cNvSpPr/>
          <p:nvPr/>
        </p:nvSpPr>
        <p:spPr>
          <a:xfrm>
            <a:off x="2339752" y="1340768"/>
            <a:ext cx="2448272" cy="2232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ZoneTexte 6"/>
          <p:cNvSpPr txBox="1"/>
          <p:nvPr/>
        </p:nvSpPr>
        <p:spPr>
          <a:xfrm>
            <a:off x="3347864" y="1700808"/>
            <a:ext cx="5112567" cy="1938992"/>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fr-FR" sz="2000" b="1" i="0" u="none" strike="noStrike" kern="1200" cap="none" spc="0" normalizeH="0" baseline="0" noProof="0" dirty="0" smtClean="0">
                <a:ln>
                  <a:noFill/>
                </a:ln>
                <a:solidFill>
                  <a:prstClr val="black"/>
                </a:solidFill>
                <a:effectLst/>
                <a:uLnTx/>
                <a:uFillTx/>
                <a:latin typeface="Calibri"/>
                <a:ea typeface="+mn-ea"/>
                <a:cs typeface="+mn-cs"/>
              </a:rPr>
              <a:t>La liberté de conscience et d’expression en matière de croyance religieuse </a:t>
            </a:r>
            <a:r>
              <a:rPr kumimoji="0" lang="fr-FR" sz="2000" b="1" i="0" u="sng" strike="noStrike" kern="1200" cap="none" spc="0" normalizeH="0" baseline="0" noProof="0" dirty="0" smtClean="0">
                <a:ln>
                  <a:noFill/>
                </a:ln>
                <a:solidFill>
                  <a:prstClr val="black"/>
                </a:solidFill>
                <a:effectLst/>
                <a:uLnTx/>
                <a:uFillTx/>
                <a:latin typeface="Calibri"/>
                <a:ea typeface="+mn-ea"/>
                <a:cs typeface="+mn-cs"/>
              </a:rPr>
              <a:t>est inscrite dans le cadre des droits et des devoirs </a:t>
            </a:r>
            <a:r>
              <a:rPr kumimoji="0" lang="fr-FR" sz="2000" b="1" i="0" u="none" strike="noStrike" kern="1200" cap="none" spc="0" normalizeH="0" baseline="0" noProof="0" dirty="0" smtClean="0">
                <a:ln>
                  <a:noFill/>
                </a:ln>
                <a:solidFill>
                  <a:prstClr val="black"/>
                </a:solidFill>
                <a:effectLst/>
                <a:uLnTx/>
                <a:uFillTx/>
                <a:latin typeface="Calibri"/>
                <a:ea typeface="+mn-ea"/>
                <a:cs typeface="+mn-cs"/>
              </a:rPr>
              <a:t>de tout être humain vivant en société</a:t>
            </a:r>
            <a:endParaRPr kumimoji="0" lang="fr-FR" sz="2000" b="1" i="0" u="none" strike="noStrike" kern="1200" cap="none" spc="0" normalizeH="0" baseline="0" noProof="0" dirty="0">
              <a:ln>
                <a:noFill/>
              </a:ln>
              <a:solidFill>
                <a:prstClr val="black"/>
              </a:solidFill>
              <a:effectLst/>
              <a:uLnTx/>
              <a:uFillTx/>
              <a:latin typeface="Calibri"/>
              <a:ea typeface="+mn-ea"/>
              <a:cs typeface="+mn-cs"/>
            </a:endParaRPr>
          </a:p>
        </p:txBody>
      </p:sp>
      <p:pic>
        <p:nvPicPr>
          <p:cNvPr id="8" name="Image 7" descr="Capture art 10 DDHC.PNG"/>
          <p:cNvPicPr>
            <a:picLocks noChangeAspect="1"/>
          </p:cNvPicPr>
          <p:nvPr/>
        </p:nvPicPr>
        <p:blipFill>
          <a:blip r:embed="rId4" cstate="print"/>
          <a:stretch>
            <a:fillRect/>
          </a:stretch>
        </p:blipFill>
        <p:spPr>
          <a:xfrm>
            <a:off x="323528" y="3645024"/>
            <a:ext cx="8625213" cy="2160240"/>
          </a:xfrm>
          <a:prstGeom prst="rect">
            <a:avLst/>
          </a:prstGeom>
        </p:spPr>
      </p:pic>
    </p:spTree>
    <p:extLst>
      <p:ext uri="{BB962C8B-B14F-4D97-AF65-F5344CB8AC3E}">
        <p14:creationId xmlns:p14="http://schemas.microsoft.com/office/powerpoint/2010/main" val="1921860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Capture 1882 1886.PNG"/>
          <p:cNvPicPr>
            <a:picLocks noGrp="1" noChangeAspect="1"/>
          </p:cNvPicPr>
          <p:nvPr>
            <p:ph idx="1"/>
          </p:nvPr>
        </p:nvPicPr>
        <p:blipFill>
          <a:blip r:embed="rId3" cstate="print"/>
          <a:stretch>
            <a:fillRect/>
          </a:stretch>
        </p:blipFill>
        <p:spPr>
          <a:xfrm>
            <a:off x="395536" y="404664"/>
            <a:ext cx="3497398" cy="4032448"/>
          </a:xfrm>
        </p:spPr>
      </p:pic>
      <p:sp>
        <p:nvSpPr>
          <p:cNvPr id="7" name="ZoneTexte 6"/>
          <p:cNvSpPr txBox="1"/>
          <p:nvPr/>
        </p:nvSpPr>
        <p:spPr>
          <a:xfrm>
            <a:off x="3923928" y="548680"/>
            <a:ext cx="4752528" cy="4053417"/>
          </a:xfrm>
          <a:prstGeom prst="rect">
            <a:avLst/>
          </a:prstGeom>
          <a:noFill/>
        </p:spPr>
        <p:txBody>
          <a:bodyPr wrap="square" rtlCol="0">
            <a:spAutoFit/>
          </a:bodyPr>
          <a:lstStyle/>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a:t>
            </a:r>
            <a:r>
              <a:rPr kumimoji="0" lang="fr-FR" sz="1800" b="1" i="0" u="sng" strike="noStrike" kern="1200" cap="none" spc="0" normalizeH="0" baseline="0" noProof="0" dirty="0" smtClean="0">
                <a:ln>
                  <a:noFill/>
                </a:ln>
                <a:solidFill>
                  <a:prstClr val="black"/>
                </a:solidFill>
                <a:effectLst/>
                <a:uLnTx/>
                <a:uFillTx/>
                <a:latin typeface="Calibri"/>
                <a:ea typeface="+mn-ea"/>
                <a:cs typeface="+mn-cs"/>
              </a:rPr>
              <a:t>Une laïcisation des programmes</a:t>
            </a: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a:t>
            </a:r>
          </a:p>
          <a:p>
            <a:pPr marL="0" marR="0" lvl="0" indent="0" algn="just" defTabSz="914400" rtl="0" eaLnBrk="1" fontAlgn="auto" latinLnBrk="0" hangingPunct="1">
              <a:lnSpc>
                <a:spcPct val="130000"/>
              </a:lnSpc>
              <a:spcBef>
                <a:spcPts val="0"/>
              </a:spcBef>
              <a:spcAft>
                <a:spcPts val="0"/>
              </a:spcAft>
              <a:buClrTx/>
              <a:buSzTx/>
              <a:buFontTx/>
              <a:buNone/>
              <a:tabLst/>
              <a:defRPr/>
            </a:pPr>
            <a:endParaRPr kumimoji="0" lang="fr-FR" sz="1800" b="1"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Une instruction morale et civique laïque instituée à l’école primaire.</a:t>
            </a:r>
          </a:p>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endParaRPr kumimoji="0" lang="fr-FR" sz="1800" b="1"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Le législateur a souhaité distinguer le domaine des croyances, personnelles, libres et variables et celui des connaissances communes et indispensables à tous. Il assure en cela la liberté de conscience et des maîtres et des élèves.</a:t>
            </a:r>
          </a:p>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sp>
        <p:nvSpPr>
          <p:cNvPr id="8" name="ZoneTexte 7"/>
          <p:cNvSpPr txBox="1"/>
          <p:nvPr/>
        </p:nvSpPr>
        <p:spPr>
          <a:xfrm>
            <a:off x="467544" y="4653136"/>
            <a:ext cx="7704856" cy="1892826"/>
          </a:xfrm>
          <a:prstGeom prst="rect">
            <a:avLst/>
          </a:prstGeom>
          <a:noFill/>
        </p:spPr>
        <p:txBody>
          <a:bodyPr wrap="square" rtlCol="0">
            <a:spAutoFit/>
          </a:bodyPr>
          <a:lstStyle/>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Une volonté de fonder </a:t>
            </a:r>
            <a:r>
              <a:rPr kumimoji="0" lang="fr-FR" sz="1800" b="1" i="0" u="sng" strike="noStrike" kern="1200" cap="none" spc="0" normalizeH="0" baseline="0" noProof="0" dirty="0" smtClean="0">
                <a:ln>
                  <a:noFill/>
                </a:ln>
                <a:solidFill>
                  <a:prstClr val="black"/>
                </a:solidFill>
                <a:effectLst/>
                <a:uLnTx/>
                <a:uFillTx/>
                <a:latin typeface="Calibri"/>
                <a:ea typeface="+mn-ea"/>
                <a:cs typeface="+mn-cs"/>
              </a:rPr>
              <a:t>une éducation nationale </a:t>
            </a: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et qu’elle soit basée sur des notions de devoirs et de droits. </a:t>
            </a:r>
          </a:p>
          <a:p>
            <a:pPr marL="0" marR="0" lvl="0" indent="0" algn="just" defTabSz="914400" rtl="0" eaLnBrk="1" fontAlgn="auto" latinLnBrk="0" hangingPunct="1">
              <a:lnSpc>
                <a:spcPct val="130000"/>
              </a:lnSpc>
              <a:spcBef>
                <a:spcPts val="0"/>
              </a:spcBef>
              <a:spcAft>
                <a:spcPts val="0"/>
              </a:spcAft>
              <a:buClrTx/>
              <a:buSzTx/>
              <a:buFontTx/>
              <a:buNone/>
              <a:tabLst/>
              <a:defRPr/>
            </a:pP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30000"/>
              </a:lnSpc>
              <a:spcBef>
                <a:spcPts val="0"/>
              </a:spcBef>
              <a:spcAft>
                <a:spcPts val="0"/>
              </a:spcAft>
              <a:buClrTx/>
              <a:buSzTx/>
              <a:buFont typeface="Arial" pitchFamily="34" charset="0"/>
              <a:buChar char="•"/>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La loi Goblet prolonge la loi Ferry en mettant en place la </a:t>
            </a:r>
            <a:r>
              <a:rPr kumimoji="0" lang="fr-FR" sz="1800" b="1" i="0" u="sng" strike="noStrike" kern="1200" cap="none" spc="0" normalizeH="0" baseline="0" noProof="0" dirty="0" smtClean="0">
                <a:ln>
                  <a:noFill/>
                </a:ln>
                <a:solidFill>
                  <a:prstClr val="black"/>
                </a:solidFill>
                <a:effectLst/>
                <a:uLnTx/>
                <a:uFillTx/>
                <a:latin typeface="Calibri"/>
                <a:ea typeface="+mn-ea"/>
                <a:cs typeface="+mn-cs"/>
              </a:rPr>
              <a:t>laïcisation des personnels</a:t>
            </a:r>
            <a:endParaRPr kumimoji="0" lang="fr-FR" sz="1800" b="1" i="0" u="sng"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66012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Capture 1905.PNG"/>
          <p:cNvPicPr>
            <a:picLocks noGrp="1" noChangeAspect="1"/>
          </p:cNvPicPr>
          <p:nvPr>
            <p:ph idx="1"/>
          </p:nvPr>
        </p:nvPicPr>
        <p:blipFill>
          <a:blip r:embed="rId3" cstate="print"/>
          <a:stretch>
            <a:fillRect/>
          </a:stretch>
        </p:blipFill>
        <p:spPr>
          <a:xfrm>
            <a:off x="179512" y="332656"/>
            <a:ext cx="4859087" cy="3496726"/>
          </a:xfrm>
        </p:spPr>
      </p:pic>
      <p:sp>
        <p:nvSpPr>
          <p:cNvPr id="6" name="Rectangle 5"/>
          <p:cNvSpPr/>
          <p:nvPr/>
        </p:nvSpPr>
        <p:spPr>
          <a:xfrm>
            <a:off x="2123728" y="1412776"/>
            <a:ext cx="2952328" cy="22322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ZoneTexte 3"/>
          <p:cNvSpPr txBox="1"/>
          <p:nvPr/>
        </p:nvSpPr>
        <p:spPr>
          <a:xfrm>
            <a:off x="2411760" y="1340768"/>
            <a:ext cx="6120680" cy="4413516"/>
          </a:xfrm>
          <a:prstGeom prst="rect">
            <a:avLst/>
          </a:prstGeom>
          <a:noFill/>
        </p:spPr>
        <p:txBody>
          <a:bodyPr wrap="square" rtlCol="0">
            <a:spAutoFit/>
          </a:bodyPr>
          <a:lstStyle/>
          <a:p>
            <a:pPr marL="0" marR="0" lvl="0" indent="0" algn="just" defTabSz="914400" rtl="0" eaLnBrk="1" fontAlgn="auto" latinLnBrk="0" hangingPunct="1">
              <a:lnSpc>
                <a:spcPct val="130000"/>
              </a:lnSpc>
              <a:spcBef>
                <a:spcPts val="0"/>
              </a:spcBef>
              <a:spcAft>
                <a:spcPts val="0"/>
              </a:spcAft>
              <a:buClrTx/>
              <a:buSzTx/>
              <a:buFontTx/>
              <a:buNone/>
              <a:tabLst/>
              <a:defRPr/>
            </a:pPr>
            <a:r>
              <a:rPr kumimoji="0" lang="fr-FR" sz="1800" b="1" i="0" u="sng" strike="noStrike" kern="1200" cap="none" spc="0" normalizeH="0" baseline="0" noProof="0" dirty="0" smtClean="0">
                <a:ln>
                  <a:noFill/>
                </a:ln>
                <a:solidFill>
                  <a:prstClr val="black"/>
                </a:solidFill>
                <a:effectLst/>
                <a:uLnTx/>
                <a:uFillTx/>
                <a:latin typeface="Calibri"/>
                <a:ea typeface="+mn-ea"/>
                <a:cs typeface="+mn-cs"/>
              </a:rPr>
              <a:t>Une loi de liberté </a:t>
            </a: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puisqu’elle dit dès son article 1 qu’elle assure la liberté de conscience. </a:t>
            </a:r>
          </a:p>
          <a:p>
            <a:pPr marL="0" marR="0" lvl="0" indent="0" algn="just" defTabSz="914400" rtl="0" eaLnBrk="1" fontAlgn="auto" latinLnBrk="0" hangingPunct="1">
              <a:lnSpc>
                <a:spcPct val="13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Il n’y a plus de religion d’Etat. On a la possibilité de croire ou de ne pas croire. </a:t>
            </a:r>
          </a:p>
          <a:p>
            <a:pPr marL="0" marR="0" lvl="0" indent="0" algn="just" defTabSz="914400" rtl="0" eaLnBrk="1" fontAlgn="auto" latinLnBrk="0" hangingPunct="1">
              <a:lnSpc>
                <a:spcPct val="13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Le politique va chercher le fondement de sa légitimité dans la souveraineté du peuple.  </a:t>
            </a:r>
          </a:p>
          <a:p>
            <a:pPr marL="0" marR="0" lvl="0" indent="0" algn="just" defTabSz="914400" rtl="0" eaLnBrk="1" fontAlgn="auto" latinLnBrk="0" hangingPunct="1">
              <a:lnSpc>
                <a:spcPct val="130000"/>
              </a:lnSpc>
              <a:spcBef>
                <a:spcPts val="0"/>
              </a:spcBef>
              <a:spcAft>
                <a:spcPts val="0"/>
              </a:spcAft>
              <a:buClrTx/>
              <a:buSzTx/>
              <a:buFontTx/>
              <a:buNone/>
              <a:tabLst/>
              <a:defRPr/>
            </a:pPr>
            <a:endParaRPr kumimoji="0" lang="fr-FR" sz="1800" b="1"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30000"/>
              </a:lnSpc>
              <a:spcBef>
                <a:spcPts val="0"/>
              </a:spcBef>
              <a:spcAft>
                <a:spcPts val="0"/>
              </a:spcAft>
              <a:buClrTx/>
              <a:buSzTx/>
              <a:buFontTx/>
              <a:buNone/>
              <a:tabLst/>
              <a:defRPr/>
            </a:pPr>
            <a:r>
              <a:rPr kumimoji="0" lang="fr-FR" sz="1800" b="1" i="0" u="sng" strike="noStrike" kern="1200" cap="none" spc="0" normalizeH="0" baseline="0" noProof="0" dirty="0" smtClean="0">
                <a:ln>
                  <a:noFill/>
                </a:ln>
                <a:solidFill>
                  <a:prstClr val="black"/>
                </a:solidFill>
                <a:effectLst/>
                <a:uLnTx/>
                <a:uFillTx/>
                <a:latin typeface="Calibri"/>
                <a:ea typeface="+mn-ea"/>
                <a:cs typeface="+mn-cs"/>
              </a:rPr>
              <a:t>Un principe de neutralité </a:t>
            </a: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au sens d’indifférence du politique vis à vis du religieux mais l’Etat républicain porte des convictions politiques énoncées dans la DDHC et qui permet à l’individu de penser politiquement par lui-même sur la base de la liberté et de l’égalité.</a:t>
            </a: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61745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 1958.PNG"/>
          <p:cNvPicPr>
            <a:picLocks noGrp="1" noChangeAspect="1"/>
          </p:cNvPicPr>
          <p:nvPr>
            <p:ph idx="1"/>
          </p:nvPr>
        </p:nvPicPr>
        <p:blipFill>
          <a:blip r:embed="rId3" cstate="print"/>
          <a:stretch>
            <a:fillRect/>
          </a:stretch>
        </p:blipFill>
        <p:spPr>
          <a:xfrm>
            <a:off x="539552" y="404664"/>
            <a:ext cx="2520280" cy="2360030"/>
          </a:xfrm>
          <a:ln>
            <a:solidFill>
              <a:schemeClr val="accent1"/>
            </a:solidFill>
          </a:ln>
        </p:spPr>
      </p:pic>
      <p:sp>
        <p:nvSpPr>
          <p:cNvPr id="5" name="ZoneTexte 4"/>
          <p:cNvSpPr txBox="1"/>
          <p:nvPr/>
        </p:nvSpPr>
        <p:spPr>
          <a:xfrm>
            <a:off x="3491880" y="548680"/>
            <a:ext cx="5256584" cy="1172629"/>
          </a:xfrm>
          <a:prstGeom prst="rect">
            <a:avLst/>
          </a:prstGeom>
          <a:noFill/>
        </p:spPr>
        <p:txBody>
          <a:bodyPr wrap="square" rtlCol="0">
            <a:spAutoFit/>
          </a:bodyPr>
          <a:lstStyle/>
          <a:p>
            <a:pPr marL="0" marR="0" lvl="0" indent="0" algn="just" defTabSz="914400" rtl="0" eaLnBrk="1" fontAlgn="auto" latinLnBrk="0" hangingPunct="1">
              <a:lnSpc>
                <a:spcPct val="130000"/>
              </a:lnSpc>
              <a:spcBef>
                <a:spcPts val="0"/>
              </a:spcBef>
              <a:spcAft>
                <a:spcPts val="0"/>
              </a:spcAft>
              <a:buClrTx/>
              <a:buSzTx/>
              <a:buFontTx/>
              <a:buNone/>
              <a:tabLst/>
              <a:defRPr/>
            </a:pP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L’article 1</a:t>
            </a:r>
            <a:r>
              <a:rPr kumimoji="0" lang="fr-FR" sz="1800" b="1" i="0" u="none" strike="noStrike" kern="1200" cap="none" spc="0" normalizeH="0" baseline="30000" noProof="0" dirty="0" smtClean="0">
                <a:ln>
                  <a:noFill/>
                </a:ln>
                <a:solidFill>
                  <a:prstClr val="black"/>
                </a:solidFill>
                <a:effectLst/>
                <a:uLnTx/>
                <a:uFillTx/>
                <a:latin typeface="Calibri"/>
                <a:ea typeface="+mn-ea"/>
                <a:cs typeface="+mn-cs"/>
              </a:rPr>
              <a:t>er</a:t>
            </a:r>
            <a:r>
              <a:rPr kumimoji="0" lang="fr-FR" sz="1800" b="1" i="0" u="none" strike="noStrike" kern="1200" cap="none" spc="0" normalizeH="0" baseline="0" noProof="0" dirty="0" smtClean="0">
                <a:ln>
                  <a:noFill/>
                </a:ln>
                <a:solidFill>
                  <a:prstClr val="black"/>
                </a:solidFill>
                <a:effectLst/>
                <a:uLnTx/>
                <a:uFillTx/>
                <a:latin typeface="Calibri"/>
                <a:ea typeface="+mn-ea"/>
                <a:cs typeface="+mn-cs"/>
              </a:rPr>
              <a:t> fait de la laïcité un principe constitutionnel c’est-à-dire un des principes fondamentaux reconnu par les lois de la République</a:t>
            </a:r>
            <a:endParaRPr kumimoji="0" lang="fr-FR" sz="1800" b="1" i="0" u="none" strike="noStrike" kern="1200" cap="none" spc="0" normalizeH="0" baseline="0" noProof="0" dirty="0">
              <a:ln>
                <a:noFill/>
              </a:ln>
              <a:solidFill>
                <a:prstClr val="black"/>
              </a:solidFill>
              <a:effectLst/>
              <a:uLnTx/>
              <a:uFillTx/>
              <a:latin typeface="Calibri"/>
              <a:ea typeface="+mn-ea"/>
              <a:cs typeface="+mn-cs"/>
            </a:endParaRPr>
          </a:p>
        </p:txBody>
      </p:sp>
      <p:pic>
        <p:nvPicPr>
          <p:cNvPr id="6" name="Image 5" descr="Capture 2004.PNG"/>
          <p:cNvPicPr>
            <a:picLocks noChangeAspect="1"/>
          </p:cNvPicPr>
          <p:nvPr/>
        </p:nvPicPr>
        <p:blipFill>
          <a:blip r:embed="rId4" cstate="print"/>
          <a:stretch>
            <a:fillRect/>
          </a:stretch>
        </p:blipFill>
        <p:spPr>
          <a:xfrm>
            <a:off x="539552" y="2996952"/>
            <a:ext cx="3528392" cy="3168046"/>
          </a:xfrm>
          <a:prstGeom prst="rect">
            <a:avLst/>
          </a:prstGeom>
          <a:ln>
            <a:solidFill>
              <a:srgbClr val="7030A0"/>
            </a:solidFill>
          </a:ln>
        </p:spPr>
      </p:pic>
      <p:sp>
        <p:nvSpPr>
          <p:cNvPr id="7" name="ZoneTexte 6"/>
          <p:cNvSpPr txBox="1"/>
          <p:nvPr/>
        </p:nvSpPr>
        <p:spPr>
          <a:xfrm>
            <a:off x="4499992" y="3933056"/>
            <a:ext cx="424847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ZoneTexte 7"/>
          <p:cNvSpPr txBox="1"/>
          <p:nvPr/>
        </p:nvSpPr>
        <p:spPr>
          <a:xfrm>
            <a:off x="4139952" y="1916832"/>
            <a:ext cx="4392488" cy="452431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sng" strike="noStrike" kern="1200" cap="none" spc="0" normalizeH="0" baseline="0" noProof="0" dirty="0" smtClean="0">
                <a:ln>
                  <a:noFill/>
                </a:ln>
                <a:solidFill>
                  <a:prstClr val="black"/>
                </a:solidFill>
                <a:effectLst/>
                <a:uLnTx/>
                <a:uFillTx/>
                <a:latin typeface="Calibri"/>
                <a:ea typeface="+mn-ea"/>
                <a:cs typeface="+mn-cs"/>
              </a:rPr>
              <a:t>Ostensible</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 tout ce qui s’affiche de manière spectaculaire, démonstrative, provocatrice, ce qui relève de la tenue uniforme et qui relèverait de l’embrigadement sectaire.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sng" strike="noStrike" kern="1200" cap="none" spc="0" normalizeH="0" baseline="0" noProof="0" dirty="0" smtClean="0">
                <a:ln>
                  <a:noFill/>
                </a:ln>
                <a:solidFill>
                  <a:prstClr val="black"/>
                </a:solidFill>
                <a:effectLst/>
                <a:uLnTx/>
                <a:uFillTx/>
                <a:latin typeface="Calibri"/>
                <a:ea typeface="+mn-ea"/>
                <a:cs typeface="+mn-cs"/>
              </a:rPr>
              <a:t>Appartenance</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 l’élève  qui arrive à l’Ecole est un enfant dont l’identité est en construction. Cette loi est établie au nom de la liberté de conscience de l’élève et de la nécessité de lui laisser le temps de s’appartenir à lui-même avant d’appartenir à  une identité religieuse ou politique.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Fonction de </a:t>
            </a:r>
            <a:r>
              <a:rPr kumimoji="0" lang="fr-FR" sz="1800" b="0" i="0" u="sng" strike="noStrike" kern="1200" cap="none" spc="0" normalizeH="0" baseline="0" noProof="0" dirty="0" smtClean="0">
                <a:ln>
                  <a:noFill/>
                </a:ln>
                <a:solidFill>
                  <a:prstClr val="black"/>
                </a:solidFill>
                <a:effectLst/>
                <a:uLnTx/>
                <a:uFillTx/>
                <a:latin typeface="Calibri"/>
                <a:ea typeface="+mn-ea"/>
                <a:cs typeface="+mn-cs"/>
              </a:rPr>
              <a:t>socialisation</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de l’Ecole. Affichage ostentatoire = facteur d’isolement ou de ciblage</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Flèche droite 8"/>
          <p:cNvSpPr/>
          <p:nvPr/>
        </p:nvSpPr>
        <p:spPr>
          <a:xfrm>
            <a:off x="2843808" y="764704"/>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Flèche droite 9"/>
          <p:cNvSpPr/>
          <p:nvPr/>
        </p:nvSpPr>
        <p:spPr>
          <a:xfrm>
            <a:off x="3707904" y="3573016"/>
            <a:ext cx="36004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3739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15816" y="404664"/>
            <a:ext cx="5770984" cy="5721499"/>
          </a:xfrm>
        </p:spPr>
        <p:txBody>
          <a:bodyPr>
            <a:normAutofit fontScale="85000" lnSpcReduction="20000"/>
          </a:bodyPr>
          <a:lstStyle/>
          <a:p>
            <a:pPr algn="just">
              <a:lnSpc>
                <a:spcPct val="150000"/>
              </a:lnSpc>
            </a:pPr>
            <a:r>
              <a:rPr lang="fr-FR" dirty="0" smtClean="0"/>
              <a:t>Elle explique le sens et les enjeux du principe de laïcité, dans son rapport avec les autres valeurs et principes de la République. </a:t>
            </a:r>
          </a:p>
          <a:p>
            <a:pPr algn="just">
              <a:lnSpc>
                <a:spcPct val="150000"/>
              </a:lnSpc>
            </a:pPr>
            <a:endParaRPr lang="fr-FR" dirty="0" smtClean="0"/>
          </a:p>
          <a:p>
            <a:pPr algn="just">
              <a:lnSpc>
                <a:spcPct val="150000"/>
              </a:lnSpc>
            </a:pPr>
            <a:r>
              <a:rPr lang="fr-FR" dirty="0" smtClean="0"/>
              <a:t>Ses quinze articles offrent à cet égard un support privilégié pour faire partager ces principes et valeurs et en faire comprendre la portée dans la République et dans l’École.</a:t>
            </a:r>
            <a:endParaRPr lang="fr-FR" dirty="0"/>
          </a:p>
        </p:txBody>
      </p:sp>
      <p:pic>
        <p:nvPicPr>
          <p:cNvPr id="4" name="Espace réservé du contenu 3" descr="Capture charte.PNG"/>
          <p:cNvPicPr>
            <a:picLocks noChangeAspect="1"/>
          </p:cNvPicPr>
          <p:nvPr/>
        </p:nvPicPr>
        <p:blipFill>
          <a:blip r:embed="rId3" cstate="print"/>
          <a:stretch>
            <a:fillRect/>
          </a:stretch>
        </p:blipFill>
        <p:spPr>
          <a:xfrm>
            <a:off x="395536" y="332656"/>
            <a:ext cx="2448272" cy="4667569"/>
          </a:xfrm>
          <a:prstGeom prst="rect">
            <a:avLst/>
          </a:prstGeom>
        </p:spPr>
      </p:pic>
    </p:spTree>
    <p:extLst>
      <p:ext uri="{BB962C8B-B14F-4D97-AF65-F5344CB8AC3E}">
        <p14:creationId xmlns:p14="http://schemas.microsoft.com/office/powerpoint/2010/main" val="1251617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TextShape 1"/>
          <p:cNvSpPr txBox="1"/>
          <p:nvPr/>
        </p:nvSpPr>
        <p:spPr>
          <a:xfrm>
            <a:off x="457200" y="1395899"/>
            <a:ext cx="8229240" cy="4907990"/>
          </a:xfrm>
          <a:prstGeom prst="rect">
            <a:avLst/>
          </a:prstGeom>
          <a:noFill/>
          <a:ln>
            <a:noFill/>
          </a:ln>
        </p:spPr>
        <p:txBody>
          <a:bodyPr/>
          <a:lstStyle/>
          <a:p>
            <a:pPr marL="743040" lvl="1" indent="-285480">
              <a:lnSpc>
                <a:spcPct val="100000"/>
              </a:lnSpc>
              <a:buClr>
                <a:srgbClr val="3E3F67"/>
              </a:buClr>
              <a:buFont typeface="Arial"/>
              <a:buChar char="•"/>
            </a:pPr>
            <a:r>
              <a:rPr lang="fr-FR" sz="2400" b="1" strike="noStrike" spc="-1" dirty="0" smtClean="0">
                <a:solidFill>
                  <a:srgbClr val="3E3F67"/>
                </a:solidFill>
                <a:uFill>
                  <a:solidFill>
                    <a:srgbClr val="FFFFFF"/>
                  </a:solidFill>
                </a:uFill>
                <a:latin typeface="Calibri"/>
              </a:rPr>
              <a:t>La </a:t>
            </a:r>
            <a:r>
              <a:rPr lang="fr-FR" sz="2400" b="1" strike="noStrike" spc="-1" dirty="0">
                <a:solidFill>
                  <a:srgbClr val="3E3F67"/>
                </a:solidFill>
                <a:uFill>
                  <a:solidFill>
                    <a:srgbClr val="FFFFFF"/>
                  </a:solidFill>
                </a:uFill>
                <a:latin typeface="Calibri"/>
              </a:rPr>
              <a:t>France est un Etat de droit :</a:t>
            </a:r>
            <a:endParaRPr lang="fr-FR" sz="24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l’Etat est basé sur une Constitution qui est la référence commune</a:t>
            </a:r>
            <a:endParaRPr lang="fr-FR" sz="20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l’Etat ainsi que l’ensemble des citoyens et résidents sont soumis au droit</a:t>
            </a:r>
            <a:endParaRPr lang="fr-FR" sz="20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l’Etat garantit la séparation des pouvoirs et l’indépendance de la </a:t>
            </a:r>
            <a:r>
              <a:rPr lang="fr-FR" sz="2000" b="1" strike="noStrike" spc="-1" dirty="0" smtClean="0">
                <a:solidFill>
                  <a:srgbClr val="3E3F67"/>
                </a:solidFill>
                <a:uFill>
                  <a:solidFill>
                    <a:srgbClr val="FFFFFF"/>
                  </a:solidFill>
                </a:uFill>
                <a:latin typeface="Calibri"/>
              </a:rPr>
              <a:t>justice</a:t>
            </a:r>
          </a:p>
          <a:p>
            <a:pPr marL="1143000" lvl="2" indent="-228240">
              <a:lnSpc>
                <a:spcPct val="100000"/>
              </a:lnSpc>
              <a:buClr>
                <a:srgbClr val="3E3F67"/>
              </a:buClr>
              <a:buFont typeface="Wingdings" charset="2"/>
              <a:buChar char=""/>
            </a:pPr>
            <a:endParaRPr lang="fr-FR" sz="2000" strike="noStrike" spc="-1" dirty="0">
              <a:solidFill>
                <a:srgbClr val="292945"/>
              </a:solidFill>
              <a:uFill>
                <a:solidFill>
                  <a:srgbClr val="FFFFFF"/>
                </a:solidFill>
              </a:uFill>
              <a:latin typeface="Calibri"/>
            </a:endParaRPr>
          </a:p>
          <a:p>
            <a:pPr marL="743040" lvl="1" indent="-285480">
              <a:lnSpc>
                <a:spcPct val="100000"/>
              </a:lnSpc>
              <a:buClr>
                <a:srgbClr val="3E3F67"/>
              </a:buClr>
              <a:buFont typeface="Arial"/>
              <a:buChar char="•"/>
            </a:pPr>
            <a:r>
              <a:rPr lang="fr-FR" sz="2400" b="1" strike="noStrike" spc="-1" dirty="0">
                <a:solidFill>
                  <a:srgbClr val="3E3F67"/>
                </a:solidFill>
                <a:uFill>
                  <a:solidFill>
                    <a:srgbClr val="FFFFFF"/>
                  </a:solidFill>
                </a:uFill>
                <a:latin typeface="Calibri"/>
              </a:rPr>
              <a:t>La France est une République :</a:t>
            </a:r>
            <a:endParaRPr lang="fr-FR" sz="24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démocratique </a:t>
            </a:r>
            <a:endParaRPr lang="fr-FR" sz="20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une et indivisible</a:t>
            </a:r>
            <a:endParaRPr lang="fr-FR" sz="20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sociale</a:t>
            </a:r>
            <a:endParaRPr lang="fr-FR" sz="2000" strike="noStrike" spc="-1" dirty="0">
              <a:solidFill>
                <a:srgbClr val="292945"/>
              </a:solidFill>
              <a:uFill>
                <a:solidFill>
                  <a:srgbClr val="FFFFFF"/>
                </a:solidFill>
              </a:uFill>
              <a:latin typeface="Calibri"/>
            </a:endParaRPr>
          </a:p>
          <a:p>
            <a:pPr marL="1143000" lvl="2" indent="-228240">
              <a:lnSpc>
                <a:spcPct val="100000"/>
              </a:lnSpc>
              <a:buClr>
                <a:srgbClr val="3E3F67"/>
              </a:buClr>
              <a:buFont typeface="Wingdings" charset="2"/>
              <a:buChar char=""/>
            </a:pPr>
            <a:r>
              <a:rPr lang="fr-FR" sz="2000" b="1" strike="noStrike" spc="-1" dirty="0">
                <a:solidFill>
                  <a:srgbClr val="3E3F67"/>
                </a:solidFill>
                <a:uFill>
                  <a:solidFill>
                    <a:srgbClr val="FFFFFF"/>
                  </a:solidFill>
                </a:uFill>
                <a:latin typeface="Calibri"/>
              </a:rPr>
              <a:t> </a:t>
            </a:r>
            <a:r>
              <a:rPr lang="fr-FR" sz="2000" b="1" strike="noStrike" spc="-1" dirty="0" smtClean="0">
                <a:solidFill>
                  <a:srgbClr val="3E3F67"/>
                </a:solidFill>
                <a:uFill>
                  <a:solidFill>
                    <a:srgbClr val="FFFFFF"/>
                  </a:solidFill>
                </a:uFill>
                <a:latin typeface="Calibri"/>
              </a:rPr>
              <a:t>laïque</a:t>
            </a:r>
          </a:p>
          <a:p>
            <a:pPr marL="1143000" lvl="2" indent="-228240">
              <a:lnSpc>
                <a:spcPct val="100000"/>
              </a:lnSpc>
              <a:buClr>
                <a:srgbClr val="3E3F67"/>
              </a:buClr>
              <a:buFont typeface="Wingdings" charset="2"/>
              <a:buChar char=""/>
            </a:pPr>
            <a:endParaRPr lang="fr-FR" sz="2000" strike="noStrike" spc="-1" dirty="0">
              <a:solidFill>
                <a:srgbClr val="292945"/>
              </a:solidFill>
              <a:uFill>
                <a:solidFill>
                  <a:srgbClr val="FFFFFF"/>
                </a:solidFill>
              </a:uFill>
              <a:latin typeface="Calibri"/>
            </a:endParaRPr>
          </a:p>
          <a:p>
            <a:pPr marL="743040" lvl="1" indent="-285480">
              <a:lnSpc>
                <a:spcPct val="100000"/>
              </a:lnSpc>
              <a:buClr>
                <a:srgbClr val="3E3F67"/>
              </a:buClr>
              <a:buFont typeface="Arial"/>
              <a:buChar char="•"/>
            </a:pPr>
            <a:r>
              <a:rPr lang="fr-FR" sz="2400" b="1" strike="noStrike" spc="-1" dirty="0">
                <a:solidFill>
                  <a:srgbClr val="3E3F67"/>
                </a:solidFill>
                <a:uFill>
                  <a:solidFill>
                    <a:srgbClr val="FFFFFF"/>
                  </a:solidFill>
                </a:uFill>
                <a:latin typeface="Calibri"/>
              </a:rPr>
              <a:t>La République a des symboles</a:t>
            </a:r>
            <a:endParaRPr lang="fr-FR" sz="2400" strike="noStrike" spc="-1" dirty="0">
              <a:solidFill>
                <a:srgbClr val="292945"/>
              </a:solidFill>
              <a:uFill>
                <a:solidFill>
                  <a:srgbClr val="FFFFFF"/>
                </a:solidFill>
              </a:uFill>
              <a:latin typeface="Calibri"/>
            </a:endParaRPr>
          </a:p>
          <a:p>
            <a:endParaRPr lang="fr-FR" sz="3200" strike="noStrike" spc="-1" dirty="0">
              <a:solidFill>
                <a:srgbClr val="292945"/>
              </a:solidFill>
              <a:uFill>
                <a:solidFill>
                  <a:srgbClr val="FFFFFF"/>
                </a:solidFill>
              </a:uFill>
              <a:latin typeface="Calibri"/>
            </a:endParaRPr>
          </a:p>
          <a:p>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243" name="CustomShape 2"/>
          <p:cNvSpPr/>
          <p:nvPr/>
        </p:nvSpPr>
        <p:spPr>
          <a:xfrm>
            <a:off x="457200" y="969299"/>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457200" algn="ctr">
              <a:lnSpc>
                <a:spcPct val="100000"/>
              </a:lnSpc>
            </a:pPr>
            <a:r>
              <a:rPr lang="fr-FR" sz="2800" b="1" strike="noStrike" spc="-1" dirty="0" smtClean="0">
                <a:solidFill>
                  <a:srgbClr val="3E3F67"/>
                </a:solidFill>
                <a:uFill>
                  <a:solidFill>
                    <a:srgbClr val="FFFFFF"/>
                  </a:solidFill>
                </a:uFill>
                <a:latin typeface="Calibri"/>
              </a:rPr>
              <a:t>Les </a:t>
            </a:r>
            <a:r>
              <a:rPr lang="fr-FR" sz="2800" b="1" strike="noStrike" spc="-1" dirty="0">
                <a:solidFill>
                  <a:srgbClr val="3E3F67"/>
                </a:solidFill>
                <a:uFill>
                  <a:solidFill>
                    <a:srgbClr val="FFFFFF"/>
                  </a:solidFill>
                </a:uFill>
                <a:latin typeface="Calibri"/>
              </a:rPr>
              <a:t>fondements politiques de la France</a:t>
            </a:r>
            <a:endParaRPr lang="fr-FR" sz="4400" strike="noStrike" spc="-1" dirty="0">
              <a:solidFill>
                <a:srgbClr val="000000"/>
              </a:solidFill>
              <a:uFill>
                <a:solidFill>
                  <a:srgbClr val="FFFFFF"/>
                </a:solidFill>
              </a:uFill>
              <a:latin typeface="Arial"/>
            </a:endParaRPr>
          </a:p>
        </p:txBody>
      </p:sp>
      <p:sp>
        <p:nvSpPr>
          <p:cNvPr id="244" name="CustomShape 3"/>
          <p:cNvSpPr/>
          <p:nvPr/>
        </p:nvSpPr>
        <p:spPr>
          <a:xfrm>
            <a:off x="457200" y="107999"/>
            <a:ext cx="8229240" cy="861299"/>
          </a:xfrm>
          <a:prstGeom prst="rect">
            <a:avLst/>
          </a:prstGeom>
          <a:solidFill>
            <a:srgbClr val="C21C6B"/>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3200" b="1" strike="noStrike" spc="-1" dirty="0">
                <a:solidFill>
                  <a:srgbClr val="FFFFFF"/>
                </a:solidFill>
                <a:uFill>
                  <a:solidFill>
                    <a:srgbClr val="FFFFFF"/>
                  </a:solidFill>
                </a:uFill>
                <a:latin typeface="Calibri"/>
              </a:rPr>
              <a:t>
</a:t>
            </a:r>
            <a:r>
              <a:rPr lang="fr-FR" sz="3200" b="1" strike="noStrike" spc="-1" dirty="0" smtClean="0">
                <a:solidFill>
                  <a:srgbClr val="FFFFFF"/>
                </a:solidFill>
                <a:uFill>
                  <a:solidFill>
                    <a:srgbClr val="FFFFFF"/>
                  </a:solidFill>
                </a:uFill>
                <a:latin typeface="Calibri"/>
              </a:rPr>
              <a:t>VALEURS et PRINCIPES DE </a:t>
            </a:r>
            <a:r>
              <a:rPr lang="fr-FR" sz="3200" b="1" strike="noStrike" spc="-1" dirty="0">
                <a:solidFill>
                  <a:srgbClr val="FFFFFF"/>
                </a:solidFill>
                <a:uFill>
                  <a:solidFill>
                    <a:srgbClr val="FFFFFF"/>
                  </a:solidFill>
                </a:uFill>
                <a:latin typeface="Calibri"/>
              </a:rPr>
              <a:t>LA REPUBLIQUE </a:t>
            </a:r>
            <a:r>
              <a:rPr lang="fr-FR" sz="1800" b="1" strike="noStrike" spc="-1" dirty="0">
                <a:solidFill>
                  <a:srgbClr val="EB75AD"/>
                </a:solidFill>
                <a:uFill>
                  <a:solidFill>
                    <a:srgbClr val="FFFFFF"/>
                  </a:solidFill>
                </a:uFill>
                <a:latin typeface="Calibri"/>
              </a:rPr>
              <a:t>
</a:t>
            </a:r>
            <a:endParaRPr lang="fr-FR" sz="36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a:stretch>
            <a:fillRect/>
          </a:stretch>
        </p:blipFill>
        <p:spPr>
          <a:xfrm>
            <a:off x="300445" y="352697"/>
            <a:ext cx="8608423" cy="5969726"/>
          </a:xfrm>
          <a:prstGeom prst="rect">
            <a:avLst/>
          </a:prstGeom>
        </p:spPr>
      </p:pic>
    </p:spTree>
    <p:extLst>
      <p:ext uri="{BB962C8B-B14F-4D97-AF65-F5344CB8AC3E}">
        <p14:creationId xmlns:p14="http://schemas.microsoft.com/office/powerpoint/2010/main" val="1085720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78438" y="1143000"/>
            <a:ext cx="8386763" cy="5257800"/>
          </a:xfrm>
        </p:spPr>
        <p:txBody>
          <a:bodyPr>
            <a:normAutofit/>
          </a:bodyPr>
          <a:lstStyle/>
          <a:p>
            <a:pPr marL="0" indent="0">
              <a:buNone/>
            </a:pPr>
            <a:endParaRPr lang="fr-FR" dirty="0" smtClean="0"/>
          </a:p>
          <a:p>
            <a:pPr marL="0" indent="0">
              <a:buNone/>
            </a:pPr>
            <a:r>
              <a:rPr lang="fr-FR" dirty="0" smtClean="0"/>
              <a:t>- Un </a:t>
            </a:r>
            <a:r>
              <a:rPr lang="fr-FR" dirty="0" smtClean="0"/>
              <a:t>référent « Mémoire et Citoyenneté </a:t>
            </a:r>
            <a:r>
              <a:rPr lang="fr-FR" dirty="0" smtClean="0"/>
              <a:t>»</a:t>
            </a:r>
          </a:p>
          <a:p>
            <a:pPr marL="0" indent="0">
              <a:buNone/>
            </a:pPr>
            <a:r>
              <a:rPr lang="fr-FR" dirty="0" smtClean="0"/>
              <a:t>Jean-François TALON, IA-IPR (</a:t>
            </a:r>
            <a:r>
              <a:rPr lang="fr-FR" dirty="0" err="1" smtClean="0"/>
              <a:t>ff</a:t>
            </a:r>
            <a:r>
              <a:rPr lang="fr-FR" dirty="0" smtClean="0"/>
              <a:t>) d’histoire-géographie</a:t>
            </a:r>
          </a:p>
          <a:p>
            <a:pPr marL="0" indent="0">
              <a:buNone/>
            </a:pPr>
            <a:endParaRPr lang="fr-FR" dirty="0" smtClean="0"/>
          </a:p>
          <a:p>
            <a:pPr marL="0" indent="0">
              <a:buNone/>
            </a:pPr>
            <a:r>
              <a:rPr lang="fr-FR" dirty="0" smtClean="0"/>
              <a:t>- Un </a:t>
            </a:r>
            <a:r>
              <a:rPr lang="fr-FR" dirty="0" smtClean="0"/>
              <a:t>coordonnateur d’équipe académique « Valeurs de la République, laïcité, racisme et antisémitisme </a:t>
            </a:r>
            <a:r>
              <a:rPr lang="fr-FR" dirty="0" smtClean="0"/>
              <a:t>»</a:t>
            </a:r>
          </a:p>
          <a:p>
            <a:pPr marL="0" indent="0">
              <a:buNone/>
            </a:pPr>
            <a:r>
              <a:rPr lang="fr-FR" dirty="0" smtClean="0"/>
              <a:t>Eric AUJAS, IEN lettres-histoire et géographie</a:t>
            </a:r>
            <a:endParaRPr lang="fr-FR" dirty="0" smtClean="0"/>
          </a:p>
          <a:p>
            <a:pPr marL="0" indent="0">
              <a:buNone/>
            </a:pPr>
            <a:endParaRPr lang="fr-FR" dirty="0"/>
          </a:p>
        </p:txBody>
      </p:sp>
      <p:sp>
        <p:nvSpPr>
          <p:cNvPr id="4" name="CustomShape 3"/>
          <p:cNvSpPr/>
          <p:nvPr/>
        </p:nvSpPr>
        <p:spPr>
          <a:xfrm>
            <a:off x="457200" y="275253"/>
            <a:ext cx="8229240" cy="728280"/>
          </a:xfrm>
          <a:prstGeom prst="rect">
            <a:avLst/>
          </a:prstGeom>
          <a:solidFill>
            <a:srgbClr val="C21C6B"/>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3600" b="1" strike="noStrike" spc="-1" dirty="0" smtClean="0">
                <a:solidFill>
                  <a:schemeClr val="bg1">
                    <a:lumMod val="95000"/>
                  </a:schemeClr>
                </a:solidFill>
                <a:uFill>
                  <a:solidFill>
                    <a:srgbClr val="FFFFFF"/>
                  </a:solidFill>
                </a:uFill>
                <a:latin typeface="Arial"/>
              </a:rPr>
              <a:t>PERSONNES RESSOURCES</a:t>
            </a:r>
            <a:endParaRPr lang="fr-FR" sz="3600" b="1" strike="noStrike" spc="-1" dirty="0">
              <a:solidFill>
                <a:schemeClr val="bg1">
                  <a:lumMod val="95000"/>
                </a:schemeClr>
              </a:solidFill>
              <a:uFill>
                <a:solidFill>
                  <a:srgbClr val="FFFFFF"/>
                </a:solidFill>
              </a:uFill>
              <a:latin typeface="Arial"/>
            </a:endParaRPr>
          </a:p>
        </p:txBody>
      </p:sp>
    </p:spTree>
    <p:extLst>
      <p:ext uri="{BB962C8B-B14F-4D97-AF65-F5344CB8AC3E}">
        <p14:creationId xmlns:p14="http://schemas.microsoft.com/office/powerpoint/2010/main" val="49597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TextShape 1"/>
          <p:cNvSpPr txBox="1"/>
          <p:nvPr/>
        </p:nvSpPr>
        <p:spPr>
          <a:xfrm>
            <a:off x="611640" y="1660680"/>
            <a:ext cx="8229240" cy="4352040"/>
          </a:xfrm>
          <a:prstGeom prst="rect">
            <a:avLst/>
          </a:prstGeom>
          <a:noFill/>
          <a:ln>
            <a:noFill/>
          </a:ln>
        </p:spPr>
        <p:txBody>
          <a:bodyPr/>
          <a:lstStyle/>
          <a:p>
            <a:pPr algn="just">
              <a:lnSpc>
                <a:spcPct val="100000"/>
              </a:lnSpc>
            </a:pPr>
            <a:r>
              <a:rPr lang="fr-FR" sz="2800" b="1" strike="noStrike" spc="-1" dirty="0">
                <a:uFill>
                  <a:solidFill>
                    <a:srgbClr val="FFFFFF"/>
                  </a:solidFill>
                </a:uFill>
                <a:latin typeface="Calibri"/>
              </a:rPr>
              <a:t>La puissance publique et l’ensemble des citoyens sont soumis au droit.  </a:t>
            </a:r>
            <a:endParaRPr lang="fr-FR" sz="2800" strike="noStrike" spc="-1" dirty="0">
              <a:uFill>
                <a:solidFill>
                  <a:srgbClr val="FFFFFF"/>
                </a:solidFill>
              </a:uFill>
              <a:latin typeface="Calibri"/>
            </a:endParaRPr>
          </a:p>
          <a:p>
            <a:pPr algn="just">
              <a:lnSpc>
                <a:spcPct val="100000"/>
              </a:lnSpc>
            </a:pPr>
            <a:r>
              <a:rPr lang="fr-FR" sz="2800" b="1" strike="noStrike" spc="-1" dirty="0">
                <a:uFill>
                  <a:solidFill>
                    <a:srgbClr val="FFFFFF"/>
                  </a:solidFill>
                </a:uFill>
                <a:latin typeface="Calibri"/>
              </a:rPr>
              <a:t>L’Etat de droit est garanti par </a:t>
            </a:r>
            <a:r>
              <a:rPr lang="fr-FR" sz="2800" b="1" strike="noStrike" spc="-1" dirty="0" smtClean="0">
                <a:uFill>
                  <a:solidFill>
                    <a:srgbClr val="FFFFFF"/>
                  </a:solidFill>
                </a:uFill>
                <a:latin typeface="Calibri"/>
              </a:rPr>
              <a:t>:</a:t>
            </a:r>
          </a:p>
          <a:p>
            <a:pPr algn="just">
              <a:lnSpc>
                <a:spcPct val="100000"/>
              </a:lnSpc>
            </a:pPr>
            <a:endParaRPr lang="fr-FR" sz="2800" strike="noStrike" spc="-1" dirty="0">
              <a:uFill>
                <a:solidFill>
                  <a:srgbClr val="FFFFFF"/>
                </a:solidFill>
              </a:uFill>
              <a:latin typeface="Calibri"/>
            </a:endParaRPr>
          </a:p>
          <a:p>
            <a:pPr marL="399960" indent="-342720">
              <a:lnSpc>
                <a:spcPct val="100000"/>
              </a:lnSpc>
              <a:buClr>
                <a:srgbClr val="3E3F67"/>
              </a:buClr>
              <a:buFont typeface="Arial"/>
              <a:buChar char="•"/>
            </a:pPr>
            <a:r>
              <a:rPr lang="fr-FR" sz="2800" b="1" strike="noStrike" spc="-1" dirty="0">
                <a:uFill>
                  <a:solidFill>
                    <a:srgbClr val="FFFFFF"/>
                  </a:solidFill>
                </a:uFill>
                <a:latin typeface="Calibri"/>
              </a:rPr>
              <a:t>La Constitution et la hiérarchie des </a:t>
            </a:r>
            <a:r>
              <a:rPr lang="fr-FR" sz="2800" b="1" strike="noStrike" spc="-1" dirty="0" smtClean="0">
                <a:uFill>
                  <a:solidFill>
                    <a:srgbClr val="FFFFFF"/>
                  </a:solidFill>
                </a:uFill>
                <a:latin typeface="Calibri"/>
              </a:rPr>
              <a:t>normes</a:t>
            </a:r>
          </a:p>
          <a:p>
            <a:pPr marL="399960" indent="-342720">
              <a:lnSpc>
                <a:spcPct val="100000"/>
              </a:lnSpc>
              <a:buClr>
                <a:srgbClr val="3E3F67"/>
              </a:buClr>
              <a:buFont typeface="Arial"/>
              <a:buChar char="•"/>
            </a:pPr>
            <a:endParaRPr lang="fr-FR" sz="2800" strike="noStrike" spc="-1" dirty="0">
              <a:uFill>
                <a:solidFill>
                  <a:srgbClr val="FFFFFF"/>
                </a:solidFill>
              </a:uFill>
              <a:latin typeface="Calibri"/>
            </a:endParaRPr>
          </a:p>
          <a:p>
            <a:pPr marL="399960" indent="-342720">
              <a:lnSpc>
                <a:spcPct val="100000"/>
              </a:lnSpc>
              <a:buClr>
                <a:srgbClr val="3E3F67"/>
              </a:buClr>
              <a:buFont typeface="Arial"/>
              <a:buChar char="•"/>
            </a:pPr>
            <a:r>
              <a:rPr lang="fr-FR" sz="2800" b="1" strike="noStrike" spc="-1" dirty="0">
                <a:uFill>
                  <a:solidFill>
                    <a:srgbClr val="FFFFFF"/>
                  </a:solidFill>
                </a:uFill>
                <a:latin typeface="Calibri"/>
              </a:rPr>
              <a:t>L’égalité des sujets de droit </a:t>
            </a:r>
            <a:endParaRPr lang="fr-FR" sz="2800" b="1" strike="noStrike" spc="-1" dirty="0" smtClean="0">
              <a:uFill>
                <a:solidFill>
                  <a:srgbClr val="FFFFFF"/>
                </a:solidFill>
              </a:uFill>
              <a:latin typeface="Calibri"/>
            </a:endParaRPr>
          </a:p>
          <a:p>
            <a:pPr marL="57240">
              <a:lnSpc>
                <a:spcPct val="100000"/>
              </a:lnSpc>
              <a:buClr>
                <a:srgbClr val="3E3F67"/>
              </a:buClr>
            </a:pPr>
            <a:endParaRPr lang="fr-FR" sz="2800" strike="noStrike" spc="-1" dirty="0">
              <a:uFill>
                <a:solidFill>
                  <a:srgbClr val="FFFFFF"/>
                </a:solidFill>
              </a:uFill>
              <a:latin typeface="Calibri"/>
            </a:endParaRPr>
          </a:p>
          <a:p>
            <a:pPr marL="399960" indent="-342720">
              <a:lnSpc>
                <a:spcPct val="100000"/>
              </a:lnSpc>
              <a:buClr>
                <a:srgbClr val="3E3F67"/>
              </a:buClr>
              <a:buFont typeface="Arial"/>
              <a:buChar char="•"/>
            </a:pPr>
            <a:r>
              <a:rPr lang="fr-FR" sz="2800" b="1" strike="noStrike" spc="-1" dirty="0">
                <a:uFill>
                  <a:solidFill>
                    <a:srgbClr val="FFFFFF"/>
                  </a:solidFill>
                </a:uFill>
                <a:latin typeface="Calibri"/>
              </a:rPr>
              <a:t>L’indépendance de la justice et la séparation des pouvoirs</a:t>
            </a:r>
            <a:endParaRPr lang="fr-FR" sz="2800" strike="noStrike" spc="-1" dirty="0">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r>
              <a:rPr lang="fr-FR" sz="1100" b="1" strike="noStrike" spc="-1" dirty="0">
                <a:solidFill>
                  <a:srgbClr val="3E3F67"/>
                </a:solidFill>
                <a:uFill>
                  <a:solidFill>
                    <a:srgbClr val="FFFFFF"/>
                  </a:solidFill>
                </a:uFill>
                <a:latin typeface="Calibri"/>
              </a:rPr>
              <a:t>.</a:t>
            </a: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246" name="CustomShape 2"/>
          <p:cNvSpPr/>
          <p:nvPr/>
        </p:nvSpPr>
        <p:spPr>
          <a:xfrm>
            <a:off x="255763" y="644580"/>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343080" indent="-342720" algn="ctr">
              <a:lnSpc>
                <a:spcPct val="80000"/>
              </a:lnSpc>
            </a:pPr>
            <a:r>
              <a:rPr lang="fr-FR" sz="3200" b="1" strike="noStrike" spc="-1" dirty="0">
                <a:uFill>
                  <a:solidFill>
                    <a:srgbClr val="FFFFFF"/>
                  </a:solidFill>
                </a:uFill>
                <a:latin typeface="Calibri"/>
              </a:rPr>
              <a:t>La France est un Etat de droit</a:t>
            </a:r>
            <a:endParaRPr lang="fr-FR" sz="3200" strike="noStrike" spc="-1" dirty="0">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TextShape 1"/>
          <p:cNvSpPr txBox="1"/>
          <p:nvPr/>
        </p:nvSpPr>
        <p:spPr>
          <a:xfrm>
            <a:off x="325037" y="1119673"/>
            <a:ext cx="8651012" cy="5505061"/>
          </a:xfrm>
          <a:prstGeom prst="rect">
            <a:avLst/>
          </a:prstGeom>
          <a:noFill/>
          <a:ln>
            <a:noFill/>
          </a:ln>
        </p:spPr>
        <p:txBody>
          <a:bodyPr/>
          <a:lstStyle/>
          <a:p>
            <a:r>
              <a:rPr lang="fr-FR" sz="3200" b="1" strike="noStrike" spc="-1" dirty="0" smtClean="0">
                <a:uFill>
                  <a:solidFill>
                    <a:srgbClr val="FFFFFF"/>
                  </a:solidFill>
                </a:uFill>
                <a:latin typeface="Calibri"/>
              </a:rPr>
              <a:t>·   </a:t>
            </a:r>
            <a:r>
              <a:rPr lang="fr-FR" sz="3200" b="1" strike="noStrike" spc="-1" dirty="0">
                <a:uFill>
                  <a:solidFill>
                    <a:srgbClr val="FFFFFF"/>
                  </a:solidFill>
                </a:uFill>
                <a:latin typeface="Calibri"/>
              </a:rPr>
              <a:t>Un seul territoire </a:t>
            </a:r>
            <a:r>
              <a:rPr lang="fr-FR" sz="3200" strike="noStrike" spc="-1" dirty="0">
                <a:uFill>
                  <a:solidFill>
                    <a:srgbClr val="FFFFFF"/>
                  </a:solidFill>
                </a:uFill>
                <a:latin typeface="Calibri"/>
              </a:rPr>
              <a:t>comprenant la métropole et les territoires d’outre-mer</a:t>
            </a:r>
            <a:r>
              <a:rPr lang="fr-FR" sz="3200" strike="noStrike" spc="-1" dirty="0" smtClean="0">
                <a:uFill>
                  <a:solidFill>
                    <a:srgbClr val="FFFFFF"/>
                  </a:solidFill>
                </a:uFill>
                <a:latin typeface="Calibri"/>
              </a:rPr>
              <a:t>.</a:t>
            </a:r>
          </a:p>
          <a:p>
            <a:pPr algn="ctr"/>
            <a:endParaRPr lang="fr-FR" sz="3200" strike="noStrike" spc="-1" dirty="0">
              <a:uFill>
                <a:solidFill>
                  <a:srgbClr val="FFFFFF"/>
                </a:solidFill>
              </a:uFill>
              <a:latin typeface="Calibri"/>
            </a:endParaRPr>
          </a:p>
          <a:p>
            <a:pPr marL="343080" lvl="1" indent="-342720" algn="just">
              <a:lnSpc>
                <a:spcPct val="100000"/>
              </a:lnSpc>
              <a:buClr>
                <a:srgbClr val="000099"/>
              </a:buClr>
              <a:buSzPct val="60000"/>
              <a:buFont typeface="Arial"/>
              <a:buChar char="•"/>
            </a:pPr>
            <a:r>
              <a:rPr lang="fr-FR" sz="3200" b="1" strike="noStrike" spc="-1" dirty="0">
                <a:uFill>
                  <a:solidFill>
                    <a:srgbClr val="FFFFFF"/>
                  </a:solidFill>
                </a:uFill>
                <a:latin typeface="Calibri"/>
              </a:rPr>
              <a:t>Une seule loi </a:t>
            </a:r>
            <a:r>
              <a:rPr lang="fr-FR" sz="3200" strike="noStrike" spc="-1" dirty="0">
                <a:uFill>
                  <a:solidFill>
                    <a:srgbClr val="FFFFFF"/>
                  </a:solidFill>
                </a:uFill>
                <a:latin typeface="Calibri"/>
              </a:rPr>
              <a:t>votée par les représentants élus. La loi s’applique pour tous et partout de la même façon</a:t>
            </a:r>
            <a:r>
              <a:rPr lang="fr-FR" sz="3200" strike="noStrike" spc="-1" dirty="0" smtClean="0">
                <a:uFill>
                  <a:solidFill>
                    <a:srgbClr val="FFFFFF"/>
                  </a:solidFill>
                </a:uFill>
                <a:latin typeface="Calibri"/>
              </a:rPr>
              <a:t>.</a:t>
            </a:r>
          </a:p>
          <a:p>
            <a:pPr marL="360" lvl="1" algn="just">
              <a:lnSpc>
                <a:spcPct val="100000"/>
              </a:lnSpc>
              <a:buClr>
                <a:srgbClr val="000099"/>
              </a:buClr>
              <a:buSzPct val="60000"/>
            </a:pPr>
            <a:endParaRPr lang="fr-FR" sz="3200" strike="noStrike" spc="-1" dirty="0">
              <a:uFill>
                <a:solidFill>
                  <a:srgbClr val="FFFFFF"/>
                </a:solidFill>
              </a:uFill>
              <a:latin typeface="Calibri"/>
            </a:endParaRPr>
          </a:p>
          <a:p>
            <a:pPr marL="343080" lvl="1" indent="-342720" algn="just">
              <a:lnSpc>
                <a:spcPct val="100000"/>
              </a:lnSpc>
              <a:buClr>
                <a:srgbClr val="000099"/>
              </a:buClr>
              <a:buSzPct val="60000"/>
              <a:buFont typeface="Arial"/>
              <a:buChar char="•"/>
            </a:pPr>
            <a:r>
              <a:rPr lang="fr-FR" sz="3200" b="1" strike="noStrike" spc="-1" dirty="0">
                <a:uFill>
                  <a:solidFill>
                    <a:srgbClr val="FFFFFF"/>
                  </a:solidFill>
                </a:uFill>
                <a:latin typeface="Calibri"/>
              </a:rPr>
              <a:t>Une seule langue officielle </a:t>
            </a:r>
            <a:r>
              <a:rPr lang="fr-FR" sz="3200" strike="noStrike" spc="-1" dirty="0">
                <a:uFill>
                  <a:solidFill>
                    <a:srgbClr val="FFFFFF"/>
                  </a:solidFill>
                </a:uFill>
                <a:latin typeface="Calibri"/>
              </a:rPr>
              <a:t>qui est le français. Mais sont aussi en usage des langues et dialectes régionaux qui n’ont pas le statut de langue officielle.</a:t>
            </a:r>
          </a:p>
          <a:p>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269" name="CustomShape 2"/>
          <p:cNvSpPr/>
          <p:nvPr/>
        </p:nvSpPr>
        <p:spPr>
          <a:xfrm>
            <a:off x="325037" y="469369"/>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343080" indent="-342720" algn="ctr">
              <a:lnSpc>
                <a:spcPct val="80000"/>
              </a:lnSpc>
            </a:pPr>
            <a:r>
              <a:rPr lang="fr-FR" sz="3200" b="1" strike="noStrike" spc="-1" dirty="0">
                <a:solidFill>
                  <a:srgbClr val="3E3F68"/>
                </a:solidFill>
                <a:uFill>
                  <a:solidFill>
                    <a:srgbClr val="FFFFFF"/>
                  </a:solidFill>
                </a:uFill>
                <a:latin typeface="Calibri"/>
              </a:rPr>
              <a:t>La France est une République une et indivisible</a:t>
            </a:r>
            <a:endParaRPr lang="fr-FR" sz="32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Shape 1"/>
          <p:cNvSpPr txBox="1"/>
          <p:nvPr/>
        </p:nvSpPr>
        <p:spPr>
          <a:xfrm>
            <a:off x="503853" y="354563"/>
            <a:ext cx="8337027" cy="5147883"/>
          </a:xfrm>
          <a:prstGeom prst="rect">
            <a:avLst/>
          </a:prstGeom>
          <a:noFill/>
          <a:ln>
            <a:noFill/>
          </a:ln>
        </p:spPr>
        <p:txBody>
          <a:bodyPr/>
          <a:lstStyle/>
          <a:p>
            <a:pPr marL="57240">
              <a:lnSpc>
                <a:spcPct val="100000"/>
              </a:lnSpc>
            </a:pPr>
            <a:endParaRPr lang="fr-FR" sz="3200" strike="noStrike" spc="-1" dirty="0">
              <a:uFill>
                <a:solidFill>
                  <a:srgbClr val="FFFFFF"/>
                </a:solidFill>
              </a:uFill>
              <a:latin typeface="Calibri"/>
            </a:endParaRPr>
          </a:p>
          <a:p>
            <a:pPr marL="514440" indent="-456840">
              <a:lnSpc>
                <a:spcPct val="100000"/>
              </a:lnSpc>
              <a:buClr>
                <a:srgbClr val="3E3F67"/>
              </a:buClr>
              <a:buFont typeface="Arial"/>
              <a:buChar char="•"/>
            </a:pPr>
            <a:r>
              <a:rPr lang="fr-FR" sz="3200" b="1" strike="noStrike" spc="-1" dirty="0" smtClean="0">
                <a:uFill>
                  <a:solidFill>
                    <a:srgbClr val="FFFFFF"/>
                  </a:solidFill>
                </a:uFill>
                <a:latin typeface="Calibri"/>
              </a:rPr>
              <a:t>Une </a:t>
            </a:r>
            <a:r>
              <a:rPr lang="fr-FR" sz="3200" b="1" strike="noStrike" spc="-1" dirty="0">
                <a:uFill>
                  <a:solidFill>
                    <a:srgbClr val="FFFFFF"/>
                  </a:solidFill>
                </a:uFill>
                <a:latin typeface="Calibri"/>
              </a:rPr>
              <a:t>devise </a:t>
            </a:r>
            <a:r>
              <a:rPr lang="fr-FR" sz="3200" b="1" strike="noStrike" spc="-1" dirty="0" smtClean="0">
                <a:uFill>
                  <a:solidFill>
                    <a:srgbClr val="FFFFFF"/>
                  </a:solidFill>
                </a:uFill>
                <a:latin typeface="Calibri"/>
              </a:rPr>
              <a:t>: </a:t>
            </a:r>
          </a:p>
          <a:p>
            <a:pPr marL="57600" algn="ctr">
              <a:lnSpc>
                <a:spcPct val="100000"/>
              </a:lnSpc>
              <a:buClr>
                <a:srgbClr val="3E3F67"/>
              </a:buClr>
            </a:pPr>
            <a:r>
              <a:rPr lang="fr-FR" sz="3200" b="1" i="1" strike="noStrike" spc="-1" dirty="0" smtClean="0">
                <a:uFill>
                  <a:solidFill>
                    <a:srgbClr val="FFFFFF"/>
                  </a:solidFill>
                </a:uFill>
                <a:latin typeface="Calibri"/>
              </a:rPr>
              <a:t>liberté</a:t>
            </a:r>
            <a:r>
              <a:rPr lang="fr-FR" sz="3200" b="1" i="1" strike="noStrike" spc="-1" dirty="0">
                <a:uFill>
                  <a:solidFill>
                    <a:srgbClr val="FFFFFF"/>
                  </a:solidFill>
                </a:uFill>
                <a:latin typeface="Calibri"/>
              </a:rPr>
              <a:t>, égalité, fraternité</a:t>
            </a:r>
            <a:endParaRPr lang="fr-FR" sz="3200" i="1" strike="noStrike" spc="-1" dirty="0">
              <a:uFill>
                <a:solidFill>
                  <a:srgbClr val="FFFFFF"/>
                </a:solidFill>
              </a:uFill>
              <a:latin typeface="Calibri"/>
            </a:endParaRPr>
          </a:p>
          <a:p>
            <a:pPr marL="514440" indent="-456840">
              <a:lnSpc>
                <a:spcPct val="100000"/>
              </a:lnSpc>
              <a:buClr>
                <a:srgbClr val="3E3F67"/>
              </a:buClr>
              <a:buFont typeface="Arial"/>
              <a:buChar char="•"/>
            </a:pPr>
            <a:r>
              <a:rPr lang="fr-FR" sz="3200" b="1" strike="noStrike" spc="-1" dirty="0" smtClean="0">
                <a:uFill>
                  <a:solidFill>
                    <a:srgbClr val="FFFFFF"/>
                  </a:solidFill>
                </a:uFill>
                <a:latin typeface="Calibri"/>
              </a:rPr>
              <a:t>Un grand principe :</a:t>
            </a:r>
            <a:r>
              <a:rPr lang="fr-FR" sz="3200" b="1" i="1" strike="noStrike" spc="-1" dirty="0" smtClean="0">
                <a:uFill>
                  <a:solidFill>
                    <a:srgbClr val="FFFFFF"/>
                  </a:solidFill>
                </a:uFill>
                <a:latin typeface="Calibri"/>
              </a:rPr>
              <a:t> la laïcité</a:t>
            </a:r>
            <a:endParaRPr lang="fr-FR" sz="3200" i="1" strike="noStrike" spc="-1" dirty="0">
              <a:uFill>
                <a:solidFill>
                  <a:srgbClr val="FFFFFF"/>
                </a:solidFill>
              </a:uFill>
              <a:latin typeface="Calibri"/>
            </a:endParaRPr>
          </a:p>
          <a:p>
            <a:pPr marL="57240">
              <a:lnSpc>
                <a:spcPct val="100000"/>
              </a:lnSpc>
            </a:pPr>
            <a:endParaRPr lang="fr-FR" sz="3200" strike="noStrike" spc="-1" dirty="0">
              <a:uFill>
                <a:solidFill>
                  <a:srgbClr val="FFFFFF"/>
                </a:solidFill>
              </a:uFill>
              <a:latin typeface="Calibri"/>
            </a:endParaRPr>
          </a:p>
          <a:p>
            <a:pPr marL="57240">
              <a:lnSpc>
                <a:spcPct val="100000"/>
              </a:lnSpc>
            </a:pPr>
            <a:r>
              <a:rPr lang="fr-FR" sz="3200" strike="noStrike" spc="-1" dirty="0">
                <a:uFill>
                  <a:solidFill>
                    <a:srgbClr val="FFFFFF"/>
                  </a:solidFill>
                </a:uFill>
                <a:latin typeface="Calibri"/>
              </a:rPr>
              <a:t>Les valeurs de la devise républicaine (liberté, égalité, fraternité) et la laïcité sont au fondement du droit français. Ces </a:t>
            </a:r>
            <a:r>
              <a:rPr lang="fr-FR" sz="3200" strike="noStrike" spc="-1" dirty="0" smtClean="0">
                <a:uFill>
                  <a:solidFill>
                    <a:srgbClr val="FFFFFF"/>
                  </a:solidFill>
                </a:uFill>
                <a:latin typeface="Calibri"/>
              </a:rPr>
              <a:t>valeurs et principes </a:t>
            </a:r>
            <a:r>
              <a:rPr lang="fr-FR" sz="3200" strike="noStrike" spc="-1" dirty="0">
                <a:uFill>
                  <a:solidFill>
                    <a:srgbClr val="FFFFFF"/>
                  </a:solidFill>
                </a:uFill>
                <a:latin typeface="Calibri"/>
              </a:rPr>
              <a:t>sont sources de règles qui se déclinent en droits, devoirs et interdits.</a:t>
            </a: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TextShape 1"/>
          <p:cNvSpPr txBox="1"/>
          <p:nvPr/>
        </p:nvSpPr>
        <p:spPr>
          <a:xfrm>
            <a:off x="457200" y="1156996"/>
            <a:ext cx="8383680" cy="5206482"/>
          </a:xfrm>
          <a:prstGeom prst="rect">
            <a:avLst/>
          </a:prstGeom>
          <a:noFill/>
          <a:ln>
            <a:noFill/>
          </a:ln>
        </p:spPr>
        <p:txBody>
          <a:bodyPr/>
          <a:lstStyle/>
          <a:p>
            <a:pPr marL="57240">
              <a:lnSpc>
                <a:spcPct val="100000"/>
              </a:lnSpc>
            </a:pPr>
            <a:endParaRPr lang="fr-FR" sz="3200" strike="noStrike" spc="-1" dirty="0">
              <a:solidFill>
                <a:srgbClr val="292945"/>
              </a:solidFill>
              <a:uFill>
                <a:solidFill>
                  <a:srgbClr val="FFFFFF"/>
                </a:solidFill>
              </a:uFill>
              <a:latin typeface="Calibri"/>
            </a:endParaRPr>
          </a:p>
          <a:p>
            <a:pPr algn="ctr">
              <a:lnSpc>
                <a:spcPct val="100000"/>
              </a:lnSpc>
            </a:pPr>
            <a:r>
              <a:rPr lang="fr-FR" sz="2400" b="1" strike="noStrike" spc="-1" dirty="0">
                <a:solidFill>
                  <a:srgbClr val="3E3F67"/>
                </a:solidFill>
                <a:uFill>
                  <a:solidFill>
                    <a:srgbClr val="FFFFFF"/>
                  </a:solidFill>
                </a:uFill>
                <a:latin typeface="Calibri"/>
                <a:ea typeface="Times New Roman"/>
              </a:rPr>
              <a:t>La Déclaration des Droits de l’Homme et du Citoyen du 26 août 1789</a:t>
            </a:r>
            <a:endParaRPr lang="fr-FR" sz="2400" strike="noStrike" spc="-1" dirty="0">
              <a:solidFill>
                <a:srgbClr val="292945"/>
              </a:solidFill>
              <a:uFill>
                <a:solidFill>
                  <a:srgbClr val="FFFFFF"/>
                </a:solidFill>
              </a:uFill>
              <a:latin typeface="Calibri"/>
            </a:endParaRPr>
          </a:p>
          <a:p>
            <a:pPr algn="just">
              <a:lnSpc>
                <a:spcPct val="100000"/>
              </a:lnSpc>
            </a:pPr>
            <a:endParaRPr lang="fr-FR" sz="2400" strike="noStrike" spc="-1" dirty="0">
              <a:solidFill>
                <a:srgbClr val="292945"/>
              </a:solidFill>
              <a:uFill>
                <a:solidFill>
                  <a:srgbClr val="FFFFFF"/>
                </a:solidFill>
              </a:uFill>
              <a:latin typeface="Calibri"/>
            </a:endParaRPr>
          </a:p>
          <a:p>
            <a:pPr algn="just">
              <a:lnSpc>
                <a:spcPct val="100000"/>
              </a:lnSpc>
            </a:pPr>
            <a:r>
              <a:rPr lang="fr-FR" sz="2400" strike="noStrike" spc="-1" dirty="0">
                <a:solidFill>
                  <a:srgbClr val="3E3F67"/>
                </a:solidFill>
                <a:uFill>
                  <a:solidFill>
                    <a:srgbClr val="FFFFFF"/>
                  </a:solidFill>
                </a:uFill>
                <a:latin typeface="Calibri"/>
                <a:ea typeface="Times New Roman"/>
              </a:rPr>
              <a:t>Article 1 : </a:t>
            </a:r>
            <a:r>
              <a:rPr lang="fr-FR" sz="2400" i="1" strike="noStrike" spc="-1" dirty="0">
                <a:solidFill>
                  <a:srgbClr val="3E3F67"/>
                </a:solidFill>
                <a:uFill>
                  <a:solidFill>
                    <a:srgbClr val="FFFFFF"/>
                  </a:solidFill>
                </a:uFill>
                <a:latin typeface="Calibri"/>
                <a:ea typeface="Times New Roman"/>
              </a:rPr>
              <a:t>Les hommes naissent et demeurent </a:t>
            </a:r>
            <a:r>
              <a:rPr lang="fr-FR" sz="2400" b="1" i="1" strike="noStrike" spc="-1" dirty="0">
                <a:solidFill>
                  <a:srgbClr val="3E3F67"/>
                </a:solidFill>
                <a:uFill>
                  <a:solidFill>
                    <a:srgbClr val="FFFFFF"/>
                  </a:solidFill>
                </a:uFill>
                <a:latin typeface="Calibri"/>
                <a:ea typeface="Times New Roman"/>
              </a:rPr>
              <a:t>libres</a:t>
            </a:r>
            <a:r>
              <a:rPr lang="fr-FR" sz="2400" i="1" strike="noStrike" spc="-1" dirty="0">
                <a:solidFill>
                  <a:srgbClr val="3E3F67"/>
                </a:solidFill>
                <a:uFill>
                  <a:solidFill>
                    <a:srgbClr val="FFFFFF"/>
                  </a:solidFill>
                </a:uFill>
                <a:latin typeface="Calibri"/>
                <a:ea typeface="Times New Roman"/>
              </a:rPr>
              <a:t> et égaux en droits. Les distinctions sociales ne peuvent être fondées que sur l'utilité commune. </a:t>
            </a:r>
            <a:endParaRPr lang="fr-FR" sz="2400" strike="noStrike" spc="-1" dirty="0">
              <a:solidFill>
                <a:srgbClr val="292945"/>
              </a:solidFill>
              <a:uFill>
                <a:solidFill>
                  <a:srgbClr val="FFFFFF"/>
                </a:solidFill>
              </a:uFill>
              <a:latin typeface="Calibri"/>
            </a:endParaRPr>
          </a:p>
          <a:p>
            <a:pPr algn="just">
              <a:lnSpc>
                <a:spcPct val="100000"/>
              </a:lnSpc>
            </a:pPr>
            <a:endParaRPr lang="fr-FR" sz="2400" strike="noStrike" spc="-1" dirty="0">
              <a:solidFill>
                <a:srgbClr val="292945"/>
              </a:solidFill>
              <a:uFill>
                <a:solidFill>
                  <a:srgbClr val="FFFFFF"/>
                </a:solidFill>
              </a:uFill>
              <a:latin typeface="Calibri"/>
            </a:endParaRPr>
          </a:p>
          <a:p>
            <a:pPr algn="just">
              <a:lnSpc>
                <a:spcPct val="100000"/>
              </a:lnSpc>
            </a:pPr>
            <a:r>
              <a:rPr lang="fr-FR" sz="2400" strike="noStrike" spc="-1" dirty="0">
                <a:solidFill>
                  <a:srgbClr val="3E3F67"/>
                </a:solidFill>
                <a:uFill>
                  <a:solidFill>
                    <a:srgbClr val="FFFFFF"/>
                  </a:solidFill>
                </a:uFill>
                <a:latin typeface="Calibri"/>
                <a:ea typeface="Times New Roman"/>
              </a:rPr>
              <a:t>Article 4</a:t>
            </a:r>
            <a:r>
              <a:rPr lang="fr-FR" sz="2400" i="1" strike="noStrike" spc="-1" dirty="0">
                <a:solidFill>
                  <a:srgbClr val="3E3F67"/>
                </a:solidFill>
                <a:uFill>
                  <a:solidFill>
                    <a:srgbClr val="FFFFFF"/>
                  </a:solidFill>
                </a:uFill>
                <a:latin typeface="Calibri"/>
                <a:ea typeface="Times New Roman"/>
              </a:rPr>
              <a:t> </a:t>
            </a:r>
            <a:r>
              <a:rPr lang="fr-FR" sz="2400" strike="noStrike" spc="-1" dirty="0">
                <a:solidFill>
                  <a:srgbClr val="3E3F67"/>
                </a:solidFill>
                <a:uFill>
                  <a:solidFill>
                    <a:srgbClr val="FFFFFF"/>
                  </a:solidFill>
                </a:uFill>
                <a:latin typeface="Calibri"/>
                <a:ea typeface="Times New Roman"/>
              </a:rPr>
              <a:t>: </a:t>
            </a:r>
            <a:r>
              <a:rPr lang="fr-FR" sz="2400" i="1" strike="noStrike" spc="-1" dirty="0">
                <a:solidFill>
                  <a:srgbClr val="3E3F67"/>
                </a:solidFill>
                <a:uFill>
                  <a:solidFill>
                    <a:srgbClr val="FFFFFF"/>
                  </a:solidFill>
                </a:uFill>
                <a:latin typeface="Calibri"/>
                <a:ea typeface="Times New Roman"/>
              </a:rPr>
              <a:t>La </a:t>
            </a:r>
            <a:r>
              <a:rPr lang="fr-FR" sz="2400" b="1" i="1" strike="noStrike" spc="-1" dirty="0">
                <a:solidFill>
                  <a:srgbClr val="3E3F67"/>
                </a:solidFill>
                <a:uFill>
                  <a:solidFill>
                    <a:srgbClr val="FFFFFF"/>
                  </a:solidFill>
                </a:uFill>
                <a:latin typeface="Calibri"/>
                <a:ea typeface="Times New Roman"/>
              </a:rPr>
              <a:t>liberté</a:t>
            </a:r>
            <a:r>
              <a:rPr lang="fr-FR" sz="2400" i="1" strike="noStrike" spc="-1" dirty="0">
                <a:solidFill>
                  <a:srgbClr val="3E3F67"/>
                </a:solidFill>
                <a:uFill>
                  <a:solidFill>
                    <a:srgbClr val="FFFFFF"/>
                  </a:solidFill>
                </a:uFill>
                <a:latin typeface="Calibri"/>
                <a:ea typeface="Times New Roman"/>
              </a:rPr>
              <a:t> consiste à pouvoir faire tout ce qui ne nuit pas à autrui : ainsi, l'exercice des droits naturels de chaque homme n'a de bornes que celles qui assurent aux autres Membres de la Société la jouissance de ces mêmes droits. Ces bornes ne peuvent être déterminées que par la loi.</a:t>
            </a:r>
            <a:endParaRPr lang="fr-FR" sz="24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293" name="CustomShape 3"/>
          <p:cNvSpPr/>
          <p:nvPr/>
        </p:nvSpPr>
        <p:spPr>
          <a:xfrm>
            <a:off x="457200" y="108000"/>
            <a:ext cx="8229240" cy="728280"/>
          </a:xfrm>
          <a:prstGeom prst="rect">
            <a:avLst/>
          </a:prstGeom>
          <a:solidFill>
            <a:srgbClr val="C21C6B"/>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3600" b="1" strike="noStrike" spc="-1" dirty="0" smtClean="0">
                <a:solidFill>
                  <a:schemeClr val="bg1">
                    <a:lumMod val="95000"/>
                  </a:schemeClr>
                </a:solidFill>
                <a:uFill>
                  <a:solidFill>
                    <a:srgbClr val="FFFFFF"/>
                  </a:solidFill>
                </a:uFill>
                <a:latin typeface="Arial"/>
              </a:rPr>
              <a:t>LA LIBERTE</a:t>
            </a:r>
            <a:endParaRPr lang="fr-FR" sz="3600" b="1" strike="noStrike" spc="-1" dirty="0">
              <a:solidFill>
                <a:schemeClr val="bg1">
                  <a:lumMod val="95000"/>
                </a:schemeClr>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TextShape 1"/>
          <p:cNvSpPr txBox="1"/>
          <p:nvPr/>
        </p:nvSpPr>
        <p:spPr>
          <a:xfrm>
            <a:off x="335902" y="1399592"/>
            <a:ext cx="8504978" cy="4625368"/>
          </a:xfrm>
          <a:prstGeom prst="rect">
            <a:avLst/>
          </a:prstGeom>
          <a:noFill/>
          <a:ln>
            <a:noFill/>
          </a:ln>
        </p:spPr>
        <p:txBody>
          <a:bodyPr/>
          <a:lstStyle/>
          <a:p>
            <a:pPr marL="343080" indent="-342720" algn="just">
              <a:lnSpc>
                <a:spcPct val="100000"/>
              </a:lnSpc>
              <a:buClr>
                <a:srgbClr val="3E3F67"/>
              </a:buClr>
              <a:buFont typeface="Arial"/>
              <a:buChar char="•"/>
            </a:pPr>
            <a:r>
              <a:rPr lang="fr-FR" sz="3200" b="1" strike="noStrike" spc="-1" dirty="0">
                <a:solidFill>
                  <a:srgbClr val="3E3F67"/>
                </a:solidFill>
                <a:uFill>
                  <a:solidFill>
                    <a:srgbClr val="FFFFFF"/>
                  </a:solidFill>
                </a:uFill>
                <a:latin typeface="Calibri"/>
              </a:rPr>
              <a:t>La liberté consiste à faire tout ce qui ne nuit pas à autrui, dans le respect de la loi.</a:t>
            </a:r>
            <a:endParaRPr lang="fr-FR" sz="3200" strike="noStrike" spc="-1" dirty="0">
              <a:solidFill>
                <a:srgbClr val="292945"/>
              </a:solidFill>
              <a:uFill>
                <a:solidFill>
                  <a:srgbClr val="FFFFFF"/>
                </a:solidFill>
              </a:uFill>
              <a:latin typeface="Calibri"/>
            </a:endParaRPr>
          </a:p>
          <a:p>
            <a:pPr algn="just">
              <a:lnSpc>
                <a:spcPct val="100000"/>
              </a:lnSpc>
            </a:pPr>
            <a:endParaRPr lang="fr-FR" sz="32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3200" b="1" strike="noStrike" spc="-1" dirty="0">
                <a:solidFill>
                  <a:srgbClr val="3E3F67"/>
                </a:solidFill>
                <a:uFill>
                  <a:solidFill>
                    <a:srgbClr val="FFFFFF"/>
                  </a:solidFill>
                </a:uFill>
                <a:latin typeface="Calibri"/>
                <a:ea typeface="Times New Roman"/>
              </a:rPr>
              <a:t>Le principe de liberté se décline en droits et en devoirs, pour les individus </a:t>
            </a:r>
            <a:r>
              <a:rPr lang="fr-FR" sz="3200" strike="noStrike" spc="-1" dirty="0">
                <a:solidFill>
                  <a:srgbClr val="3E3F67"/>
                </a:solidFill>
                <a:uFill>
                  <a:solidFill>
                    <a:srgbClr val="FFFFFF"/>
                  </a:solidFill>
                </a:uFill>
                <a:latin typeface="Calibri"/>
                <a:ea typeface="Times New Roman"/>
              </a:rPr>
              <a:t>(libertés individuelles) </a:t>
            </a:r>
            <a:r>
              <a:rPr lang="fr-FR" sz="3200" b="1" strike="noStrike" spc="-1" dirty="0">
                <a:solidFill>
                  <a:srgbClr val="3E3F67"/>
                </a:solidFill>
                <a:uFill>
                  <a:solidFill>
                    <a:srgbClr val="FFFFFF"/>
                  </a:solidFill>
                </a:uFill>
                <a:latin typeface="Calibri"/>
                <a:ea typeface="Times New Roman"/>
              </a:rPr>
              <a:t>comme pour les groupes de personnes </a:t>
            </a:r>
            <a:r>
              <a:rPr lang="fr-FR" sz="3200" strike="noStrike" spc="-1" dirty="0">
                <a:solidFill>
                  <a:srgbClr val="3E3F67"/>
                </a:solidFill>
                <a:uFill>
                  <a:solidFill>
                    <a:srgbClr val="FFFFFF"/>
                  </a:solidFill>
                </a:uFill>
                <a:latin typeface="Calibri"/>
                <a:ea typeface="Times New Roman"/>
              </a:rPr>
              <a:t>(libertés collectives).</a:t>
            </a:r>
            <a:endParaRPr lang="fr-FR" sz="3200" strike="noStrike" spc="-1" dirty="0">
              <a:solidFill>
                <a:srgbClr val="292945"/>
              </a:solidFill>
              <a:uFill>
                <a:solidFill>
                  <a:srgbClr val="FFFFFF"/>
                </a:solidFill>
              </a:uFill>
              <a:latin typeface="Calibri"/>
            </a:endParaRPr>
          </a:p>
          <a:p>
            <a:pPr algn="just">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TextShape 1"/>
          <p:cNvSpPr txBox="1"/>
          <p:nvPr/>
        </p:nvSpPr>
        <p:spPr>
          <a:xfrm>
            <a:off x="457200" y="915193"/>
            <a:ext cx="8229240" cy="5355771"/>
          </a:xfrm>
          <a:prstGeom prst="rect">
            <a:avLst/>
          </a:prstGeom>
          <a:noFill/>
          <a:ln>
            <a:noFill/>
          </a:ln>
        </p:spPr>
        <p:txBody>
          <a:bodyPr/>
          <a:lstStyle/>
          <a:p>
            <a:pPr algn="just">
              <a:lnSpc>
                <a:spcPct val="100000"/>
              </a:lnSpc>
            </a:pPr>
            <a:endParaRPr lang="fr-FR" sz="3200" strike="noStrike" spc="-1" dirty="0">
              <a:solidFill>
                <a:srgbClr val="292945"/>
              </a:solidFill>
              <a:uFill>
                <a:solidFill>
                  <a:srgbClr val="FFFFFF"/>
                </a:solidFill>
              </a:uFill>
              <a:latin typeface="Calibri"/>
            </a:endParaRPr>
          </a:p>
          <a:p>
            <a:pPr algn="ctr">
              <a:lnSpc>
                <a:spcPct val="100000"/>
              </a:lnSpc>
            </a:pPr>
            <a:r>
              <a:rPr lang="fr-FR" sz="2800" b="1" strike="noStrike" spc="-1" dirty="0">
                <a:solidFill>
                  <a:srgbClr val="3E3F67"/>
                </a:solidFill>
                <a:uFill>
                  <a:solidFill>
                    <a:srgbClr val="FFFFFF"/>
                  </a:solidFill>
                </a:uFill>
                <a:latin typeface="Calibri"/>
                <a:ea typeface="Times New Roman"/>
              </a:rPr>
              <a:t>La Déclaration des Droits de l’Homme et du Citoyen du 26 août 1789</a:t>
            </a:r>
            <a:endParaRPr lang="fr-FR" sz="2800" strike="noStrike" spc="-1" dirty="0">
              <a:solidFill>
                <a:srgbClr val="292945"/>
              </a:solidFill>
              <a:uFill>
                <a:solidFill>
                  <a:srgbClr val="FFFFFF"/>
                </a:solidFill>
              </a:uFill>
              <a:latin typeface="Calibri"/>
            </a:endParaRPr>
          </a:p>
          <a:p>
            <a:pPr>
              <a:lnSpc>
                <a:spcPct val="100000"/>
              </a:lnSpc>
            </a:pPr>
            <a:endParaRPr lang="fr-FR" sz="2800" strike="noStrike" spc="-1" dirty="0">
              <a:solidFill>
                <a:srgbClr val="292945"/>
              </a:solidFill>
              <a:uFill>
                <a:solidFill>
                  <a:srgbClr val="FFFFFF"/>
                </a:solidFill>
              </a:uFill>
              <a:latin typeface="Calibri"/>
            </a:endParaRPr>
          </a:p>
          <a:p>
            <a:pPr algn="ctr">
              <a:lnSpc>
                <a:spcPct val="100000"/>
              </a:lnSpc>
            </a:pPr>
            <a:r>
              <a:rPr lang="fr-FR" sz="2800" strike="noStrike" spc="-1" dirty="0">
                <a:solidFill>
                  <a:srgbClr val="3E3F67"/>
                </a:solidFill>
                <a:uFill>
                  <a:solidFill>
                    <a:srgbClr val="FFFFFF"/>
                  </a:solidFill>
                </a:uFill>
                <a:latin typeface="Calibri"/>
                <a:ea typeface="Times New Roman"/>
              </a:rPr>
              <a:t>Article premier :</a:t>
            </a:r>
            <a:r>
              <a:rPr lang="fr-FR" sz="2800" i="1" strike="noStrike" spc="-1" dirty="0">
                <a:solidFill>
                  <a:srgbClr val="3E3F67"/>
                </a:solidFill>
                <a:uFill>
                  <a:solidFill>
                    <a:srgbClr val="FFFFFF"/>
                  </a:solidFill>
                </a:uFill>
                <a:latin typeface="Calibri"/>
                <a:ea typeface="Times New Roman"/>
              </a:rPr>
              <a:t>  Les hommes naissent et demeurent libres et </a:t>
            </a:r>
            <a:r>
              <a:rPr lang="fr-FR" sz="2800" b="1" i="1" strike="noStrike" spc="-1" dirty="0">
                <a:solidFill>
                  <a:srgbClr val="3E3F67"/>
                </a:solidFill>
                <a:uFill>
                  <a:solidFill>
                    <a:srgbClr val="FFFFFF"/>
                  </a:solidFill>
                </a:uFill>
                <a:latin typeface="Calibri"/>
                <a:ea typeface="Times New Roman"/>
              </a:rPr>
              <a:t>égaux en droits</a:t>
            </a:r>
            <a:r>
              <a:rPr lang="fr-FR" sz="2800" i="1" strike="noStrike" spc="-1" dirty="0">
                <a:solidFill>
                  <a:srgbClr val="3E3F67"/>
                </a:solidFill>
                <a:uFill>
                  <a:solidFill>
                    <a:srgbClr val="FFFFFF"/>
                  </a:solidFill>
                </a:uFill>
                <a:latin typeface="Calibri"/>
                <a:ea typeface="Times New Roman"/>
              </a:rPr>
              <a:t>. </a:t>
            </a:r>
            <a:endParaRPr lang="fr-FR" sz="2800" strike="noStrike" spc="-1" dirty="0">
              <a:solidFill>
                <a:srgbClr val="292945"/>
              </a:solidFill>
              <a:uFill>
                <a:solidFill>
                  <a:srgbClr val="FFFFFF"/>
                </a:solidFill>
              </a:uFill>
              <a:latin typeface="Calibri"/>
            </a:endParaRPr>
          </a:p>
          <a:p>
            <a:pPr algn="ctr">
              <a:lnSpc>
                <a:spcPct val="100000"/>
              </a:lnSpc>
            </a:pPr>
            <a:endParaRPr lang="fr-FR" sz="2800" strike="noStrike" spc="-1" dirty="0">
              <a:solidFill>
                <a:srgbClr val="292945"/>
              </a:solidFill>
              <a:uFill>
                <a:solidFill>
                  <a:srgbClr val="FFFFFF"/>
                </a:solidFill>
              </a:uFill>
              <a:latin typeface="Calibri"/>
            </a:endParaRPr>
          </a:p>
          <a:p>
            <a:pPr algn="ctr">
              <a:lnSpc>
                <a:spcPct val="100000"/>
              </a:lnSpc>
            </a:pPr>
            <a:r>
              <a:rPr lang="fr-FR" sz="2800" b="1" strike="noStrike" spc="-1" dirty="0">
                <a:solidFill>
                  <a:srgbClr val="3E3F67"/>
                </a:solidFill>
                <a:uFill>
                  <a:solidFill>
                    <a:srgbClr val="FFFFFF"/>
                  </a:solidFill>
                </a:uFill>
                <a:latin typeface="Calibri"/>
                <a:ea typeface="Times New Roman"/>
              </a:rPr>
              <a:t>La Constitution française de 1958</a:t>
            </a:r>
            <a:endParaRPr lang="fr-FR" sz="2800" strike="noStrike" spc="-1" dirty="0">
              <a:solidFill>
                <a:srgbClr val="292945"/>
              </a:solidFill>
              <a:uFill>
                <a:solidFill>
                  <a:srgbClr val="FFFFFF"/>
                </a:solidFill>
              </a:uFill>
              <a:latin typeface="Calibri"/>
            </a:endParaRPr>
          </a:p>
          <a:p>
            <a:pPr algn="ctr">
              <a:lnSpc>
                <a:spcPct val="100000"/>
              </a:lnSpc>
            </a:pPr>
            <a:endParaRPr lang="fr-FR" sz="2800" strike="noStrike" spc="-1" dirty="0">
              <a:solidFill>
                <a:srgbClr val="292945"/>
              </a:solidFill>
              <a:uFill>
                <a:solidFill>
                  <a:srgbClr val="FFFFFF"/>
                </a:solidFill>
              </a:uFill>
              <a:latin typeface="Calibri"/>
            </a:endParaRPr>
          </a:p>
          <a:p>
            <a:pPr algn="ctr">
              <a:lnSpc>
                <a:spcPct val="100000"/>
              </a:lnSpc>
            </a:pPr>
            <a:r>
              <a:rPr lang="fr-FR" sz="2800" strike="noStrike" spc="-1" dirty="0">
                <a:solidFill>
                  <a:srgbClr val="3E3F67"/>
                </a:solidFill>
                <a:uFill>
                  <a:solidFill>
                    <a:srgbClr val="FFFFFF"/>
                  </a:solidFill>
                </a:uFill>
                <a:latin typeface="Calibri"/>
                <a:ea typeface="Times New Roman"/>
              </a:rPr>
              <a:t>Article premier : </a:t>
            </a:r>
            <a:r>
              <a:rPr lang="fr-FR" sz="2800" i="1" strike="noStrike" spc="-1" dirty="0">
                <a:solidFill>
                  <a:srgbClr val="3E3F67"/>
                </a:solidFill>
                <a:uFill>
                  <a:solidFill>
                    <a:srgbClr val="FFFFFF"/>
                  </a:solidFill>
                </a:uFill>
                <a:latin typeface="Calibri"/>
                <a:ea typeface="Times New Roman"/>
              </a:rPr>
              <a:t>[La France] assure l’égalité devant la loi de tous les citoyens sans distinction d’origine, de race ou de religion.</a:t>
            </a:r>
            <a:endParaRPr lang="fr-FR" sz="2800" strike="noStrike" spc="-1" dirty="0">
              <a:solidFill>
                <a:srgbClr val="292945"/>
              </a:solidFill>
              <a:uFill>
                <a:solidFill>
                  <a:srgbClr val="FFFFFF"/>
                </a:solidFill>
              </a:uFill>
              <a:latin typeface="Calibri"/>
            </a:endParaRPr>
          </a:p>
          <a:p>
            <a:pPr>
              <a:lnSpc>
                <a:spcPct val="100000"/>
              </a:lnSpc>
            </a:pPr>
            <a:r>
              <a:rPr lang="fr-FR" sz="2000" i="1" strike="noStrike" spc="-1" dirty="0">
                <a:solidFill>
                  <a:srgbClr val="3E3F67"/>
                </a:solidFill>
                <a:uFill>
                  <a:solidFill>
                    <a:srgbClr val="FFFFFF"/>
                  </a:solidFill>
                </a:uFill>
                <a:latin typeface="Calibri"/>
                <a:ea typeface="Times New Roman"/>
              </a:rPr>
              <a:t>	</a:t>
            </a:r>
            <a:endParaRPr lang="fr-FR" sz="32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r>
              <a:rPr lang="fr-FR" sz="2000" b="1" i="1" strike="noStrike" spc="-1" dirty="0">
                <a:solidFill>
                  <a:srgbClr val="3E3F67"/>
                </a:solidFill>
                <a:uFill>
                  <a:solidFill>
                    <a:srgbClr val="FFFFFF"/>
                  </a:solidFill>
                </a:uFill>
                <a:latin typeface="Calibri"/>
                <a:ea typeface="Times New Roman"/>
              </a:rPr>
              <a:t>
</a:t>
            </a: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304" name="CustomShape 2"/>
          <p:cNvSpPr/>
          <p:nvPr/>
        </p:nvSpPr>
        <p:spPr>
          <a:xfrm>
            <a:off x="318666" y="488593"/>
            <a:ext cx="8229240" cy="426600"/>
          </a:xfrm>
          <a:prstGeom prst="rect">
            <a:avLst/>
          </a:prstGeom>
          <a:noFill/>
          <a:ln w="9360">
            <a:noFill/>
          </a:ln>
        </p:spPr>
        <p:style>
          <a:lnRef idx="0">
            <a:scrgbClr r="0" g="0" b="0"/>
          </a:lnRef>
          <a:fillRef idx="0">
            <a:scrgbClr r="0" g="0" b="0"/>
          </a:fillRef>
          <a:effectRef idx="0">
            <a:scrgbClr r="0" g="0" b="0"/>
          </a:effectRef>
          <a:fontRef idx="minor"/>
        </p:style>
        <p:txBody>
          <a:bodyPr anchor="b"/>
          <a:lstStyle/>
          <a:p>
            <a:pPr marL="343080" indent="-342720" algn="ctr">
              <a:lnSpc>
                <a:spcPct val="80000"/>
              </a:lnSpc>
            </a:pPr>
            <a:r>
              <a:rPr lang="fr-FR" sz="2400" b="1" strike="noStrike" spc="-1">
                <a:solidFill>
                  <a:srgbClr val="3E3F68"/>
                </a:solidFill>
                <a:uFill>
                  <a:solidFill>
                    <a:srgbClr val="FFFFFF"/>
                  </a:solidFill>
                </a:uFill>
                <a:latin typeface="Calibri"/>
              </a:rPr>
              <a:t>L’Egalité</a:t>
            </a:r>
            <a:endParaRPr lang="fr-FR" sz="4400" strike="noStrike" spc="-1">
              <a:solidFill>
                <a:srgbClr val="000000"/>
              </a:solidFill>
              <a:uFill>
                <a:solidFill>
                  <a:srgbClr val="FFFFFF"/>
                </a:solidFill>
              </a:uFill>
              <a:latin typeface="Arial"/>
            </a:endParaRPr>
          </a:p>
        </p:txBody>
      </p:sp>
      <p:sp>
        <p:nvSpPr>
          <p:cNvPr id="5" name="CustomShape 3"/>
          <p:cNvSpPr/>
          <p:nvPr/>
        </p:nvSpPr>
        <p:spPr>
          <a:xfrm>
            <a:off x="457200" y="108000"/>
            <a:ext cx="8229240" cy="728280"/>
          </a:xfrm>
          <a:prstGeom prst="rect">
            <a:avLst/>
          </a:prstGeom>
          <a:solidFill>
            <a:srgbClr val="C21C6B"/>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3600" b="1" strike="noStrike" spc="-1" dirty="0" smtClean="0">
                <a:solidFill>
                  <a:schemeClr val="bg1">
                    <a:lumMod val="95000"/>
                  </a:schemeClr>
                </a:solidFill>
                <a:uFill>
                  <a:solidFill>
                    <a:srgbClr val="FFFFFF"/>
                  </a:solidFill>
                </a:uFill>
                <a:latin typeface="Arial"/>
              </a:rPr>
              <a:t>L’EGALITE</a:t>
            </a:r>
            <a:endParaRPr lang="fr-FR" sz="3600" b="1" strike="noStrike" spc="-1" dirty="0">
              <a:solidFill>
                <a:schemeClr val="bg1">
                  <a:lumMod val="95000"/>
                </a:schemeClr>
              </a:solidFill>
              <a:uFill>
                <a:solidFill>
                  <a:srgbClr val="FFFFFF"/>
                </a:solidFill>
              </a:uFill>
              <a:latin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TextShape 1"/>
          <p:cNvSpPr txBox="1"/>
          <p:nvPr/>
        </p:nvSpPr>
        <p:spPr>
          <a:xfrm>
            <a:off x="225360" y="298581"/>
            <a:ext cx="8615520" cy="6232848"/>
          </a:xfrm>
          <a:prstGeom prst="rect">
            <a:avLst/>
          </a:prstGeom>
          <a:noFill/>
          <a:ln>
            <a:noFill/>
          </a:ln>
        </p:spPr>
        <p:txBody>
          <a:bodyPr/>
          <a:lstStyle/>
          <a:p>
            <a:pPr marL="343080" indent="-342720" algn="just">
              <a:lnSpc>
                <a:spcPct val="100000"/>
              </a:lnSpc>
              <a:buClr>
                <a:srgbClr val="3E3F67"/>
              </a:buClr>
              <a:buFont typeface="Arial"/>
              <a:buChar char="•"/>
            </a:pPr>
            <a:r>
              <a:rPr lang="fr-FR" sz="2400" b="1" strike="noStrike" spc="-1" dirty="0">
                <a:solidFill>
                  <a:srgbClr val="3E3F67"/>
                </a:solidFill>
                <a:uFill>
                  <a:solidFill>
                    <a:srgbClr val="FFFFFF"/>
                  </a:solidFill>
                </a:uFill>
                <a:latin typeface="Calibri"/>
              </a:rPr>
              <a:t>La loi  est  la même pour tous, homme ou femme, partout sur le territoire : aucun individu ou groupe d’individus ne doit être traité différemment au regard du droit.</a:t>
            </a:r>
            <a:endParaRPr lang="fr-FR" sz="2400" strike="noStrike" spc="-1" dirty="0">
              <a:solidFill>
                <a:srgbClr val="292945"/>
              </a:solidFill>
              <a:uFill>
                <a:solidFill>
                  <a:srgbClr val="FFFFFF"/>
                </a:solidFill>
              </a:uFill>
              <a:latin typeface="Calibri"/>
            </a:endParaRPr>
          </a:p>
          <a:p>
            <a:pPr algn="just">
              <a:lnSpc>
                <a:spcPct val="100000"/>
              </a:lnSpc>
            </a:pPr>
            <a:endParaRPr lang="fr-FR" sz="24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2400" b="1" strike="noStrike" spc="-1" dirty="0">
                <a:solidFill>
                  <a:srgbClr val="3E3F67"/>
                </a:solidFill>
                <a:uFill>
                  <a:solidFill>
                    <a:srgbClr val="FFFFFF"/>
                  </a:solidFill>
                </a:uFill>
                <a:latin typeface="Calibri"/>
              </a:rPr>
              <a:t> Le principe d’égalité se décline en droits et en devoirs pour chacun.</a:t>
            </a:r>
            <a:endParaRPr lang="fr-FR" sz="2400" strike="noStrike" spc="-1" dirty="0">
              <a:solidFill>
                <a:srgbClr val="292945"/>
              </a:solidFill>
              <a:uFill>
                <a:solidFill>
                  <a:srgbClr val="FFFFFF"/>
                </a:solidFill>
              </a:uFill>
              <a:latin typeface="Calibri"/>
            </a:endParaRPr>
          </a:p>
          <a:p>
            <a:pPr algn="just">
              <a:lnSpc>
                <a:spcPct val="100000"/>
              </a:lnSpc>
            </a:pPr>
            <a:endParaRPr lang="fr-FR" sz="24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2400" b="1" strike="noStrike" spc="-1" dirty="0">
                <a:solidFill>
                  <a:srgbClr val="3E3F67"/>
                </a:solidFill>
                <a:uFill>
                  <a:solidFill>
                    <a:srgbClr val="FFFFFF"/>
                  </a:solidFill>
                </a:uFill>
                <a:latin typeface="Calibri"/>
              </a:rPr>
              <a:t>Les femmes et les hommes disposent des</a:t>
            </a:r>
            <a:r>
              <a:rPr lang="fr-FR" sz="2400" strike="noStrike" spc="-1" dirty="0">
                <a:solidFill>
                  <a:srgbClr val="3E3F67"/>
                </a:solidFill>
                <a:uFill>
                  <a:solidFill>
                    <a:srgbClr val="FFFFFF"/>
                  </a:solidFill>
                </a:uFill>
                <a:latin typeface="Calibri"/>
              </a:rPr>
              <a:t> </a:t>
            </a:r>
            <a:r>
              <a:rPr lang="fr-FR" sz="2400" b="1" strike="noStrike" spc="-1" dirty="0">
                <a:solidFill>
                  <a:srgbClr val="3E3F67"/>
                </a:solidFill>
                <a:uFill>
                  <a:solidFill>
                    <a:srgbClr val="FFFFFF"/>
                  </a:solidFill>
                </a:uFill>
                <a:latin typeface="Calibri"/>
              </a:rPr>
              <a:t>mêmes droits : </a:t>
            </a:r>
            <a:r>
              <a:rPr lang="fr-FR" sz="2400" strike="noStrike" spc="-1" dirty="0">
                <a:solidFill>
                  <a:srgbClr val="3E3F67"/>
                </a:solidFill>
                <a:uFill>
                  <a:solidFill>
                    <a:srgbClr val="FFFFFF"/>
                  </a:solidFill>
                </a:uFill>
                <a:latin typeface="Calibri"/>
              </a:rPr>
              <a:t>le droit de vote, droit de se déplacer librement, de travailler, de posséder un compte bancaire, etc. </a:t>
            </a:r>
            <a:r>
              <a:rPr lang="fr-FR" sz="2400" b="1" strike="noStrike" spc="-1" dirty="0">
                <a:solidFill>
                  <a:srgbClr val="3E3F67"/>
                </a:solidFill>
                <a:uFill>
                  <a:solidFill>
                    <a:srgbClr val="FFFFFF"/>
                  </a:solidFill>
                </a:uFill>
                <a:latin typeface="Calibri"/>
              </a:rPr>
              <a:t>Ils ont les mêmes devoirs : </a:t>
            </a:r>
            <a:r>
              <a:rPr lang="fr-FR" sz="2400" strike="noStrike" spc="-1" dirty="0">
                <a:solidFill>
                  <a:srgbClr val="3E3F67"/>
                </a:solidFill>
                <a:uFill>
                  <a:solidFill>
                    <a:srgbClr val="FFFFFF"/>
                  </a:solidFill>
                </a:uFill>
                <a:latin typeface="Calibri"/>
              </a:rPr>
              <a:t>les parents  </a:t>
            </a:r>
            <a:r>
              <a:rPr lang="fr-FR" sz="2400" u="sng" strike="noStrike" spc="-1" dirty="0">
                <a:solidFill>
                  <a:srgbClr val="3E3F67"/>
                </a:solidFill>
                <a:uFill>
                  <a:solidFill>
                    <a:srgbClr val="FFFFFF"/>
                  </a:solidFill>
                </a:uFill>
                <a:latin typeface="Calibri"/>
              </a:rPr>
              <a:t>doivent exercer en commun l’autorité parentale</a:t>
            </a:r>
            <a:r>
              <a:rPr lang="fr-FR" sz="2400" strike="noStrike" spc="-1" dirty="0">
                <a:solidFill>
                  <a:srgbClr val="3E3F67"/>
                </a:solidFill>
                <a:uFill>
                  <a:solidFill>
                    <a:srgbClr val="FFFFFF"/>
                  </a:solidFill>
                </a:uFill>
                <a:latin typeface="Calibri"/>
              </a:rPr>
              <a:t>.</a:t>
            </a:r>
            <a:endParaRPr lang="fr-FR" sz="2400" strike="noStrike" spc="-1" dirty="0">
              <a:solidFill>
                <a:srgbClr val="292945"/>
              </a:solidFill>
              <a:uFill>
                <a:solidFill>
                  <a:srgbClr val="FFFFFF"/>
                </a:solidFill>
              </a:uFill>
              <a:latin typeface="Calibri"/>
            </a:endParaRPr>
          </a:p>
          <a:p>
            <a:pPr algn="just">
              <a:lnSpc>
                <a:spcPct val="100000"/>
              </a:lnSpc>
            </a:pPr>
            <a:endParaRPr lang="fr-FR" sz="2400" strike="noStrike" spc="-1" dirty="0">
              <a:solidFill>
                <a:srgbClr val="292945"/>
              </a:solidFill>
              <a:uFill>
                <a:solidFill>
                  <a:srgbClr val="FFFFFF"/>
                </a:solidFill>
              </a:uFill>
              <a:latin typeface="Calibri"/>
            </a:endParaRPr>
          </a:p>
          <a:p>
            <a:pPr marL="343080" indent="-342720" algn="just">
              <a:lnSpc>
                <a:spcPct val="100000"/>
              </a:lnSpc>
              <a:buClr>
                <a:srgbClr val="3E3F67"/>
              </a:buClr>
              <a:buFont typeface="Arial"/>
              <a:buChar char="•"/>
            </a:pPr>
            <a:r>
              <a:rPr lang="fr-FR" sz="2400" u="sng" strike="noStrike" spc="-1" dirty="0">
                <a:solidFill>
                  <a:srgbClr val="3E3F67"/>
                </a:solidFill>
                <a:uFill>
                  <a:solidFill>
                    <a:srgbClr val="FFFFFF"/>
                  </a:solidFill>
                </a:uFill>
                <a:latin typeface="Calibri"/>
              </a:rPr>
              <a:t>La loi interdit</a:t>
            </a:r>
            <a:r>
              <a:rPr lang="fr-FR" sz="2400" strike="noStrike" spc="-1" dirty="0">
                <a:solidFill>
                  <a:srgbClr val="3E3F67"/>
                </a:solidFill>
                <a:uFill>
                  <a:solidFill>
                    <a:srgbClr val="FFFFFF"/>
                  </a:solidFill>
                </a:uFill>
                <a:latin typeface="Calibri"/>
              </a:rPr>
              <a:t> toutes les violences (violences conjugales, excision, harcèlement) et garantit l’intégrité physique et mentale de tous (femmes, hommes, mineurs).</a:t>
            </a:r>
            <a:endParaRPr lang="fr-FR" sz="2400" strike="noStrike" spc="-1" dirty="0">
              <a:solidFill>
                <a:srgbClr val="292945"/>
              </a:solidFill>
              <a:uFill>
                <a:solidFill>
                  <a:srgbClr val="FFFFFF"/>
                </a:solidFill>
              </a:uFill>
              <a:latin typeface="Calibri"/>
            </a:endParaRPr>
          </a:p>
          <a:p>
            <a:pPr>
              <a:lnSpc>
                <a:spcPct val="100000"/>
              </a:lnSpc>
            </a:pPr>
            <a:endParaRPr lang="fr-FR" sz="3200" strike="noStrike" spc="-1" dirty="0">
              <a:solidFill>
                <a:srgbClr val="292945"/>
              </a:solidFill>
              <a:uFill>
                <a:solidFill>
                  <a:srgbClr val="FFFFFF"/>
                </a:solidFill>
              </a:uFill>
              <a:latin typeface="Calibri"/>
            </a:endParaRPr>
          </a:p>
          <a:p>
            <a:pPr marL="57240">
              <a:lnSpc>
                <a:spcPct val="100000"/>
              </a:lnSpc>
            </a:pPr>
            <a:r>
              <a:rPr lang="fr-FR" sz="2000" b="1" i="1" strike="noStrike" spc="-1" dirty="0">
                <a:solidFill>
                  <a:srgbClr val="3E3F67"/>
                </a:solidFill>
                <a:uFill>
                  <a:solidFill>
                    <a:srgbClr val="FFFFFF"/>
                  </a:solidFill>
                </a:uFill>
                <a:latin typeface="Calibri"/>
                <a:ea typeface="Times New Roman"/>
              </a:rPr>
              <a:t>
</a:t>
            </a:r>
            <a:endParaRPr lang="fr-FR" sz="3200" strike="noStrike" spc="-1" dirty="0">
              <a:solidFill>
                <a:srgbClr val="292945"/>
              </a:solidFill>
              <a:uFill>
                <a:solidFill>
                  <a:srgbClr val="FFFFFF"/>
                </a:solidFill>
              </a:uFill>
              <a:latin typeface="Calibri"/>
            </a:endParaRPr>
          </a:p>
          <a:p>
            <a:pPr marL="57240">
              <a:lnSpc>
                <a:spcPct val="100000"/>
              </a:lnSpc>
            </a:pPr>
            <a:endParaRPr lang="fr-FR" sz="3200" strike="noStrike" spc="-1" dirty="0">
              <a:solidFill>
                <a:srgbClr val="292945"/>
              </a:solidFill>
              <a:uFill>
                <a:solidFill>
                  <a:srgbClr val="FFFFFF"/>
                </a:solidFill>
              </a:uFill>
              <a:latin typeface="Calibri"/>
            </a:endParaRPr>
          </a:p>
        </p:txBody>
      </p:sp>
      <p:sp>
        <p:nvSpPr>
          <p:cNvPr id="307" name="CustomShape 2"/>
          <p:cNvSpPr/>
          <p:nvPr/>
        </p:nvSpPr>
        <p:spPr>
          <a:xfrm>
            <a:off x="225360" y="1201680"/>
            <a:ext cx="8229240" cy="426600"/>
          </a:xfrm>
          <a:prstGeom prst="rect">
            <a:avLst/>
          </a:prstGeom>
          <a:noFill/>
          <a:ln w="936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16201</TotalTime>
  <Words>1839</Words>
  <Application>Microsoft Office PowerPoint</Application>
  <PresentationFormat>Affichage à l'écran (4:3)</PresentationFormat>
  <Paragraphs>184</Paragraphs>
  <Slides>21</Slides>
  <Notes>20</Notes>
  <HiddenSlides>0</HiddenSlides>
  <MMClips>0</MMClips>
  <ScaleCrop>false</ScaleCrop>
  <HeadingPairs>
    <vt:vector size="6" baseType="variant">
      <vt:variant>
        <vt:lpstr>Polices utilisées</vt:lpstr>
      </vt:variant>
      <vt:variant>
        <vt:i4>6</vt:i4>
      </vt:variant>
      <vt:variant>
        <vt:lpstr>Thème</vt:lpstr>
      </vt:variant>
      <vt:variant>
        <vt:i4>5</vt:i4>
      </vt:variant>
      <vt:variant>
        <vt:lpstr>Titres des diapositives</vt:lpstr>
      </vt:variant>
      <vt:variant>
        <vt:i4>21</vt:i4>
      </vt:variant>
    </vt:vector>
  </HeadingPairs>
  <TitlesOfParts>
    <vt:vector size="32" baseType="lpstr">
      <vt:lpstr>Arial</vt:lpstr>
      <vt:lpstr>Calibri</vt:lpstr>
      <vt:lpstr>DejaVu Sans</vt:lpstr>
      <vt:lpstr>Symbol</vt:lpstr>
      <vt:lpstr>Times New Roman</vt:lpstr>
      <vt:lpstr>Wingdings</vt:lpstr>
      <vt:lpstr>Office Theme</vt:lpstr>
      <vt:lpstr>Office Theme</vt:lpstr>
      <vt:lpstr>Thème Office</vt:lpstr>
      <vt:lpstr>1_Thème Office</vt:lpstr>
      <vt:lpstr>2_Thème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du module</dc:title>
  <dc:creator>Muriel</dc:creator>
  <cp:lastModifiedBy>Eric Aujas</cp:lastModifiedBy>
  <cp:revision>1085</cp:revision>
  <cp:lastPrinted>2017-07-03T10:30:11Z</cp:lastPrinted>
  <dcterms:created xsi:type="dcterms:W3CDTF">2011-08-28T20:45:15Z</dcterms:created>
  <dcterms:modified xsi:type="dcterms:W3CDTF">2020-10-19T14:42:41Z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56</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56</vt:i4>
  </property>
</Properties>
</file>