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62" r:id="rId5"/>
    <p:sldId id="263" r:id="rId6"/>
    <p:sldId id="264" r:id="rId7"/>
    <p:sldId id="265" r:id="rId8"/>
    <p:sldId id="266" r:id="rId9"/>
    <p:sldId id="26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894" y="-31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3.xml.rels><?xml version="1.0" encoding="UTF-8" standalone="yes"?>
<Relationships xmlns="http://schemas.openxmlformats.org/package/2006/relationships"><Relationship Id="rId1" Type="http://schemas.openxmlformats.org/officeDocument/2006/relationships/hyperlink" Target="bep_msa_ep1_ponctuel.pdf" TargetMode="External"/></Relationships>
</file>

<file path=ppt/diagrams/_rels/drawing3.xml.rels><?xml version="1.0" encoding="UTF-8" standalone="yes"?>
<Relationships xmlns="http://schemas.openxmlformats.org/package/2006/relationships"><Relationship Id="rId1" Type="http://schemas.openxmlformats.org/officeDocument/2006/relationships/hyperlink" Target="bep_msa_ep1_ponctuel.pdf"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CB5C7C-45A3-40BD-9A76-EF31CD5A9AC6}"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fr-FR"/>
        </a:p>
      </dgm:t>
    </dgm:pt>
    <dgm:pt modelId="{74D93F1B-44E4-4389-857A-A603DDF50D72}">
      <dgm:prSet phldrT="[Texte]"/>
      <dgm:spPr/>
      <dgm:t>
        <a:bodyPr/>
        <a:lstStyle/>
        <a:p>
          <a:r>
            <a:rPr lang="fr-FR" dirty="0" smtClean="0"/>
            <a:t>Modalités de l’épreuve</a:t>
          </a:r>
          <a:endParaRPr lang="fr-FR" dirty="0"/>
        </a:p>
      </dgm:t>
    </dgm:pt>
    <dgm:pt modelId="{A208C127-D9D2-4746-9D21-C1A1053574A4}" type="parTrans" cxnId="{2CE5EBF4-2C8D-46F3-8FEB-4807B07301D4}">
      <dgm:prSet/>
      <dgm:spPr/>
      <dgm:t>
        <a:bodyPr/>
        <a:lstStyle/>
        <a:p>
          <a:endParaRPr lang="fr-FR"/>
        </a:p>
      </dgm:t>
    </dgm:pt>
    <dgm:pt modelId="{212326DF-1533-4FA7-8BAE-7B1734C202E7}" type="sibTrans" cxnId="{2CE5EBF4-2C8D-46F3-8FEB-4807B07301D4}">
      <dgm:prSet/>
      <dgm:spPr/>
      <dgm:t>
        <a:bodyPr/>
        <a:lstStyle/>
        <a:p>
          <a:endParaRPr lang="fr-FR"/>
        </a:p>
      </dgm:t>
    </dgm:pt>
    <dgm:pt modelId="{1405BD4B-EB22-4169-976B-584951A8AAA0}">
      <dgm:prSet phldrT="[Texte]" custT="1"/>
      <dgm:spPr/>
      <dgm:t>
        <a:bodyPr/>
        <a:lstStyle/>
        <a:p>
          <a:r>
            <a:rPr lang="fr-FR" sz="1400" dirty="0" smtClean="0"/>
            <a:t>Oral ponctuel</a:t>
          </a:r>
          <a:endParaRPr lang="fr-FR" sz="1400" dirty="0"/>
        </a:p>
      </dgm:t>
    </dgm:pt>
    <dgm:pt modelId="{B19A6FD0-5C83-40E5-B3A1-FC557C44900C}" type="parTrans" cxnId="{662AD6CD-5E1B-48F9-9A4B-F5D2A0801226}">
      <dgm:prSet/>
      <dgm:spPr/>
      <dgm:t>
        <a:bodyPr/>
        <a:lstStyle/>
        <a:p>
          <a:endParaRPr lang="fr-FR"/>
        </a:p>
      </dgm:t>
    </dgm:pt>
    <dgm:pt modelId="{941A5DF9-BC68-4731-9434-52F780D2E762}" type="sibTrans" cxnId="{662AD6CD-5E1B-48F9-9A4B-F5D2A0801226}">
      <dgm:prSet/>
      <dgm:spPr/>
      <dgm:t>
        <a:bodyPr/>
        <a:lstStyle/>
        <a:p>
          <a:endParaRPr lang="fr-FR"/>
        </a:p>
      </dgm:t>
    </dgm:pt>
    <dgm:pt modelId="{992774AF-2847-4FA3-898E-F736160E5FD6}">
      <dgm:prSet phldrT="[Texte]" custT="1"/>
      <dgm:spPr/>
      <dgm:t>
        <a:bodyPr/>
        <a:lstStyle/>
        <a:p>
          <a:r>
            <a:rPr lang="fr-FR" sz="1400" dirty="0" smtClean="0"/>
            <a:t>Durée de l’épreuve : 40 mn</a:t>
          </a:r>
          <a:endParaRPr lang="fr-FR" sz="1400" dirty="0"/>
        </a:p>
      </dgm:t>
    </dgm:pt>
    <dgm:pt modelId="{2E9D7B2B-AE0F-47C1-8203-417F0DF91909}" type="parTrans" cxnId="{6A2BC7A1-EAAF-482E-8BB4-2B7D996FD964}">
      <dgm:prSet/>
      <dgm:spPr/>
      <dgm:t>
        <a:bodyPr/>
        <a:lstStyle/>
        <a:p>
          <a:endParaRPr lang="fr-FR"/>
        </a:p>
      </dgm:t>
    </dgm:pt>
    <dgm:pt modelId="{F25004D8-C712-425C-B88B-9512E2A56974}" type="sibTrans" cxnId="{6A2BC7A1-EAAF-482E-8BB4-2B7D996FD964}">
      <dgm:prSet/>
      <dgm:spPr/>
      <dgm:t>
        <a:bodyPr/>
        <a:lstStyle/>
        <a:p>
          <a:endParaRPr lang="fr-FR"/>
        </a:p>
      </dgm:t>
    </dgm:pt>
    <dgm:pt modelId="{E39A4F41-5179-4DA6-8E27-C5327D2202CF}">
      <dgm:prSet phldrT="[Texte]"/>
      <dgm:spPr/>
      <dgm:t>
        <a:bodyPr/>
        <a:lstStyle/>
        <a:p>
          <a:r>
            <a:rPr lang="fr-FR" dirty="0" smtClean="0"/>
            <a:t>Composition dossier support de l’épreuve</a:t>
          </a:r>
          <a:endParaRPr lang="fr-FR" dirty="0"/>
        </a:p>
      </dgm:t>
    </dgm:pt>
    <dgm:pt modelId="{E3E5DA51-F312-4999-82C7-5551244724DA}" type="parTrans" cxnId="{CFD4C0ED-112E-4A20-AD3D-EA7737CDE67F}">
      <dgm:prSet/>
      <dgm:spPr/>
      <dgm:t>
        <a:bodyPr/>
        <a:lstStyle/>
        <a:p>
          <a:endParaRPr lang="fr-FR"/>
        </a:p>
      </dgm:t>
    </dgm:pt>
    <dgm:pt modelId="{A8ED8B49-4BDA-43C0-BB91-7532A8A5D22A}" type="sibTrans" cxnId="{CFD4C0ED-112E-4A20-AD3D-EA7737CDE67F}">
      <dgm:prSet/>
      <dgm:spPr/>
      <dgm:t>
        <a:bodyPr/>
        <a:lstStyle/>
        <a:p>
          <a:endParaRPr lang="fr-FR"/>
        </a:p>
      </dgm:t>
    </dgm:pt>
    <dgm:pt modelId="{DBE98621-4A98-427E-860F-46BECC1A7363}">
      <dgm:prSet phldrT="[Texte]" custT="1"/>
      <dgm:spPr/>
      <dgm:t>
        <a:bodyPr/>
        <a:lstStyle/>
        <a:p>
          <a:pPr algn="just"/>
          <a:r>
            <a:rPr lang="fr-FR" sz="1400" dirty="0" smtClean="0"/>
            <a:t>un extrait imprimé du passeport professionnel, comprenant au minimum 9 activités professionnelles distinctes soit 3 activités professionnelles à dominante technique, 3 activités professionnelles à dominante organisationnelle et 3 activités professionnelles à dominante relationnelle.</a:t>
          </a:r>
          <a:endParaRPr lang="fr-FR" sz="1400" dirty="0"/>
        </a:p>
      </dgm:t>
    </dgm:pt>
    <dgm:pt modelId="{877A3433-D9B5-4703-9D28-8AE9BA364E35}" type="parTrans" cxnId="{D524A00A-D577-4963-A8E4-029D4384A67F}">
      <dgm:prSet/>
      <dgm:spPr/>
      <dgm:t>
        <a:bodyPr/>
        <a:lstStyle/>
        <a:p>
          <a:endParaRPr lang="fr-FR"/>
        </a:p>
      </dgm:t>
    </dgm:pt>
    <dgm:pt modelId="{4F3CEC93-0200-48E9-8DFE-071DE343C50A}" type="sibTrans" cxnId="{D524A00A-D577-4963-A8E4-029D4384A67F}">
      <dgm:prSet/>
      <dgm:spPr/>
      <dgm:t>
        <a:bodyPr/>
        <a:lstStyle/>
        <a:p>
          <a:endParaRPr lang="fr-FR"/>
        </a:p>
      </dgm:t>
    </dgm:pt>
    <dgm:pt modelId="{7AC833D5-A629-4F2E-A5D0-BDF1986E3937}">
      <dgm:prSet phldrT="[Texte]"/>
      <dgm:spPr/>
      <dgm:t>
        <a:bodyPr/>
        <a:lstStyle/>
        <a:p>
          <a:r>
            <a:rPr lang="fr-FR" dirty="0" smtClean="0"/>
            <a:t>Déroulement de l’épreuve</a:t>
          </a:r>
          <a:endParaRPr lang="fr-FR" dirty="0"/>
        </a:p>
      </dgm:t>
    </dgm:pt>
    <dgm:pt modelId="{EC82B174-974A-47C1-8598-8D88358ED30E}" type="parTrans" cxnId="{8C60B9BC-F4B7-4E35-B1EF-B4D696CCF129}">
      <dgm:prSet/>
      <dgm:spPr/>
      <dgm:t>
        <a:bodyPr/>
        <a:lstStyle/>
        <a:p>
          <a:endParaRPr lang="fr-FR"/>
        </a:p>
      </dgm:t>
    </dgm:pt>
    <dgm:pt modelId="{54D0C239-45E1-4CF1-95DB-7A808A33E15A}" type="sibTrans" cxnId="{8C60B9BC-F4B7-4E35-B1EF-B4D696CCF129}">
      <dgm:prSet/>
      <dgm:spPr/>
      <dgm:t>
        <a:bodyPr/>
        <a:lstStyle/>
        <a:p>
          <a:endParaRPr lang="fr-FR"/>
        </a:p>
      </dgm:t>
    </dgm:pt>
    <dgm:pt modelId="{2B9A5CCE-0E71-442E-B130-6466B850D868}">
      <dgm:prSet phldrT="[Texte]" custT="1"/>
      <dgm:spPr/>
      <dgm:t>
        <a:bodyPr/>
        <a:lstStyle/>
        <a:p>
          <a:r>
            <a:rPr lang="fr-FR" sz="1400" dirty="0" smtClean="0"/>
            <a:t>20 mn  de préparation</a:t>
          </a:r>
          <a:endParaRPr lang="fr-FR" sz="1400" dirty="0"/>
        </a:p>
      </dgm:t>
    </dgm:pt>
    <dgm:pt modelId="{73F81FE7-55A3-48A4-8965-F6B3CB857D86}" type="parTrans" cxnId="{C3476676-41E5-4EDF-9067-E23CF6D42C72}">
      <dgm:prSet/>
      <dgm:spPr/>
      <dgm:t>
        <a:bodyPr/>
        <a:lstStyle/>
        <a:p>
          <a:endParaRPr lang="fr-FR"/>
        </a:p>
      </dgm:t>
    </dgm:pt>
    <dgm:pt modelId="{8F5E329D-0D5D-4E68-8E8C-4075CB487081}" type="sibTrans" cxnId="{C3476676-41E5-4EDF-9067-E23CF6D42C72}">
      <dgm:prSet/>
      <dgm:spPr/>
      <dgm:t>
        <a:bodyPr/>
        <a:lstStyle/>
        <a:p>
          <a:endParaRPr lang="fr-FR"/>
        </a:p>
      </dgm:t>
    </dgm:pt>
    <dgm:pt modelId="{C5231145-13E4-4C4E-BBE2-0F8A16B9BC3A}">
      <dgm:prSet phldrT="[Texte]" custT="1"/>
      <dgm:spPr/>
      <dgm:t>
        <a:bodyPr/>
        <a:lstStyle/>
        <a:p>
          <a:r>
            <a:rPr lang="fr-FR" sz="1400" dirty="0" smtClean="0"/>
            <a:t>Préparation de l’épreuve : 20 mn</a:t>
          </a:r>
          <a:endParaRPr lang="fr-FR" sz="1400" dirty="0"/>
        </a:p>
      </dgm:t>
    </dgm:pt>
    <dgm:pt modelId="{EE83CBD9-D134-417E-9284-C6564A54F028}" type="parTrans" cxnId="{B87FE31E-06AA-4BB1-9F23-DE984605BE5F}">
      <dgm:prSet/>
      <dgm:spPr/>
      <dgm:t>
        <a:bodyPr/>
        <a:lstStyle/>
        <a:p>
          <a:endParaRPr lang="fr-FR"/>
        </a:p>
      </dgm:t>
    </dgm:pt>
    <dgm:pt modelId="{89CA3405-83A3-422D-83A2-1BF63E0416E2}" type="sibTrans" cxnId="{B87FE31E-06AA-4BB1-9F23-DE984605BE5F}">
      <dgm:prSet/>
      <dgm:spPr/>
      <dgm:t>
        <a:bodyPr/>
        <a:lstStyle/>
        <a:p>
          <a:endParaRPr lang="fr-FR"/>
        </a:p>
      </dgm:t>
    </dgm:pt>
    <dgm:pt modelId="{521AE3B1-D2FC-44FC-90F3-618542C354ED}">
      <dgm:prSet phldrT="[Texte]" custT="1"/>
      <dgm:spPr/>
      <dgm:t>
        <a:bodyPr/>
        <a:lstStyle/>
        <a:p>
          <a:pPr algn="just"/>
          <a:r>
            <a:rPr lang="fr-FR" sz="1400" dirty="0" smtClean="0"/>
            <a:t>Si le dossier ne comporte pas le nombre minimal d'activités requis, il convient cependant d'interroger le candidat dans des conditions normales : la commission se réserve le droit de proposer des activités de son choix au candidat et de pénaliser les lacunes constatées dans les limites prévues par la grille d'aide à l'évaluation proposée par la circulaire nationale d'organisation ; en fin d'interrogation, le candidat est informé des réserves émises par la commission, le cas est signalé au président du jury et une note est proposée. </a:t>
          </a:r>
          <a:endParaRPr lang="fr-FR" sz="1400" dirty="0"/>
        </a:p>
      </dgm:t>
    </dgm:pt>
    <dgm:pt modelId="{7DA9904A-51CB-4524-B9DD-768E9F581386}" type="parTrans" cxnId="{99341011-92E4-471A-B67C-8CDF2C2C6EB3}">
      <dgm:prSet/>
      <dgm:spPr/>
      <dgm:t>
        <a:bodyPr/>
        <a:lstStyle/>
        <a:p>
          <a:endParaRPr lang="fr-FR"/>
        </a:p>
      </dgm:t>
    </dgm:pt>
    <dgm:pt modelId="{E6769CBC-5E3A-4CDF-9D24-35227E64E9E4}" type="sibTrans" cxnId="{99341011-92E4-471A-B67C-8CDF2C2C6EB3}">
      <dgm:prSet/>
      <dgm:spPr/>
      <dgm:t>
        <a:bodyPr/>
        <a:lstStyle/>
        <a:p>
          <a:endParaRPr lang="fr-FR"/>
        </a:p>
      </dgm:t>
    </dgm:pt>
    <dgm:pt modelId="{6364A037-EAE7-40F2-AE05-08C12E55E54C}">
      <dgm:prSet phldrT="[Texte]" custT="1"/>
      <dgm:spPr/>
      <dgm:t>
        <a:bodyPr/>
        <a:lstStyle/>
        <a:p>
          <a:r>
            <a:rPr lang="fr-FR" sz="1400" dirty="0" smtClean="0"/>
            <a:t>Le candidat réalise deux activités professionnelles choisies par la commission d'interrogation parmi celles figurant dans son passeport professionnel. L'une porte sur les compétences techniques et organisationnelles et l'autre porte sur les compétences relationnelles. Chaque activité dure 20 mn.</a:t>
          </a:r>
          <a:endParaRPr lang="fr-FR" sz="1400" dirty="0"/>
        </a:p>
      </dgm:t>
    </dgm:pt>
    <dgm:pt modelId="{D0C2B62A-F724-4C4C-A47F-C30830ADB50A}" type="parTrans" cxnId="{8CF0693F-5F0C-4FC6-884C-3FCA6E6B0C84}">
      <dgm:prSet/>
      <dgm:spPr/>
    </dgm:pt>
    <dgm:pt modelId="{FA08A714-D308-4020-BAAB-C5D4C14E3BE5}" type="sibTrans" cxnId="{8CF0693F-5F0C-4FC6-884C-3FCA6E6B0C84}">
      <dgm:prSet/>
      <dgm:spPr/>
    </dgm:pt>
    <dgm:pt modelId="{1DC12135-2C44-41C9-92A2-9D585B3DDB4C}" type="pres">
      <dgm:prSet presAssocID="{9BCB5C7C-45A3-40BD-9A76-EF31CD5A9AC6}" presName="Name0" presStyleCnt="0">
        <dgm:presLayoutVars>
          <dgm:dir/>
          <dgm:animLvl val="lvl"/>
          <dgm:resizeHandles val="exact"/>
        </dgm:presLayoutVars>
      </dgm:prSet>
      <dgm:spPr/>
      <dgm:t>
        <a:bodyPr/>
        <a:lstStyle/>
        <a:p>
          <a:endParaRPr lang="fr-FR"/>
        </a:p>
      </dgm:t>
    </dgm:pt>
    <dgm:pt modelId="{EA12CA06-B8C8-4CF8-B08C-7E75BE46A417}" type="pres">
      <dgm:prSet presAssocID="{74D93F1B-44E4-4389-857A-A603DDF50D72}" presName="linNode" presStyleCnt="0"/>
      <dgm:spPr/>
    </dgm:pt>
    <dgm:pt modelId="{652854E8-BB9A-4206-B9A4-A7F8440D4B0D}" type="pres">
      <dgm:prSet presAssocID="{74D93F1B-44E4-4389-857A-A603DDF50D72}" presName="parentText" presStyleLbl="node1" presStyleIdx="0" presStyleCnt="3" custScaleX="58542" custLinFactNeighborX="-2499" custLinFactNeighborY="-90">
        <dgm:presLayoutVars>
          <dgm:chMax val="1"/>
          <dgm:bulletEnabled val="1"/>
        </dgm:presLayoutVars>
      </dgm:prSet>
      <dgm:spPr/>
      <dgm:t>
        <a:bodyPr/>
        <a:lstStyle/>
        <a:p>
          <a:endParaRPr lang="fr-FR"/>
        </a:p>
      </dgm:t>
    </dgm:pt>
    <dgm:pt modelId="{EA74C8E9-8037-4272-8EE9-B311C3D69E3B}" type="pres">
      <dgm:prSet presAssocID="{74D93F1B-44E4-4389-857A-A603DDF50D72}" presName="descendantText" presStyleLbl="alignAccFollowNode1" presStyleIdx="0" presStyleCnt="3" custScaleX="136180">
        <dgm:presLayoutVars>
          <dgm:bulletEnabled val="1"/>
        </dgm:presLayoutVars>
      </dgm:prSet>
      <dgm:spPr/>
      <dgm:t>
        <a:bodyPr/>
        <a:lstStyle/>
        <a:p>
          <a:endParaRPr lang="fr-FR"/>
        </a:p>
      </dgm:t>
    </dgm:pt>
    <dgm:pt modelId="{14B057F4-CC9A-4E82-A389-36FED56B0B7B}" type="pres">
      <dgm:prSet presAssocID="{212326DF-1533-4FA7-8BAE-7B1734C202E7}" presName="sp" presStyleCnt="0"/>
      <dgm:spPr/>
    </dgm:pt>
    <dgm:pt modelId="{A6E191BF-A201-46DC-AEDE-EBF2F841981B}" type="pres">
      <dgm:prSet presAssocID="{E39A4F41-5179-4DA6-8E27-C5327D2202CF}" presName="linNode" presStyleCnt="0"/>
      <dgm:spPr/>
    </dgm:pt>
    <dgm:pt modelId="{32CAB2EF-DFC2-4717-9081-AF47A22B5E5C}" type="pres">
      <dgm:prSet presAssocID="{E39A4F41-5179-4DA6-8E27-C5327D2202CF}" presName="parentText" presStyleLbl="node1" presStyleIdx="1" presStyleCnt="3" custScaleX="61866">
        <dgm:presLayoutVars>
          <dgm:chMax val="1"/>
          <dgm:bulletEnabled val="1"/>
        </dgm:presLayoutVars>
      </dgm:prSet>
      <dgm:spPr/>
      <dgm:t>
        <a:bodyPr/>
        <a:lstStyle/>
        <a:p>
          <a:endParaRPr lang="fr-FR"/>
        </a:p>
      </dgm:t>
    </dgm:pt>
    <dgm:pt modelId="{C451900B-4448-4B93-959F-D3181D513D17}" type="pres">
      <dgm:prSet presAssocID="{E39A4F41-5179-4DA6-8E27-C5327D2202CF}" presName="descendantText" presStyleLbl="alignAccFollowNode1" presStyleIdx="1" presStyleCnt="3" custScaleX="139682" custScaleY="320365" custLinFactNeighborX="284" custLinFactNeighborY="5945">
        <dgm:presLayoutVars>
          <dgm:bulletEnabled val="1"/>
        </dgm:presLayoutVars>
      </dgm:prSet>
      <dgm:spPr/>
      <dgm:t>
        <a:bodyPr/>
        <a:lstStyle/>
        <a:p>
          <a:endParaRPr lang="fr-FR"/>
        </a:p>
      </dgm:t>
    </dgm:pt>
    <dgm:pt modelId="{0B44519F-7858-48BE-87FA-2F977CA362E5}" type="pres">
      <dgm:prSet presAssocID="{A8ED8B49-4BDA-43C0-BB91-7532A8A5D22A}" presName="sp" presStyleCnt="0"/>
      <dgm:spPr/>
    </dgm:pt>
    <dgm:pt modelId="{761B0D19-1480-40F6-BBDA-5812ED0685EC}" type="pres">
      <dgm:prSet presAssocID="{7AC833D5-A629-4F2E-A5D0-BDF1986E3937}" presName="linNode" presStyleCnt="0"/>
      <dgm:spPr/>
    </dgm:pt>
    <dgm:pt modelId="{A6ECB9DE-7CFA-42D0-8CD6-3CD0D11966F6}" type="pres">
      <dgm:prSet presAssocID="{7AC833D5-A629-4F2E-A5D0-BDF1986E3937}" presName="parentText" presStyleLbl="node1" presStyleIdx="2" presStyleCnt="3" custScaleX="138996">
        <dgm:presLayoutVars>
          <dgm:chMax val="1"/>
          <dgm:bulletEnabled val="1"/>
        </dgm:presLayoutVars>
      </dgm:prSet>
      <dgm:spPr/>
      <dgm:t>
        <a:bodyPr/>
        <a:lstStyle/>
        <a:p>
          <a:endParaRPr lang="fr-FR"/>
        </a:p>
      </dgm:t>
    </dgm:pt>
    <dgm:pt modelId="{D27AF2A6-7162-41CF-B755-C1F6F29D72F6}" type="pres">
      <dgm:prSet presAssocID="{7AC833D5-A629-4F2E-A5D0-BDF1986E3937}" presName="descendantText" presStyleLbl="alignAccFollowNode1" presStyleIdx="2" presStyleCnt="3" custScaleX="313850" custLinFactNeighborY="0">
        <dgm:presLayoutVars>
          <dgm:bulletEnabled val="1"/>
        </dgm:presLayoutVars>
      </dgm:prSet>
      <dgm:spPr/>
      <dgm:t>
        <a:bodyPr/>
        <a:lstStyle/>
        <a:p>
          <a:endParaRPr lang="fr-FR"/>
        </a:p>
      </dgm:t>
    </dgm:pt>
  </dgm:ptLst>
  <dgm:cxnLst>
    <dgm:cxn modelId="{80E12CE3-B22E-47E9-8C36-F166FA7D986D}" type="presOf" srcId="{9BCB5C7C-45A3-40BD-9A76-EF31CD5A9AC6}" destId="{1DC12135-2C44-41C9-92A2-9D585B3DDB4C}" srcOrd="0" destOrd="0" presId="urn:microsoft.com/office/officeart/2005/8/layout/vList5"/>
    <dgm:cxn modelId="{CFF49EE5-5DE5-4479-AAC9-FF2839B5FE77}" type="presOf" srcId="{1405BD4B-EB22-4169-976B-584951A8AAA0}" destId="{EA74C8E9-8037-4272-8EE9-B311C3D69E3B}" srcOrd="0" destOrd="0" presId="urn:microsoft.com/office/officeart/2005/8/layout/vList5"/>
    <dgm:cxn modelId="{C3476676-41E5-4EDF-9067-E23CF6D42C72}" srcId="{7AC833D5-A629-4F2E-A5D0-BDF1986E3937}" destId="{2B9A5CCE-0E71-442E-B130-6466B850D868}" srcOrd="0" destOrd="0" parTransId="{73F81FE7-55A3-48A4-8965-F6B3CB857D86}" sibTransId="{8F5E329D-0D5D-4E68-8E8C-4075CB487081}"/>
    <dgm:cxn modelId="{E69E7631-12AD-4B04-81A9-F3E813A18705}" type="presOf" srcId="{992774AF-2847-4FA3-898E-F736160E5FD6}" destId="{EA74C8E9-8037-4272-8EE9-B311C3D69E3B}" srcOrd="0" destOrd="2" presId="urn:microsoft.com/office/officeart/2005/8/layout/vList5"/>
    <dgm:cxn modelId="{8CF0693F-5F0C-4FC6-884C-3FCA6E6B0C84}" srcId="{7AC833D5-A629-4F2E-A5D0-BDF1986E3937}" destId="{6364A037-EAE7-40F2-AE05-08C12E55E54C}" srcOrd="1" destOrd="0" parTransId="{D0C2B62A-F724-4C4C-A47F-C30830ADB50A}" sibTransId="{FA08A714-D308-4020-BAAB-C5D4C14E3BE5}"/>
    <dgm:cxn modelId="{575A731B-18A6-4882-9095-55022D2644B1}" type="presOf" srcId="{74D93F1B-44E4-4389-857A-A603DDF50D72}" destId="{652854E8-BB9A-4206-B9A4-A7F8440D4B0D}" srcOrd="0" destOrd="0" presId="urn:microsoft.com/office/officeart/2005/8/layout/vList5"/>
    <dgm:cxn modelId="{D524A00A-D577-4963-A8E4-029D4384A67F}" srcId="{E39A4F41-5179-4DA6-8E27-C5327D2202CF}" destId="{DBE98621-4A98-427E-860F-46BECC1A7363}" srcOrd="0" destOrd="0" parTransId="{877A3433-D9B5-4703-9D28-8AE9BA364E35}" sibTransId="{4F3CEC93-0200-48E9-8DFE-071DE343C50A}"/>
    <dgm:cxn modelId="{A303742A-C4B4-450B-9864-9D0963979F12}" type="presOf" srcId="{DBE98621-4A98-427E-860F-46BECC1A7363}" destId="{C451900B-4448-4B93-959F-D3181D513D17}" srcOrd="0" destOrd="0" presId="urn:microsoft.com/office/officeart/2005/8/layout/vList5"/>
    <dgm:cxn modelId="{F586E1D0-B00A-4BAD-8C59-727C847A2204}" type="presOf" srcId="{6364A037-EAE7-40F2-AE05-08C12E55E54C}" destId="{D27AF2A6-7162-41CF-B755-C1F6F29D72F6}" srcOrd="0" destOrd="1" presId="urn:microsoft.com/office/officeart/2005/8/layout/vList5"/>
    <dgm:cxn modelId="{662AD6CD-5E1B-48F9-9A4B-F5D2A0801226}" srcId="{74D93F1B-44E4-4389-857A-A603DDF50D72}" destId="{1405BD4B-EB22-4169-976B-584951A8AAA0}" srcOrd="0" destOrd="0" parTransId="{B19A6FD0-5C83-40E5-B3A1-FC557C44900C}" sibTransId="{941A5DF9-BC68-4731-9434-52F780D2E762}"/>
    <dgm:cxn modelId="{CFD4C0ED-112E-4A20-AD3D-EA7737CDE67F}" srcId="{9BCB5C7C-45A3-40BD-9A76-EF31CD5A9AC6}" destId="{E39A4F41-5179-4DA6-8E27-C5327D2202CF}" srcOrd="1" destOrd="0" parTransId="{E3E5DA51-F312-4999-82C7-5551244724DA}" sibTransId="{A8ED8B49-4BDA-43C0-BB91-7532A8A5D22A}"/>
    <dgm:cxn modelId="{8C60B9BC-F4B7-4E35-B1EF-B4D696CCF129}" srcId="{9BCB5C7C-45A3-40BD-9A76-EF31CD5A9AC6}" destId="{7AC833D5-A629-4F2E-A5D0-BDF1986E3937}" srcOrd="2" destOrd="0" parTransId="{EC82B174-974A-47C1-8598-8D88358ED30E}" sibTransId="{54D0C239-45E1-4CF1-95DB-7A808A33E15A}"/>
    <dgm:cxn modelId="{C60F69D1-D483-4C52-B263-A0B4E513ABB1}" type="presOf" srcId="{C5231145-13E4-4C4E-BBE2-0F8A16B9BC3A}" destId="{EA74C8E9-8037-4272-8EE9-B311C3D69E3B}" srcOrd="0" destOrd="1" presId="urn:microsoft.com/office/officeart/2005/8/layout/vList5"/>
    <dgm:cxn modelId="{BB536A10-22D4-4986-83BA-0F5BC6B7F72F}" type="presOf" srcId="{521AE3B1-D2FC-44FC-90F3-618542C354ED}" destId="{C451900B-4448-4B93-959F-D3181D513D17}" srcOrd="0" destOrd="1" presId="urn:microsoft.com/office/officeart/2005/8/layout/vList5"/>
    <dgm:cxn modelId="{B87FE31E-06AA-4BB1-9F23-DE984605BE5F}" srcId="{74D93F1B-44E4-4389-857A-A603DDF50D72}" destId="{C5231145-13E4-4C4E-BBE2-0F8A16B9BC3A}" srcOrd="1" destOrd="0" parTransId="{EE83CBD9-D134-417E-9284-C6564A54F028}" sibTransId="{89CA3405-83A3-422D-83A2-1BF63E0416E2}"/>
    <dgm:cxn modelId="{6A2BC7A1-EAAF-482E-8BB4-2B7D996FD964}" srcId="{74D93F1B-44E4-4389-857A-A603DDF50D72}" destId="{992774AF-2847-4FA3-898E-F736160E5FD6}" srcOrd="2" destOrd="0" parTransId="{2E9D7B2B-AE0F-47C1-8203-417F0DF91909}" sibTransId="{F25004D8-C712-425C-B88B-9512E2A56974}"/>
    <dgm:cxn modelId="{55B92E84-3C42-4D9A-89D8-64EEAD38DD71}" type="presOf" srcId="{2B9A5CCE-0E71-442E-B130-6466B850D868}" destId="{D27AF2A6-7162-41CF-B755-C1F6F29D72F6}" srcOrd="0" destOrd="0" presId="urn:microsoft.com/office/officeart/2005/8/layout/vList5"/>
    <dgm:cxn modelId="{99341011-92E4-471A-B67C-8CDF2C2C6EB3}" srcId="{E39A4F41-5179-4DA6-8E27-C5327D2202CF}" destId="{521AE3B1-D2FC-44FC-90F3-618542C354ED}" srcOrd="1" destOrd="0" parTransId="{7DA9904A-51CB-4524-B9DD-768E9F581386}" sibTransId="{E6769CBC-5E3A-4CDF-9D24-35227E64E9E4}"/>
    <dgm:cxn modelId="{CABC8103-9A63-4016-9345-CDAFB565671F}" type="presOf" srcId="{7AC833D5-A629-4F2E-A5D0-BDF1986E3937}" destId="{A6ECB9DE-7CFA-42D0-8CD6-3CD0D11966F6}" srcOrd="0" destOrd="0" presId="urn:microsoft.com/office/officeart/2005/8/layout/vList5"/>
    <dgm:cxn modelId="{13342FD6-AE20-49A6-A38F-986CBCED6916}" type="presOf" srcId="{E39A4F41-5179-4DA6-8E27-C5327D2202CF}" destId="{32CAB2EF-DFC2-4717-9081-AF47A22B5E5C}" srcOrd="0" destOrd="0" presId="urn:microsoft.com/office/officeart/2005/8/layout/vList5"/>
    <dgm:cxn modelId="{2CE5EBF4-2C8D-46F3-8FEB-4807B07301D4}" srcId="{9BCB5C7C-45A3-40BD-9A76-EF31CD5A9AC6}" destId="{74D93F1B-44E4-4389-857A-A603DDF50D72}" srcOrd="0" destOrd="0" parTransId="{A208C127-D9D2-4746-9D21-C1A1053574A4}" sibTransId="{212326DF-1533-4FA7-8BAE-7B1734C202E7}"/>
    <dgm:cxn modelId="{E95C2982-7BEE-48C3-A555-8D07BE8985BC}" type="presParOf" srcId="{1DC12135-2C44-41C9-92A2-9D585B3DDB4C}" destId="{EA12CA06-B8C8-4CF8-B08C-7E75BE46A417}" srcOrd="0" destOrd="0" presId="urn:microsoft.com/office/officeart/2005/8/layout/vList5"/>
    <dgm:cxn modelId="{F43203EE-B653-42AF-9F35-C7E459E52B71}" type="presParOf" srcId="{EA12CA06-B8C8-4CF8-B08C-7E75BE46A417}" destId="{652854E8-BB9A-4206-B9A4-A7F8440D4B0D}" srcOrd="0" destOrd="0" presId="urn:microsoft.com/office/officeart/2005/8/layout/vList5"/>
    <dgm:cxn modelId="{DC4100DD-EA8D-4321-B95D-B9297D6ECDAB}" type="presParOf" srcId="{EA12CA06-B8C8-4CF8-B08C-7E75BE46A417}" destId="{EA74C8E9-8037-4272-8EE9-B311C3D69E3B}" srcOrd="1" destOrd="0" presId="urn:microsoft.com/office/officeart/2005/8/layout/vList5"/>
    <dgm:cxn modelId="{88B7D8C1-2862-4F58-B4DF-947D4389C3EA}" type="presParOf" srcId="{1DC12135-2C44-41C9-92A2-9D585B3DDB4C}" destId="{14B057F4-CC9A-4E82-A389-36FED56B0B7B}" srcOrd="1" destOrd="0" presId="urn:microsoft.com/office/officeart/2005/8/layout/vList5"/>
    <dgm:cxn modelId="{CB76DB8A-C4BA-4A91-A48A-383F9D1912D6}" type="presParOf" srcId="{1DC12135-2C44-41C9-92A2-9D585B3DDB4C}" destId="{A6E191BF-A201-46DC-AEDE-EBF2F841981B}" srcOrd="2" destOrd="0" presId="urn:microsoft.com/office/officeart/2005/8/layout/vList5"/>
    <dgm:cxn modelId="{576978DE-178B-4C96-9C64-D93801F93785}" type="presParOf" srcId="{A6E191BF-A201-46DC-AEDE-EBF2F841981B}" destId="{32CAB2EF-DFC2-4717-9081-AF47A22B5E5C}" srcOrd="0" destOrd="0" presId="urn:microsoft.com/office/officeart/2005/8/layout/vList5"/>
    <dgm:cxn modelId="{156137C9-1F60-4696-9398-18DCDA363224}" type="presParOf" srcId="{A6E191BF-A201-46DC-AEDE-EBF2F841981B}" destId="{C451900B-4448-4B93-959F-D3181D513D17}" srcOrd="1" destOrd="0" presId="urn:microsoft.com/office/officeart/2005/8/layout/vList5"/>
    <dgm:cxn modelId="{3E833C2D-5F8D-4B91-B0E9-E21EDC934106}" type="presParOf" srcId="{1DC12135-2C44-41C9-92A2-9D585B3DDB4C}" destId="{0B44519F-7858-48BE-87FA-2F977CA362E5}" srcOrd="3" destOrd="0" presId="urn:microsoft.com/office/officeart/2005/8/layout/vList5"/>
    <dgm:cxn modelId="{5D149891-96F4-4C83-A423-4E61668410A6}" type="presParOf" srcId="{1DC12135-2C44-41C9-92A2-9D585B3DDB4C}" destId="{761B0D19-1480-40F6-BBDA-5812ED0685EC}" srcOrd="4" destOrd="0" presId="urn:microsoft.com/office/officeart/2005/8/layout/vList5"/>
    <dgm:cxn modelId="{34746A6A-9C61-498D-9D17-EBEB999201C0}" type="presParOf" srcId="{761B0D19-1480-40F6-BBDA-5812ED0685EC}" destId="{A6ECB9DE-7CFA-42D0-8CD6-3CD0D11966F6}" srcOrd="0" destOrd="0" presId="urn:microsoft.com/office/officeart/2005/8/layout/vList5"/>
    <dgm:cxn modelId="{FF59A456-5118-4739-A5ED-3996F58B5F50}" type="presParOf" srcId="{761B0D19-1480-40F6-BBDA-5812ED0685EC}" destId="{D27AF2A6-7162-41CF-B755-C1F6F29D72F6}"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CB5C7C-45A3-40BD-9A76-EF31CD5A9AC6}"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fr-FR"/>
        </a:p>
      </dgm:t>
    </dgm:pt>
    <dgm:pt modelId="{74D93F1B-44E4-4389-857A-A603DDF50D72}">
      <dgm:prSet phldrT="[Texte]"/>
      <dgm:spPr/>
      <dgm:t>
        <a:bodyPr/>
        <a:lstStyle/>
        <a:p>
          <a:r>
            <a:rPr lang="fr-FR" dirty="0" smtClean="0"/>
            <a:t>Première phase</a:t>
          </a:r>
          <a:endParaRPr lang="fr-FR" dirty="0"/>
        </a:p>
      </dgm:t>
    </dgm:pt>
    <dgm:pt modelId="{A208C127-D9D2-4746-9D21-C1A1053574A4}" type="parTrans" cxnId="{2CE5EBF4-2C8D-46F3-8FEB-4807B07301D4}">
      <dgm:prSet/>
      <dgm:spPr/>
      <dgm:t>
        <a:bodyPr/>
        <a:lstStyle/>
        <a:p>
          <a:endParaRPr lang="fr-FR"/>
        </a:p>
      </dgm:t>
    </dgm:pt>
    <dgm:pt modelId="{212326DF-1533-4FA7-8BAE-7B1734C202E7}" type="sibTrans" cxnId="{2CE5EBF4-2C8D-46F3-8FEB-4807B07301D4}">
      <dgm:prSet/>
      <dgm:spPr/>
      <dgm:t>
        <a:bodyPr/>
        <a:lstStyle/>
        <a:p>
          <a:endParaRPr lang="fr-FR"/>
        </a:p>
      </dgm:t>
    </dgm:pt>
    <dgm:pt modelId="{1405BD4B-EB22-4169-976B-584951A8AAA0}">
      <dgm:prSet phldrT="[Texte]" custT="1"/>
      <dgm:spPr/>
      <dgm:t>
        <a:bodyPr/>
        <a:lstStyle/>
        <a:p>
          <a:pPr algn="just"/>
          <a:r>
            <a:rPr lang="fr-FR" sz="1400" dirty="0" smtClean="0"/>
            <a:t>Les compétences relatives aux activités administratives à caractère technique et organisationnel sont évaluées à partir d'un poste de travail informatisé adapté aux activités proposées. </a:t>
          </a:r>
          <a:endParaRPr lang="fr-FR" sz="1400" dirty="0"/>
        </a:p>
      </dgm:t>
    </dgm:pt>
    <dgm:pt modelId="{B19A6FD0-5C83-40E5-B3A1-FC557C44900C}" type="parTrans" cxnId="{662AD6CD-5E1B-48F9-9A4B-F5D2A0801226}">
      <dgm:prSet/>
      <dgm:spPr/>
      <dgm:t>
        <a:bodyPr/>
        <a:lstStyle/>
        <a:p>
          <a:endParaRPr lang="fr-FR"/>
        </a:p>
      </dgm:t>
    </dgm:pt>
    <dgm:pt modelId="{941A5DF9-BC68-4731-9434-52F780D2E762}" type="sibTrans" cxnId="{662AD6CD-5E1B-48F9-9A4B-F5D2A0801226}">
      <dgm:prSet/>
      <dgm:spPr/>
      <dgm:t>
        <a:bodyPr/>
        <a:lstStyle/>
        <a:p>
          <a:endParaRPr lang="fr-FR"/>
        </a:p>
      </dgm:t>
    </dgm:pt>
    <dgm:pt modelId="{DBE98621-4A98-427E-860F-46BECC1A7363}">
      <dgm:prSet phldrT="[Texte]" custT="1"/>
      <dgm:spPr/>
      <dgm:t>
        <a:bodyPr/>
        <a:lstStyle/>
        <a:p>
          <a:pPr algn="just"/>
          <a:endParaRPr lang="fr-FR" sz="1400" dirty="0"/>
        </a:p>
      </dgm:t>
    </dgm:pt>
    <dgm:pt modelId="{877A3433-D9B5-4703-9D28-8AE9BA364E35}" type="parTrans" cxnId="{D524A00A-D577-4963-A8E4-029D4384A67F}">
      <dgm:prSet/>
      <dgm:spPr/>
      <dgm:t>
        <a:bodyPr/>
        <a:lstStyle/>
        <a:p>
          <a:endParaRPr lang="fr-FR"/>
        </a:p>
      </dgm:t>
    </dgm:pt>
    <dgm:pt modelId="{4F3CEC93-0200-48E9-8DFE-071DE343C50A}" type="sibTrans" cxnId="{D524A00A-D577-4963-A8E4-029D4384A67F}">
      <dgm:prSet/>
      <dgm:spPr/>
      <dgm:t>
        <a:bodyPr/>
        <a:lstStyle/>
        <a:p>
          <a:endParaRPr lang="fr-FR"/>
        </a:p>
      </dgm:t>
    </dgm:pt>
    <dgm:pt modelId="{D186964E-BA0B-409C-8BDA-2ED1B04F91B1}">
      <dgm:prSet custT="1"/>
      <dgm:spPr/>
      <dgm:t>
        <a:bodyPr/>
        <a:lstStyle/>
        <a:p>
          <a:r>
            <a:rPr lang="fr-FR" sz="1400" dirty="0" smtClean="0"/>
            <a:t>Il est demandé au candidat : </a:t>
          </a:r>
          <a:endParaRPr lang="fr-FR" sz="1400" dirty="0"/>
        </a:p>
      </dgm:t>
    </dgm:pt>
    <dgm:pt modelId="{FFF3AA06-EAA5-4B24-9A8F-C96D34330F94}" type="parTrans" cxnId="{24E08C50-1F31-4980-924A-F8C0BC252A14}">
      <dgm:prSet/>
      <dgm:spPr/>
      <dgm:t>
        <a:bodyPr/>
        <a:lstStyle/>
        <a:p>
          <a:endParaRPr lang="fr-FR"/>
        </a:p>
      </dgm:t>
    </dgm:pt>
    <dgm:pt modelId="{4BFEE321-7AA3-453E-B728-670D0F2F5985}" type="sibTrans" cxnId="{24E08C50-1F31-4980-924A-F8C0BC252A14}">
      <dgm:prSet/>
      <dgm:spPr/>
      <dgm:t>
        <a:bodyPr/>
        <a:lstStyle/>
        <a:p>
          <a:endParaRPr lang="fr-FR"/>
        </a:p>
      </dgm:t>
    </dgm:pt>
    <dgm:pt modelId="{C917943B-5A00-4CFD-B6CF-7E8FBC49D8F7}">
      <dgm:prSet custT="1"/>
      <dgm:spPr/>
      <dgm:t>
        <a:bodyPr/>
        <a:lstStyle/>
        <a:p>
          <a:r>
            <a:rPr lang="fr-FR" sz="1400" dirty="0" smtClean="0"/>
            <a:t>d'exécuter tout ou partie d'une ou plusieurs tâches ;</a:t>
          </a:r>
          <a:endParaRPr lang="fr-FR" sz="1400" dirty="0"/>
        </a:p>
      </dgm:t>
    </dgm:pt>
    <dgm:pt modelId="{08811837-F3E9-4F50-B419-6241D1F908A5}" type="parTrans" cxnId="{E4E0562D-4B15-40D3-A1E0-EE737657C223}">
      <dgm:prSet/>
      <dgm:spPr/>
      <dgm:t>
        <a:bodyPr/>
        <a:lstStyle/>
        <a:p>
          <a:endParaRPr lang="fr-FR"/>
        </a:p>
      </dgm:t>
    </dgm:pt>
    <dgm:pt modelId="{7EB4C905-D1DF-4677-8B08-EA3CB4BFAB78}" type="sibTrans" cxnId="{E4E0562D-4B15-40D3-A1E0-EE737657C223}">
      <dgm:prSet/>
      <dgm:spPr/>
      <dgm:t>
        <a:bodyPr/>
        <a:lstStyle/>
        <a:p>
          <a:endParaRPr lang="fr-FR"/>
        </a:p>
      </dgm:t>
    </dgm:pt>
    <dgm:pt modelId="{CD970E7E-4CB0-481A-9864-045DADF76D8A}">
      <dgm:prSet custT="1"/>
      <dgm:spPr/>
      <dgm:t>
        <a:bodyPr/>
        <a:lstStyle/>
        <a:p>
          <a:r>
            <a:rPr lang="fr-FR" sz="1400" dirty="0" smtClean="0"/>
            <a:t>de commenter et expliquer sa démarche ;</a:t>
          </a:r>
          <a:endParaRPr lang="fr-FR" sz="1400" dirty="0"/>
        </a:p>
      </dgm:t>
    </dgm:pt>
    <dgm:pt modelId="{A7087061-8D74-4783-BD47-3AE4051B50C6}" type="parTrans" cxnId="{992E0550-F361-4EB4-A48C-4432E61CF36D}">
      <dgm:prSet/>
      <dgm:spPr/>
      <dgm:t>
        <a:bodyPr/>
        <a:lstStyle/>
        <a:p>
          <a:endParaRPr lang="fr-FR"/>
        </a:p>
      </dgm:t>
    </dgm:pt>
    <dgm:pt modelId="{15A68695-FD61-4C3F-AFAD-36577D2AD22B}" type="sibTrans" cxnId="{992E0550-F361-4EB4-A48C-4432E61CF36D}">
      <dgm:prSet/>
      <dgm:spPr/>
      <dgm:t>
        <a:bodyPr/>
        <a:lstStyle/>
        <a:p>
          <a:endParaRPr lang="fr-FR"/>
        </a:p>
      </dgm:t>
    </dgm:pt>
    <dgm:pt modelId="{CD9C211B-8AD9-445F-AE55-00B6CFD9E192}">
      <dgm:prSet custT="1"/>
      <dgm:spPr/>
      <dgm:t>
        <a:bodyPr/>
        <a:lstStyle/>
        <a:p>
          <a:r>
            <a:rPr lang="fr-FR" sz="1400" dirty="0" smtClean="0"/>
            <a:t>d'effectuer une ou plusieurs vérifications des informations manipulées ; </a:t>
          </a:r>
          <a:endParaRPr lang="fr-FR" sz="1400" dirty="0"/>
        </a:p>
      </dgm:t>
    </dgm:pt>
    <dgm:pt modelId="{51C574B8-D6BD-47E7-AB51-BFCD1DD07907}" type="parTrans" cxnId="{6E3764C6-66BA-42A6-991F-4FF0D63C33DF}">
      <dgm:prSet/>
      <dgm:spPr/>
      <dgm:t>
        <a:bodyPr/>
        <a:lstStyle/>
        <a:p>
          <a:endParaRPr lang="fr-FR"/>
        </a:p>
      </dgm:t>
    </dgm:pt>
    <dgm:pt modelId="{F8E55579-84B5-4EDA-9B4E-3A9EEF85514E}" type="sibTrans" cxnId="{6E3764C6-66BA-42A6-991F-4FF0D63C33DF}">
      <dgm:prSet/>
      <dgm:spPr/>
      <dgm:t>
        <a:bodyPr/>
        <a:lstStyle/>
        <a:p>
          <a:endParaRPr lang="fr-FR"/>
        </a:p>
      </dgm:t>
    </dgm:pt>
    <dgm:pt modelId="{61AC77AB-F9A7-4E2E-B9B3-1B69B7D928D4}">
      <dgm:prSet custT="1"/>
      <dgm:spPr/>
      <dgm:t>
        <a:bodyPr/>
        <a:lstStyle/>
        <a:p>
          <a:r>
            <a:rPr lang="fr-FR" sz="1400" dirty="0" smtClean="0"/>
            <a:t>de procéder au contrôle de la qualité des productions et des résultats obtenus.</a:t>
          </a:r>
          <a:endParaRPr lang="fr-FR" sz="1400" dirty="0"/>
        </a:p>
      </dgm:t>
    </dgm:pt>
    <dgm:pt modelId="{1811FD29-6491-4564-AF7F-53FCAA288AF1}" type="parTrans" cxnId="{B89F2A4B-6EC8-4FC6-A3A7-01B3979DEAB1}">
      <dgm:prSet/>
      <dgm:spPr/>
      <dgm:t>
        <a:bodyPr/>
        <a:lstStyle/>
        <a:p>
          <a:endParaRPr lang="fr-FR"/>
        </a:p>
      </dgm:t>
    </dgm:pt>
    <dgm:pt modelId="{48AEB817-6223-43FD-A3F2-86BC96DFF73B}" type="sibTrans" cxnId="{B89F2A4B-6EC8-4FC6-A3A7-01B3979DEAB1}">
      <dgm:prSet/>
      <dgm:spPr/>
      <dgm:t>
        <a:bodyPr/>
        <a:lstStyle/>
        <a:p>
          <a:endParaRPr lang="fr-FR"/>
        </a:p>
      </dgm:t>
    </dgm:pt>
    <dgm:pt modelId="{47FCACFB-32A1-429C-AAF7-C2C6F1501568}">
      <dgm:prSet phldrT="[Texte]" custT="1"/>
      <dgm:spPr/>
      <dgm:t>
        <a:bodyPr/>
        <a:lstStyle/>
        <a:p>
          <a:pPr algn="just"/>
          <a:endParaRPr lang="fr-FR" sz="1400" dirty="0"/>
        </a:p>
      </dgm:t>
    </dgm:pt>
    <dgm:pt modelId="{3431E64F-9C76-4854-96D5-064BCEE5E641}" type="parTrans" cxnId="{61C13074-2FC9-4874-9F70-568BF25AD861}">
      <dgm:prSet/>
      <dgm:spPr/>
      <dgm:t>
        <a:bodyPr/>
        <a:lstStyle/>
        <a:p>
          <a:endParaRPr lang="fr-FR"/>
        </a:p>
      </dgm:t>
    </dgm:pt>
    <dgm:pt modelId="{392A9158-AB14-44EA-B3FB-FA91CAE6C785}" type="sibTrans" cxnId="{61C13074-2FC9-4874-9F70-568BF25AD861}">
      <dgm:prSet/>
      <dgm:spPr/>
      <dgm:t>
        <a:bodyPr/>
        <a:lstStyle/>
        <a:p>
          <a:endParaRPr lang="fr-FR"/>
        </a:p>
      </dgm:t>
    </dgm:pt>
    <dgm:pt modelId="{A60D670D-6F45-4066-9848-7C8C2A658C47}">
      <dgm:prSet custT="1"/>
      <dgm:spPr/>
      <dgm:t>
        <a:bodyPr/>
        <a:lstStyle/>
        <a:p>
          <a:r>
            <a:rPr lang="fr-FR" sz="1400" dirty="0" smtClean="0"/>
            <a:t>Les compétences évaluées sont relatives aux activités administratives à caractère relationnel en situation de communication orale.</a:t>
          </a:r>
          <a:endParaRPr lang="fr-FR" sz="1400" dirty="0"/>
        </a:p>
      </dgm:t>
    </dgm:pt>
    <dgm:pt modelId="{25165864-8131-4AA7-9614-6F1BA4B17CF2}" type="parTrans" cxnId="{5A7A7B1F-7A04-49CF-A24E-2F0B6447F676}">
      <dgm:prSet/>
      <dgm:spPr/>
      <dgm:t>
        <a:bodyPr/>
        <a:lstStyle/>
        <a:p>
          <a:endParaRPr lang="fr-FR"/>
        </a:p>
      </dgm:t>
    </dgm:pt>
    <dgm:pt modelId="{E9C669EC-99C6-44DB-9A99-D846BF370011}" type="sibTrans" cxnId="{5A7A7B1F-7A04-49CF-A24E-2F0B6447F676}">
      <dgm:prSet/>
      <dgm:spPr/>
      <dgm:t>
        <a:bodyPr/>
        <a:lstStyle/>
        <a:p>
          <a:endParaRPr lang="fr-FR"/>
        </a:p>
      </dgm:t>
    </dgm:pt>
    <dgm:pt modelId="{5D23E107-1103-4C9F-AEBD-37AC606FA21B}">
      <dgm:prSet custT="1"/>
      <dgm:spPr/>
      <dgm:t>
        <a:bodyPr/>
        <a:lstStyle/>
        <a:p>
          <a:r>
            <a:rPr lang="fr-FR" sz="1400" dirty="0" smtClean="0"/>
            <a:t>Au cours de cette phase de l'épreuve, le candidat est amené à : </a:t>
          </a:r>
          <a:endParaRPr lang="fr-FR" sz="1400" dirty="0"/>
        </a:p>
      </dgm:t>
    </dgm:pt>
    <dgm:pt modelId="{1299BF7F-1F09-4DCE-912E-7D41FAA597E6}" type="parTrans" cxnId="{AAA63DEB-195B-4ACB-8100-19592AB18E69}">
      <dgm:prSet/>
      <dgm:spPr/>
      <dgm:t>
        <a:bodyPr/>
        <a:lstStyle/>
        <a:p>
          <a:endParaRPr lang="fr-FR"/>
        </a:p>
      </dgm:t>
    </dgm:pt>
    <dgm:pt modelId="{142F2D21-5A14-4355-99B6-D5805B355B58}" type="sibTrans" cxnId="{AAA63DEB-195B-4ACB-8100-19592AB18E69}">
      <dgm:prSet/>
      <dgm:spPr/>
      <dgm:t>
        <a:bodyPr/>
        <a:lstStyle/>
        <a:p>
          <a:endParaRPr lang="fr-FR"/>
        </a:p>
      </dgm:t>
    </dgm:pt>
    <dgm:pt modelId="{D75DACB4-1B35-4BE4-9853-EFF71F3312AF}">
      <dgm:prSet custT="1"/>
      <dgm:spPr/>
      <dgm:t>
        <a:bodyPr/>
        <a:lstStyle/>
        <a:p>
          <a:r>
            <a:rPr lang="fr-FR" sz="1400" dirty="0" smtClean="0"/>
            <a:t>simuler tout ou partie de la situation de communication orale ; </a:t>
          </a:r>
          <a:endParaRPr lang="fr-FR" sz="1400" dirty="0"/>
        </a:p>
      </dgm:t>
    </dgm:pt>
    <dgm:pt modelId="{D032A4F0-88AE-444F-8E25-286F94C6E540}" type="parTrans" cxnId="{5CB3E665-9BC1-4896-8258-3B9B713ED7AA}">
      <dgm:prSet/>
      <dgm:spPr/>
      <dgm:t>
        <a:bodyPr/>
        <a:lstStyle/>
        <a:p>
          <a:endParaRPr lang="fr-FR"/>
        </a:p>
      </dgm:t>
    </dgm:pt>
    <dgm:pt modelId="{0FBFE9EE-D5F2-481E-8F14-9482F02BBABB}" type="sibTrans" cxnId="{5CB3E665-9BC1-4896-8258-3B9B713ED7AA}">
      <dgm:prSet/>
      <dgm:spPr/>
      <dgm:t>
        <a:bodyPr/>
        <a:lstStyle/>
        <a:p>
          <a:endParaRPr lang="fr-FR"/>
        </a:p>
      </dgm:t>
    </dgm:pt>
    <dgm:pt modelId="{629286F8-7523-42B9-8975-DD4D264C3E4E}">
      <dgm:prSet custT="1"/>
      <dgm:spPr/>
      <dgm:t>
        <a:bodyPr/>
        <a:lstStyle/>
        <a:p>
          <a:r>
            <a:rPr lang="fr-FR" sz="1400" dirty="0" smtClean="0"/>
            <a:t>commenter et expliquer sa démarche ; </a:t>
          </a:r>
          <a:endParaRPr lang="fr-FR" sz="1400" dirty="0"/>
        </a:p>
      </dgm:t>
    </dgm:pt>
    <dgm:pt modelId="{FB0CE9E7-F87E-452D-BB71-F86512439BE4}" type="parTrans" cxnId="{2A530B24-E89D-405E-944B-90331FB19755}">
      <dgm:prSet/>
      <dgm:spPr/>
      <dgm:t>
        <a:bodyPr/>
        <a:lstStyle/>
        <a:p>
          <a:endParaRPr lang="fr-FR"/>
        </a:p>
      </dgm:t>
    </dgm:pt>
    <dgm:pt modelId="{94A7F4A5-D9B5-46C3-AC8A-C619E39C376E}" type="sibTrans" cxnId="{2A530B24-E89D-405E-944B-90331FB19755}">
      <dgm:prSet/>
      <dgm:spPr/>
      <dgm:t>
        <a:bodyPr/>
        <a:lstStyle/>
        <a:p>
          <a:endParaRPr lang="fr-FR"/>
        </a:p>
      </dgm:t>
    </dgm:pt>
    <dgm:pt modelId="{FD787C25-90B5-4A18-A8B9-F84D0C1A3DA5}">
      <dgm:prSet custT="1"/>
      <dgm:spPr/>
      <dgm:t>
        <a:bodyPr/>
        <a:lstStyle/>
        <a:p>
          <a:r>
            <a:rPr lang="fr-FR" sz="1400" dirty="0" smtClean="0"/>
            <a:t>vérifier l'efficacité de sa communication ;</a:t>
          </a:r>
          <a:endParaRPr lang="fr-FR" sz="1400" dirty="0"/>
        </a:p>
      </dgm:t>
    </dgm:pt>
    <dgm:pt modelId="{4C7E1C35-60A7-4F7D-82A7-128101908B69}" type="parTrans" cxnId="{F88A2DCD-2FFF-4D9B-8D66-B96A7E800FFC}">
      <dgm:prSet/>
      <dgm:spPr/>
      <dgm:t>
        <a:bodyPr/>
        <a:lstStyle/>
        <a:p>
          <a:endParaRPr lang="fr-FR"/>
        </a:p>
      </dgm:t>
    </dgm:pt>
    <dgm:pt modelId="{850D4A0F-B288-4E34-AEE9-959BB349E9C2}" type="sibTrans" cxnId="{F88A2DCD-2FFF-4D9B-8D66-B96A7E800FFC}">
      <dgm:prSet/>
      <dgm:spPr/>
      <dgm:t>
        <a:bodyPr/>
        <a:lstStyle/>
        <a:p>
          <a:endParaRPr lang="fr-FR"/>
        </a:p>
      </dgm:t>
    </dgm:pt>
    <dgm:pt modelId="{B5317677-E069-4F58-AA98-2D44A6179DD3}">
      <dgm:prSet custT="1"/>
      <dgm:spPr/>
      <dgm:t>
        <a:bodyPr/>
        <a:lstStyle/>
        <a:p>
          <a:r>
            <a:rPr lang="fr-FR" sz="1400" dirty="0" smtClean="0"/>
            <a:t>procéder au contrôle de la qualité de ses prestations et des résultats obtenus.</a:t>
          </a:r>
          <a:endParaRPr lang="fr-FR" sz="1400" dirty="0"/>
        </a:p>
      </dgm:t>
    </dgm:pt>
    <dgm:pt modelId="{77223EC3-A5F0-4AC0-86FD-7D8ED0CF7EB9}" type="parTrans" cxnId="{F634123A-851B-4802-A18C-5B1055FF4AFA}">
      <dgm:prSet/>
      <dgm:spPr/>
      <dgm:t>
        <a:bodyPr/>
        <a:lstStyle/>
        <a:p>
          <a:endParaRPr lang="fr-FR"/>
        </a:p>
      </dgm:t>
    </dgm:pt>
    <dgm:pt modelId="{7A17A07D-AB5C-467F-B90F-D706BE444430}" type="sibTrans" cxnId="{F634123A-851B-4802-A18C-5B1055FF4AFA}">
      <dgm:prSet/>
      <dgm:spPr/>
      <dgm:t>
        <a:bodyPr/>
        <a:lstStyle/>
        <a:p>
          <a:endParaRPr lang="fr-FR"/>
        </a:p>
      </dgm:t>
    </dgm:pt>
    <dgm:pt modelId="{1D79B48B-E4A9-499E-BD97-582FC0607D19}">
      <dgm:prSet custT="1"/>
      <dgm:spPr/>
      <dgm:t>
        <a:bodyPr/>
        <a:lstStyle/>
        <a:p>
          <a:endParaRPr lang="fr-FR" sz="1400" dirty="0"/>
        </a:p>
      </dgm:t>
    </dgm:pt>
    <dgm:pt modelId="{D1BAB9BE-3CA6-4256-8866-56502E2CE592}" type="parTrans" cxnId="{F0811D46-F665-4043-BA1F-51281F4D3998}">
      <dgm:prSet/>
      <dgm:spPr/>
      <dgm:t>
        <a:bodyPr/>
        <a:lstStyle/>
        <a:p>
          <a:endParaRPr lang="fr-FR"/>
        </a:p>
      </dgm:t>
    </dgm:pt>
    <dgm:pt modelId="{4746FDEC-9709-4A22-B07C-317398523349}" type="sibTrans" cxnId="{F0811D46-F665-4043-BA1F-51281F4D3998}">
      <dgm:prSet/>
      <dgm:spPr/>
      <dgm:t>
        <a:bodyPr/>
        <a:lstStyle/>
        <a:p>
          <a:endParaRPr lang="fr-FR"/>
        </a:p>
      </dgm:t>
    </dgm:pt>
    <dgm:pt modelId="{E39A4F41-5179-4DA6-8E27-C5327D2202CF}">
      <dgm:prSet phldrT="[Texte]"/>
      <dgm:spPr/>
      <dgm:t>
        <a:bodyPr/>
        <a:lstStyle/>
        <a:p>
          <a:r>
            <a:rPr lang="fr-FR" dirty="0" smtClean="0"/>
            <a:t>Deuxième phase</a:t>
          </a:r>
          <a:endParaRPr lang="fr-FR" dirty="0"/>
        </a:p>
      </dgm:t>
    </dgm:pt>
    <dgm:pt modelId="{A8ED8B49-4BDA-43C0-BB91-7532A8A5D22A}" type="sibTrans" cxnId="{CFD4C0ED-112E-4A20-AD3D-EA7737CDE67F}">
      <dgm:prSet/>
      <dgm:spPr/>
      <dgm:t>
        <a:bodyPr/>
        <a:lstStyle/>
        <a:p>
          <a:endParaRPr lang="fr-FR"/>
        </a:p>
      </dgm:t>
    </dgm:pt>
    <dgm:pt modelId="{E3E5DA51-F312-4999-82C7-5551244724DA}" type="parTrans" cxnId="{CFD4C0ED-112E-4A20-AD3D-EA7737CDE67F}">
      <dgm:prSet/>
      <dgm:spPr/>
      <dgm:t>
        <a:bodyPr/>
        <a:lstStyle/>
        <a:p>
          <a:endParaRPr lang="fr-FR"/>
        </a:p>
      </dgm:t>
    </dgm:pt>
    <dgm:pt modelId="{1DC12135-2C44-41C9-92A2-9D585B3DDB4C}" type="pres">
      <dgm:prSet presAssocID="{9BCB5C7C-45A3-40BD-9A76-EF31CD5A9AC6}" presName="Name0" presStyleCnt="0">
        <dgm:presLayoutVars>
          <dgm:dir/>
          <dgm:animLvl val="lvl"/>
          <dgm:resizeHandles val="exact"/>
        </dgm:presLayoutVars>
      </dgm:prSet>
      <dgm:spPr/>
      <dgm:t>
        <a:bodyPr/>
        <a:lstStyle/>
        <a:p>
          <a:endParaRPr lang="fr-FR"/>
        </a:p>
      </dgm:t>
    </dgm:pt>
    <dgm:pt modelId="{EA12CA06-B8C8-4CF8-B08C-7E75BE46A417}" type="pres">
      <dgm:prSet presAssocID="{74D93F1B-44E4-4389-857A-A603DDF50D72}" presName="linNode" presStyleCnt="0"/>
      <dgm:spPr/>
    </dgm:pt>
    <dgm:pt modelId="{652854E8-BB9A-4206-B9A4-A7F8440D4B0D}" type="pres">
      <dgm:prSet presAssocID="{74D93F1B-44E4-4389-857A-A603DDF50D72}" presName="parentText" presStyleLbl="node1" presStyleIdx="0" presStyleCnt="2" custScaleX="59722" custScaleY="47779" custLinFactNeighborX="-2499" custLinFactNeighborY="-90">
        <dgm:presLayoutVars>
          <dgm:chMax val="1"/>
          <dgm:bulletEnabled val="1"/>
        </dgm:presLayoutVars>
      </dgm:prSet>
      <dgm:spPr/>
      <dgm:t>
        <a:bodyPr/>
        <a:lstStyle/>
        <a:p>
          <a:endParaRPr lang="fr-FR"/>
        </a:p>
      </dgm:t>
    </dgm:pt>
    <dgm:pt modelId="{EA74C8E9-8037-4272-8EE9-B311C3D69E3B}" type="pres">
      <dgm:prSet presAssocID="{74D93F1B-44E4-4389-857A-A603DDF50D72}" presName="descendantText" presStyleLbl="alignAccFollowNode1" presStyleIdx="0" presStyleCnt="2" custScaleX="136180">
        <dgm:presLayoutVars>
          <dgm:bulletEnabled val="1"/>
        </dgm:presLayoutVars>
      </dgm:prSet>
      <dgm:spPr/>
      <dgm:t>
        <a:bodyPr/>
        <a:lstStyle/>
        <a:p>
          <a:endParaRPr lang="fr-FR"/>
        </a:p>
      </dgm:t>
    </dgm:pt>
    <dgm:pt modelId="{14B057F4-CC9A-4E82-A389-36FED56B0B7B}" type="pres">
      <dgm:prSet presAssocID="{212326DF-1533-4FA7-8BAE-7B1734C202E7}" presName="sp" presStyleCnt="0"/>
      <dgm:spPr/>
    </dgm:pt>
    <dgm:pt modelId="{A6E191BF-A201-46DC-AEDE-EBF2F841981B}" type="pres">
      <dgm:prSet presAssocID="{E39A4F41-5179-4DA6-8E27-C5327D2202CF}" presName="linNode" presStyleCnt="0"/>
      <dgm:spPr/>
    </dgm:pt>
    <dgm:pt modelId="{32CAB2EF-DFC2-4717-9081-AF47A22B5E5C}" type="pres">
      <dgm:prSet presAssocID="{E39A4F41-5179-4DA6-8E27-C5327D2202CF}" presName="parentText" presStyleLbl="node1" presStyleIdx="1" presStyleCnt="2" custScaleX="56073" custScaleY="42307">
        <dgm:presLayoutVars>
          <dgm:chMax val="1"/>
          <dgm:bulletEnabled val="1"/>
        </dgm:presLayoutVars>
      </dgm:prSet>
      <dgm:spPr/>
      <dgm:t>
        <a:bodyPr/>
        <a:lstStyle/>
        <a:p>
          <a:endParaRPr lang="fr-FR"/>
        </a:p>
      </dgm:t>
    </dgm:pt>
    <dgm:pt modelId="{C451900B-4448-4B93-959F-D3181D513D17}" type="pres">
      <dgm:prSet presAssocID="{E39A4F41-5179-4DA6-8E27-C5327D2202CF}" presName="descendantText" presStyleLbl="alignAccFollowNode1" presStyleIdx="1" presStyleCnt="2" custScaleX="117915" custScaleY="89888" custLinFactNeighborX="284" custLinFactNeighborY="5945">
        <dgm:presLayoutVars>
          <dgm:bulletEnabled val="1"/>
        </dgm:presLayoutVars>
      </dgm:prSet>
      <dgm:spPr/>
      <dgm:t>
        <a:bodyPr/>
        <a:lstStyle/>
        <a:p>
          <a:endParaRPr lang="fr-FR"/>
        </a:p>
      </dgm:t>
    </dgm:pt>
  </dgm:ptLst>
  <dgm:cxnLst>
    <dgm:cxn modelId="{2E859EFB-C578-44CD-98FF-3A38DD5747ED}" type="presOf" srcId="{CD970E7E-4CB0-481A-9864-045DADF76D8A}" destId="{EA74C8E9-8037-4272-8EE9-B311C3D69E3B}" srcOrd="0" destOrd="4" presId="urn:microsoft.com/office/officeart/2005/8/layout/vList5"/>
    <dgm:cxn modelId="{5CB3E665-9BC1-4896-8258-3B9B713ED7AA}" srcId="{5D23E107-1103-4C9F-AEBD-37AC606FA21B}" destId="{D75DACB4-1B35-4BE4-9853-EFF71F3312AF}" srcOrd="0" destOrd="0" parTransId="{D032A4F0-88AE-444F-8E25-286F94C6E540}" sibTransId="{0FBFE9EE-D5F2-481E-8F14-9482F02BBABB}"/>
    <dgm:cxn modelId="{F3ED23E7-C244-4E70-BE01-C81CEBD8B7C4}" type="presOf" srcId="{5D23E107-1103-4C9F-AEBD-37AC606FA21B}" destId="{C451900B-4448-4B93-959F-D3181D513D17}" srcOrd="0" destOrd="3" presId="urn:microsoft.com/office/officeart/2005/8/layout/vList5"/>
    <dgm:cxn modelId="{F0811D46-F665-4043-BA1F-51281F4D3998}" srcId="{E39A4F41-5179-4DA6-8E27-C5327D2202CF}" destId="{1D79B48B-E4A9-499E-BD97-582FC0607D19}" srcOrd="2" destOrd="0" parTransId="{D1BAB9BE-3CA6-4256-8866-56502E2CE592}" sibTransId="{4746FDEC-9709-4A22-B07C-317398523349}"/>
    <dgm:cxn modelId="{992E0550-F361-4EB4-A48C-4432E61CF36D}" srcId="{D186964E-BA0B-409C-8BDA-2ED1B04F91B1}" destId="{CD970E7E-4CB0-481A-9864-045DADF76D8A}" srcOrd="1" destOrd="0" parTransId="{A7087061-8D74-4783-BD47-3AE4051B50C6}" sibTransId="{15A68695-FD61-4C3F-AFAD-36577D2AD22B}"/>
    <dgm:cxn modelId="{A3AF053B-E89C-458E-B0FB-E1CED58FA533}" type="presOf" srcId="{C917943B-5A00-4CFD-B6CF-7E8FBC49D8F7}" destId="{EA74C8E9-8037-4272-8EE9-B311C3D69E3B}" srcOrd="0" destOrd="3" presId="urn:microsoft.com/office/officeart/2005/8/layout/vList5"/>
    <dgm:cxn modelId="{61C13074-2FC9-4874-9F70-568BF25AD861}" srcId="{74D93F1B-44E4-4389-857A-A603DDF50D72}" destId="{47FCACFB-32A1-429C-AAF7-C2C6F1501568}" srcOrd="1" destOrd="0" parTransId="{3431E64F-9C76-4854-96D5-064BCEE5E641}" sibTransId="{392A9158-AB14-44EA-B3FB-FA91CAE6C785}"/>
    <dgm:cxn modelId="{D3A29AFB-D53D-408E-9E6A-4D9710B10713}" type="presOf" srcId="{1D79B48B-E4A9-499E-BD97-582FC0607D19}" destId="{C451900B-4448-4B93-959F-D3181D513D17}" srcOrd="0" destOrd="2" presId="urn:microsoft.com/office/officeart/2005/8/layout/vList5"/>
    <dgm:cxn modelId="{D524A00A-D577-4963-A8E4-029D4384A67F}" srcId="{E39A4F41-5179-4DA6-8E27-C5327D2202CF}" destId="{DBE98621-4A98-427E-860F-46BECC1A7363}" srcOrd="0" destOrd="0" parTransId="{877A3433-D9B5-4703-9D28-8AE9BA364E35}" sibTransId="{4F3CEC93-0200-48E9-8DFE-071DE343C50A}"/>
    <dgm:cxn modelId="{6E3764C6-66BA-42A6-991F-4FF0D63C33DF}" srcId="{D186964E-BA0B-409C-8BDA-2ED1B04F91B1}" destId="{CD9C211B-8AD9-445F-AE55-00B6CFD9E192}" srcOrd="2" destOrd="0" parTransId="{51C574B8-D6BD-47E7-AB51-BFCD1DD07907}" sibTransId="{F8E55579-84B5-4EDA-9B4E-3A9EEF85514E}"/>
    <dgm:cxn modelId="{6C4649E6-6353-4C33-AD6A-EA2FC798E9EC}" type="presOf" srcId="{74D93F1B-44E4-4389-857A-A603DDF50D72}" destId="{652854E8-BB9A-4206-B9A4-A7F8440D4B0D}" srcOrd="0" destOrd="0" presId="urn:microsoft.com/office/officeart/2005/8/layout/vList5"/>
    <dgm:cxn modelId="{F88A2DCD-2FFF-4D9B-8D66-B96A7E800FFC}" srcId="{5D23E107-1103-4C9F-AEBD-37AC606FA21B}" destId="{FD787C25-90B5-4A18-A8B9-F84D0C1A3DA5}" srcOrd="2" destOrd="0" parTransId="{4C7E1C35-60A7-4F7D-82A7-128101908B69}" sibTransId="{850D4A0F-B288-4E34-AEE9-959BB349E9C2}"/>
    <dgm:cxn modelId="{E4E0562D-4B15-40D3-A1E0-EE737657C223}" srcId="{D186964E-BA0B-409C-8BDA-2ED1B04F91B1}" destId="{C917943B-5A00-4CFD-B6CF-7E8FBC49D8F7}" srcOrd="0" destOrd="0" parTransId="{08811837-F3E9-4F50-B419-6241D1F908A5}" sibTransId="{7EB4C905-D1DF-4677-8B08-EA3CB4BFAB78}"/>
    <dgm:cxn modelId="{2A530B24-E89D-405E-944B-90331FB19755}" srcId="{5D23E107-1103-4C9F-AEBD-37AC606FA21B}" destId="{629286F8-7523-42B9-8975-DD4D264C3E4E}" srcOrd="1" destOrd="0" parTransId="{FB0CE9E7-F87E-452D-BB71-F86512439BE4}" sibTransId="{94A7F4A5-D9B5-46C3-AC8A-C619E39C376E}"/>
    <dgm:cxn modelId="{662AD6CD-5E1B-48F9-9A4B-F5D2A0801226}" srcId="{74D93F1B-44E4-4389-857A-A603DDF50D72}" destId="{1405BD4B-EB22-4169-976B-584951A8AAA0}" srcOrd="0" destOrd="0" parTransId="{B19A6FD0-5C83-40E5-B3A1-FC557C44900C}" sibTransId="{941A5DF9-BC68-4731-9434-52F780D2E762}"/>
    <dgm:cxn modelId="{3D4DBD1E-490B-485C-AD20-614F1591EF75}" type="presOf" srcId="{FD787C25-90B5-4A18-A8B9-F84D0C1A3DA5}" destId="{C451900B-4448-4B93-959F-D3181D513D17}" srcOrd="0" destOrd="6" presId="urn:microsoft.com/office/officeart/2005/8/layout/vList5"/>
    <dgm:cxn modelId="{5A7A7B1F-7A04-49CF-A24E-2F0B6447F676}" srcId="{E39A4F41-5179-4DA6-8E27-C5327D2202CF}" destId="{A60D670D-6F45-4066-9848-7C8C2A658C47}" srcOrd="1" destOrd="0" parTransId="{25165864-8131-4AA7-9614-6F1BA4B17CF2}" sibTransId="{E9C669EC-99C6-44DB-9A99-D846BF370011}"/>
    <dgm:cxn modelId="{5D398C52-5180-47CF-B3C9-31EBD28CBBA8}" type="presOf" srcId="{E39A4F41-5179-4DA6-8E27-C5327D2202CF}" destId="{32CAB2EF-DFC2-4717-9081-AF47A22B5E5C}" srcOrd="0" destOrd="0" presId="urn:microsoft.com/office/officeart/2005/8/layout/vList5"/>
    <dgm:cxn modelId="{CFD4C0ED-112E-4A20-AD3D-EA7737CDE67F}" srcId="{9BCB5C7C-45A3-40BD-9A76-EF31CD5A9AC6}" destId="{E39A4F41-5179-4DA6-8E27-C5327D2202CF}" srcOrd="1" destOrd="0" parTransId="{E3E5DA51-F312-4999-82C7-5551244724DA}" sibTransId="{A8ED8B49-4BDA-43C0-BB91-7532A8A5D22A}"/>
    <dgm:cxn modelId="{24E08C50-1F31-4980-924A-F8C0BC252A14}" srcId="{74D93F1B-44E4-4389-857A-A603DDF50D72}" destId="{D186964E-BA0B-409C-8BDA-2ED1B04F91B1}" srcOrd="2" destOrd="0" parTransId="{FFF3AA06-EAA5-4B24-9A8F-C96D34330F94}" sibTransId="{4BFEE321-7AA3-453E-B728-670D0F2F5985}"/>
    <dgm:cxn modelId="{99B9D3A8-F849-4C9F-B024-8A54BF0A3617}" type="presOf" srcId="{CD9C211B-8AD9-445F-AE55-00B6CFD9E192}" destId="{EA74C8E9-8037-4272-8EE9-B311C3D69E3B}" srcOrd="0" destOrd="5" presId="urn:microsoft.com/office/officeart/2005/8/layout/vList5"/>
    <dgm:cxn modelId="{A35F97B5-6BFB-4874-AAFB-E2706A3C4D3F}" type="presOf" srcId="{D186964E-BA0B-409C-8BDA-2ED1B04F91B1}" destId="{EA74C8E9-8037-4272-8EE9-B311C3D69E3B}" srcOrd="0" destOrd="2" presId="urn:microsoft.com/office/officeart/2005/8/layout/vList5"/>
    <dgm:cxn modelId="{F634123A-851B-4802-A18C-5B1055FF4AFA}" srcId="{5D23E107-1103-4C9F-AEBD-37AC606FA21B}" destId="{B5317677-E069-4F58-AA98-2D44A6179DD3}" srcOrd="3" destOrd="0" parTransId="{77223EC3-A5F0-4AC0-86FD-7D8ED0CF7EB9}" sibTransId="{7A17A07D-AB5C-467F-B90F-D706BE444430}"/>
    <dgm:cxn modelId="{A697A894-E730-4F8A-9C11-2A9FB5F77568}" type="presOf" srcId="{1405BD4B-EB22-4169-976B-584951A8AAA0}" destId="{EA74C8E9-8037-4272-8EE9-B311C3D69E3B}" srcOrd="0" destOrd="0" presId="urn:microsoft.com/office/officeart/2005/8/layout/vList5"/>
    <dgm:cxn modelId="{BF2E4958-AAB5-4E89-B002-30191441E208}" type="presOf" srcId="{61AC77AB-F9A7-4E2E-B9B3-1B69B7D928D4}" destId="{EA74C8E9-8037-4272-8EE9-B311C3D69E3B}" srcOrd="0" destOrd="6" presId="urn:microsoft.com/office/officeart/2005/8/layout/vList5"/>
    <dgm:cxn modelId="{B89F2A4B-6EC8-4FC6-A3A7-01B3979DEAB1}" srcId="{D186964E-BA0B-409C-8BDA-2ED1B04F91B1}" destId="{61AC77AB-F9A7-4E2E-B9B3-1B69B7D928D4}" srcOrd="3" destOrd="0" parTransId="{1811FD29-6491-4564-AF7F-53FCAA288AF1}" sibTransId="{48AEB817-6223-43FD-A3F2-86BC96DFF73B}"/>
    <dgm:cxn modelId="{6FA8D63B-396C-4075-A31B-A562F0CAF12F}" type="presOf" srcId="{47FCACFB-32A1-429C-AAF7-C2C6F1501568}" destId="{EA74C8E9-8037-4272-8EE9-B311C3D69E3B}" srcOrd="0" destOrd="1" presId="urn:microsoft.com/office/officeart/2005/8/layout/vList5"/>
    <dgm:cxn modelId="{026F3987-20A7-4F98-AA58-2870ADCCB5EE}" type="presOf" srcId="{A60D670D-6F45-4066-9848-7C8C2A658C47}" destId="{C451900B-4448-4B93-959F-D3181D513D17}" srcOrd="0" destOrd="1" presId="urn:microsoft.com/office/officeart/2005/8/layout/vList5"/>
    <dgm:cxn modelId="{BBED0351-9FBB-4CC7-95B0-DF2CA8DCED49}" type="presOf" srcId="{B5317677-E069-4F58-AA98-2D44A6179DD3}" destId="{C451900B-4448-4B93-959F-D3181D513D17}" srcOrd="0" destOrd="7" presId="urn:microsoft.com/office/officeart/2005/8/layout/vList5"/>
    <dgm:cxn modelId="{D17AAAD6-007E-489E-829C-A5CBA15B716A}" type="presOf" srcId="{DBE98621-4A98-427E-860F-46BECC1A7363}" destId="{C451900B-4448-4B93-959F-D3181D513D17}" srcOrd="0" destOrd="0" presId="urn:microsoft.com/office/officeart/2005/8/layout/vList5"/>
    <dgm:cxn modelId="{AAA63DEB-195B-4ACB-8100-19592AB18E69}" srcId="{E39A4F41-5179-4DA6-8E27-C5327D2202CF}" destId="{5D23E107-1103-4C9F-AEBD-37AC606FA21B}" srcOrd="3" destOrd="0" parTransId="{1299BF7F-1F09-4DCE-912E-7D41FAA597E6}" sibTransId="{142F2D21-5A14-4355-99B6-D5805B355B58}"/>
    <dgm:cxn modelId="{59C74F14-056F-48B4-AA82-50CA87BE97EA}" type="presOf" srcId="{9BCB5C7C-45A3-40BD-9A76-EF31CD5A9AC6}" destId="{1DC12135-2C44-41C9-92A2-9D585B3DDB4C}" srcOrd="0" destOrd="0" presId="urn:microsoft.com/office/officeart/2005/8/layout/vList5"/>
    <dgm:cxn modelId="{AC0E244C-41A1-41C6-B26F-69A0E7A2C2C3}" type="presOf" srcId="{D75DACB4-1B35-4BE4-9853-EFF71F3312AF}" destId="{C451900B-4448-4B93-959F-D3181D513D17}" srcOrd="0" destOrd="4" presId="urn:microsoft.com/office/officeart/2005/8/layout/vList5"/>
    <dgm:cxn modelId="{A00A0926-4C53-4B43-863B-8F92234028CF}" type="presOf" srcId="{629286F8-7523-42B9-8975-DD4D264C3E4E}" destId="{C451900B-4448-4B93-959F-D3181D513D17}" srcOrd="0" destOrd="5" presId="urn:microsoft.com/office/officeart/2005/8/layout/vList5"/>
    <dgm:cxn modelId="{2CE5EBF4-2C8D-46F3-8FEB-4807B07301D4}" srcId="{9BCB5C7C-45A3-40BD-9A76-EF31CD5A9AC6}" destId="{74D93F1B-44E4-4389-857A-A603DDF50D72}" srcOrd="0" destOrd="0" parTransId="{A208C127-D9D2-4746-9D21-C1A1053574A4}" sibTransId="{212326DF-1533-4FA7-8BAE-7B1734C202E7}"/>
    <dgm:cxn modelId="{9B3E4796-852F-4D9E-8EA5-6A08DF9C9BBB}" type="presParOf" srcId="{1DC12135-2C44-41C9-92A2-9D585B3DDB4C}" destId="{EA12CA06-B8C8-4CF8-B08C-7E75BE46A417}" srcOrd="0" destOrd="0" presId="urn:microsoft.com/office/officeart/2005/8/layout/vList5"/>
    <dgm:cxn modelId="{0488F47D-AFA2-4551-9064-5220C6442274}" type="presParOf" srcId="{EA12CA06-B8C8-4CF8-B08C-7E75BE46A417}" destId="{652854E8-BB9A-4206-B9A4-A7F8440D4B0D}" srcOrd="0" destOrd="0" presId="urn:microsoft.com/office/officeart/2005/8/layout/vList5"/>
    <dgm:cxn modelId="{8B1ECBD2-E499-46FC-991B-8E285563E9F1}" type="presParOf" srcId="{EA12CA06-B8C8-4CF8-B08C-7E75BE46A417}" destId="{EA74C8E9-8037-4272-8EE9-B311C3D69E3B}" srcOrd="1" destOrd="0" presId="urn:microsoft.com/office/officeart/2005/8/layout/vList5"/>
    <dgm:cxn modelId="{3C0B6564-AFD8-45EA-9755-81485CCDB6B8}" type="presParOf" srcId="{1DC12135-2C44-41C9-92A2-9D585B3DDB4C}" destId="{14B057F4-CC9A-4E82-A389-36FED56B0B7B}" srcOrd="1" destOrd="0" presId="urn:microsoft.com/office/officeart/2005/8/layout/vList5"/>
    <dgm:cxn modelId="{56096E77-AB9D-4149-B401-05BC174070D7}" type="presParOf" srcId="{1DC12135-2C44-41C9-92A2-9D585B3DDB4C}" destId="{A6E191BF-A201-46DC-AEDE-EBF2F841981B}" srcOrd="2" destOrd="0" presId="urn:microsoft.com/office/officeart/2005/8/layout/vList5"/>
    <dgm:cxn modelId="{92AC2059-D774-4E59-B1A1-21840FFCAA82}" type="presParOf" srcId="{A6E191BF-A201-46DC-AEDE-EBF2F841981B}" destId="{32CAB2EF-DFC2-4717-9081-AF47A22B5E5C}" srcOrd="0" destOrd="0" presId="urn:microsoft.com/office/officeart/2005/8/layout/vList5"/>
    <dgm:cxn modelId="{A3BE51D8-3660-444F-9FB5-31D0E29C1376}" type="presParOf" srcId="{A6E191BF-A201-46DC-AEDE-EBF2F841981B}" destId="{C451900B-4448-4B93-959F-D3181D513D17}"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A342BF2-1FE5-44BC-A208-A9658BC3955D}"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fr-FR"/>
        </a:p>
      </dgm:t>
    </dgm:pt>
    <dgm:pt modelId="{43739F0B-7F0E-468F-B604-3D9EA17BDACB}">
      <dgm:prSet phldrT="[Texte]"/>
      <dgm:spPr/>
      <dgm:t>
        <a:bodyPr/>
        <a:lstStyle/>
        <a:p>
          <a:r>
            <a:rPr lang="fr-FR" dirty="0" smtClean="0">
              <a:hlinkClick xmlns:r="http://schemas.openxmlformats.org/officeDocument/2006/relationships" r:id="rId1" action="ppaction://hlinkfile"/>
            </a:rPr>
            <a:t>EP1</a:t>
          </a:r>
          <a:endParaRPr lang="fr-FR" dirty="0"/>
        </a:p>
      </dgm:t>
    </dgm:pt>
    <dgm:pt modelId="{B977A0C1-9F7E-42C4-9029-DA2A26342F9D}" type="parTrans" cxnId="{4FE4023D-BDC3-48EE-ADBE-21066A2DE1CE}">
      <dgm:prSet/>
      <dgm:spPr/>
      <dgm:t>
        <a:bodyPr/>
        <a:lstStyle/>
        <a:p>
          <a:endParaRPr lang="fr-FR"/>
        </a:p>
      </dgm:t>
    </dgm:pt>
    <dgm:pt modelId="{838E1CBB-A162-4E4A-88F9-FC748804BF1B}" type="sibTrans" cxnId="{4FE4023D-BDC3-48EE-ADBE-21066A2DE1CE}">
      <dgm:prSet/>
      <dgm:spPr/>
      <dgm:t>
        <a:bodyPr/>
        <a:lstStyle/>
        <a:p>
          <a:endParaRPr lang="fr-FR"/>
        </a:p>
      </dgm:t>
    </dgm:pt>
    <dgm:pt modelId="{3B5D455E-E985-4944-9BA9-FB338933A203}">
      <dgm:prSet phldrT="[Texte]" custT="1"/>
      <dgm:spPr/>
      <dgm:t>
        <a:bodyPr/>
        <a:lstStyle/>
        <a:p>
          <a:pPr algn="ctr"/>
          <a:r>
            <a:rPr lang="fr-FR" sz="2400" dirty="0" smtClean="0"/>
            <a:t>Coefficient 6</a:t>
          </a:r>
          <a:endParaRPr lang="fr-FR" sz="2400" dirty="0"/>
        </a:p>
      </dgm:t>
    </dgm:pt>
    <dgm:pt modelId="{B82B5BA7-02FD-469A-A948-67CA09509974}" type="parTrans" cxnId="{55F26E83-768E-44FB-A558-32A2B11089CB}">
      <dgm:prSet/>
      <dgm:spPr/>
      <dgm:t>
        <a:bodyPr/>
        <a:lstStyle/>
        <a:p>
          <a:endParaRPr lang="fr-FR"/>
        </a:p>
      </dgm:t>
    </dgm:pt>
    <dgm:pt modelId="{2CA01DB7-605A-4D98-9C1B-C84225566EBF}" type="sibTrans" cxnId="{55F26E83-768E-44FB-A558-32A2B11089CB}">
      <dgm:prSet/>
      <dgm:spPr/>
      <dgm:t>
        <a:bodyPr/>
        <a:lstStyle/>
        <a:p>
          <a:endParaRPr lang="fr-FR"/>
        </a:p>
      </dgm:t>
    </dgm:pt>
    <dgm:pt modelId="{FEAF375C-E88A-4B65-8C74-351C3E02F597}" type="pres">
      <dgm:prSet presAssocID="{8A342BF2-1FE5-44BC-A208-A9658BC3955D}" presName="Name0" presStyleCnt="0">
        <dgm:presLayoutVars>
          <dgm:dir/>
          <dgm:animLvl val="lvl"/>
          <dgm:resizeHandles val="exact"/>
        </dgm:presLayoutVars>
      </dgm:prSet>
      <dgm:spPr/>
      <dgm:t>
        <a:bodyPr/>
        <a:lstStyle/>
        <a:p>
          <a:endParaRPr lang="fr-FR"/>
        </a:p>
      </dgm:t>
    </dgm:pt>
    <dgm:pt modelId="{184FD079-5FD2-4469-B9A9-22D6A31C031A}" type="pres">
      <dgm:prSet presAssocID="{43739F0B-7F0E-468F-B604-3D9EA17BDACB}" presName="composite" presStyleCnt="0"/>
      <dgm:spPr/>
    </dgm:pt>
    <dgm:pt modelId="{E472ED71-A6E0-4CFF-B5CC-025A468E2B96}" type="pres">
      <dgm:prSet presAssocID="{43739F0B-7F0E-468F-B604-3D9EA17BDACB}" presName="parTx" presStyleLbl="alignNode1" presStyleIdx="0" presStyleCnt="1">
        <dgm:presLayoutVars>
          <dgm:chMax val="0"/>
          <dgm:chPref val="0"/>
          <dgm:bulletEnabled val="1"/>
        </dgm:presLayoutVars>
      </dgm:prSet>
      <dgm:spPr/>
      <dgm:t>
        <a:bodyPr/>
        <a:lstStyle/>
        <a:p>
          <a:endParaRPr lang="fr-FR"/>
        </a:p>
      </dgm:t>
    </dgm:pt>
    <dgm:pt modelId="{681512BB-08E0-4BB7-8391-2206D9A9BFD3}" type="pres">
      <dgm:prSet presAssocID="{43739F0B-7F0E-468F-B604-3D9EA17BDACB}" presName="desTx" presStyleLbl="alignAccFollowNode1" presStyleIdx="0" presStyleCnt="1" custScaleX="89966" custScaleY="100000" custLinFactNeighborX="-103" custLinFactNeighborY="3843">
        <dgm:presLayoutVars>
          <dgm:bulletEnabled val="1"/>
        </dgm:presLayoutVars>
      </dgm:prSet>
      <dgm:spPr/>
      <dgm:t>
        <a:bodyPr/>
        <a:lstStyle/>
        <a:p>
          <a:endParaRPr lang="fr-FR"/>
        </a:p>
      </dgm:t>
    </dgm:pt>
  </dgm:ptLst>
  <dgm:cxnLst>
    <dgm:cxn modelId="{9BCB9C7D-EAD0-4750-8DAC-2F79813343EB}" type="presOf" srcId="{43739F0B-7F0E-468F-B604-3D9EA17BDACB}" destId="{E472ED71-A6E0-4CFF-B5CC-025A468E2B96}" srcOrd="0" destOrd="0" presId="urn:microsoft.com/office/officeart/2005/8/layout/hList1"/>
    <dgm:cxn modelId="{55F26E83-768E-44FB-A558-32A2B11089CB}" srcId="{43739F0B-7F0E-468F-B604-3D9EA17BDACB}" destId="{3B5D455E-E985-4944-9BA9-FB338933A203}" srcOrd="0" destOrd="0" parTransId="{B82B5BA7-02FD-469A-A948-67CA09509974}" sibTransId="{2CA01DB7-605A-4D98-9C1B-C84225566EBF}"/>
    <dgm:cxn modelId="{8B879B94-425F-46C7-BCA0-1DDCD63FAF0B}" type="presOf" srcId="{3B5D455E-E985-4944-9BA9-FB338933A203}" destId="{681512BB-08E0-4BB7-8391-2206D9A9BFD3}" srcOrd="0" destOrd="0" presId="urn:microsoft.com/office/officeart/2005/8/layout/hList1"/>
    <dgm:cxn modelId="{F0839ED3-0F98-4615-B2FA-CD34D29C32D3}" type="presOf" srcId="{8A342BF2-1FE5-44BC-A208-A9658BC3955D}" destId="{FEAF375C-E88A-4B65-8C74-351C3E02F597}" srcOrd="0" destOrd="0" presId="urn:microsoft.com/office/officeart/2005/8/layout/hList1"/>
    <dgm:cxn modelId="{4FE4023D-BDC3-48EE-ADBE-21066A2DE1CE}" srcId="{8A342BF2-1FE5-44BC-A208-A9658BC3955D}" destId="{43739F0B-7F0E-468F-B604-3D9EA17BDACB}" srcOrd="0" destOrd="0" parTransId="{B977A0C1-9F7E-42C4-9029-DA2A26342F9D}" sibTransId="{838E1CBB-A162-4E4A-88F9-FC748804BF1B}"/>
    <dgm:cxn modelId="{C8D11985-89F2-415D-A183-501D19178534}" type="presParOf" srcId="{FEAF375C-E88A-4B65-8C74-351C3E02F597}" destId="{184FD079-5FD2-4469-B9A9-22D6A31C031A}" srcOrd="0" destOrd="0" presId="urn:microsoft.com/office/officeart/2005/8/layout/hList1"/>
    <dgm:cxn modelId="{648C72EC-7BA6-4BC3-8116-1940EB6A055D}" type="presParOf" srcId="{184FD079-5FD2-4469-B9A9-22D6A31C031A}" destId="{E472ED71-A6E0-4CFF-B5CC-025A468E2B96}" srcOrd="0" destOrd="0" presId="urn:microsoft.com/office/officeart/2005/8/layout/hList1"/>
    <dgm:cxn modelId="{BD039956-0684-4187-9959-638212D27A5A}" type="presParOf" srcId="{184FD079-5FD2-4469-B9A9-22D6A31C031A}" destId="{681512BB-08E0-4BB7-8391-2206D9A9BFD3}"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A74C8E9-8037-4272-8EE9-B311C3D69E3B}">
      <dsp:nvSpPr>
        <dsp:cNvPr id="0" name=""/>
        <dsp:cNvSpPr/>
      </dsp:nvSpPr>
      <dsp:spPr>
        <a:xfrm rot="5400000">
          <a:off x="6098239" y="-3873641"/>
          <a:ext cx="816309" cy="8769943"/>
        </a:xfrm>
        <a:prstGeom prst="round2SameRect">
          <a:avLst/>
        </a:prstGeom>
        <a:solidFill>
          <a:schemeClr val="accent5">
            <a:tint val="40000"/>
            <a:alpha val="90000"/>
            <a:hueOff val="0"/>
            <a:satOff val="0"/>
            <a:lumOff val="0"/>
            <a:alphaOff val="0"/>
          </a:schemeClr>
        </a:solidFill>
        <a:ln w="15875"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fr-FR" sz="1400" kern="1200" dirty="0" smtClean="0"/>
            <a:t>Oral ponctuel</a:t>
          </a:r>
          <a:endParaRPr lang="fr-FR" sz="1400" kern="1200" dirty="0"/>
        </a:p>
        <a:p>
          <a:pPr marL="114300" lvl="1" indent="-114300" algn="l" defTabSz="622300">
            <a:lnSpc>
              <a:spcPct val="90000"/>
            </a:lnSpc>
            <a:spcBef>
              <a:spcPct val="0"/>
            </a:spcBef>
            <a:spcAft>
              <a:spcPct val="15000"/>
            </a:spcAft>
            <a:buChar char="••"/>
          </a:pPr>
          <a:r>
            <a:rPr lang="fr-FR" sz="1400" kern="1200" dirty="0" smtClean="0"/>
            <a:t>Préparation de l’épreuve : 20 mn</a:t>
          </a:r>
          <a:endParaRPr lang="fr-FR" sz="1400" kern="1200" dirty="0"/>
        </a:p>
        <a:p>
          <a:pPr marL="114300" lvl="1" indent="-114300" algn="l" defTabSz="622300">
            <a:lnSpc>
              <a:spcPct val="90000"/>
            </a:lnSpc>
            <a:spcBef>
              <a:spcPct val="0"/>
            </a:spcBef>
            <a:spcAft>
              <a:spcPct val="15000"/>
            </a:spcAft>
            <a:buChar char="••"/>
          </a:pPr>
          <a:r>
            <a:rPr lang="fr-FR" sz="1400" kern="1200" dirty="0" smtClean="0"/>
            <a:t>Durée de l’épreuve : 40 mn</a:t>
          </a:r>
          <a:endParaRPr lang="fr-FR" sz="1400" kern="1200" dirty="0"/>
        </a:p>
      </dsp:txBody>
      <dsp:txXfrm rot="5400000">
        <a:off x="6098239" y="-3873641"/>
        <a:ext cx="816309" cy="8769943"/>
      </dsp:txXfrm>
    </dsp:sp>
    <dsp:sp modelId="{652854E8-BB9A-4206-B9A4-A7F8440D4B0D}">
      <dsp:nvSpPr>
        <dsp:cNvPr id="0" name=""/>
        <dsp:cNvSpPr/>
      </dsp:nvSpPr>
      <dsp:spPr>
        <a:xfrm>
          <a:off x="0" y="218"/>
          <a:ext cx="2120672" cy="1020387"/>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fr-FR" sz="2000" kern="1200" dirty="0" smtClean="0"/>
            <a:t>Modalités de l’épreuve</a:t>
          </a:r>
          <a:endParaRPr lang="fr-FR" sz="2000" kern="1200" dirty="0"/>
        </a:p>
      </dsp:txBody>
      <dsp:txXfrm>
        <a:off x="0" y="218"/>
        <a:ext cx="2120672" cy="1020387"/>
      </dsp:txXfrm>
    </dsp:sp>
    <dsp:sp modelId="{C451900B-4448-4B93-959F-D3181D513D17}">
      <dsp:nvSpPr>
        <dsp:cNvPr id="0" name=""/>
        <dsp:cNvSpPr/>
      </dsp:nvSpPr>
      <dsp:spPr>
        <a:xfrm rot="5400000">
          <a:off x="5228933" y="-1926939"/>
          <a:ext cx="2615170" cy="8711195"/>
        </a:xfrm>
        <a:prstGeom prst="round2SameRect">
          <a:avLst/>
        </a:prstGeom>
        <a:solidFill>
          <a:schemeClr val="accent5">
            <a:tint val="40000"/>
            <a:alpha val="90000"/>
            <a:hueOff val="125271"/>
            <a:satOff val="-14368"/>
            <a:lumOff val="-1552"/>
            <a:alphaOff val="0"/>
          </a:schemeClr>
        </a:solidFill>
        <a:ln w="15875" cap="rnd" cmpd="sng" algn="ctr">
          <a:solidFill>
            <a:schemeClr val="accent5">
              <a:tint val="40000"/>
              <a:alpha val="90000"/>
              <a:hueOff val="125271"/>
              <a:satOff val="-14368"/>
              <a:lumOff val="-15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fr-FR" sz="1400" kern="1200" dirty="0" smtClean="0"/>
            <a:t>un extrait imprimé du passeport professionnel, comprenant au minimum 9 activités professionnelles distinctes soit 3 activités professionnelles à dominante technique, 3 activités professionnelles à dominante organisationnelle et 3 activités professionnelles à dominante relationnelle.</a:t>
          </a:r>
          <a:endParaRPr lang="fr-FR" sz="1400" kern="1200" dirty="0"/>
        </a:p>
        <a:p>
          <a:pPr marL="114300" lvl="1" indent="-114300" algn="just" defTabSz="622300">
            <a:lnSpc>
              <a:spcPct val="90000"/>
            </a:lnSpc>
            <a:spcBef>
              <a:spcPct val="0"/>
            </a:spcBef>
            <a:spcAft>
              <a:spcPct val="15000"/>
            </a:spcAft>
            <a:buChar char="••"/>
          </a:pPr>
          <a:r>
            <a:rPr lang="fr-FR" sz="1400" kern="1200" dirty="0" smtClean="0"/>
            <a:t>Si le dossier ne comporte pas le nombre minimal d'activités requis, il convient cependant d'interroger le candidat dans des conditions normales : la commission se réserve le droit de proposer des activités de son choix au candidat et de pénaliser les lacunes constatées dans les limites prévues par la grille d'aide à l'évaluation proposée par la circulaire nationale d'organisation ; en fin d'interrogation, le candidat est informé des réserves émises par la commission, le cas est signalé au président du jury et une note est proposée. </a:t>
          </a:r>
          <a:endParaRPr lang="fr-FR" sz="1400" kern="1200" dirty="0"/>
        </a:p>
      </dsp:txBody>
      <dsp:txXfrm rot="5400000">
        <a:off x="5228933" y="-1926939"/>
        <a:ext cx="2615170" cy="8711195"/>
      </dsp:txXfrm>
    </dsp:sp>
    <dsp:sp modelId="{32CAB2EF-DFC2-4717-9081-AF47A22B5E5C}">
      <dsp:nvSpPr>
        <dsp:cNvPr id="0" name=""/>
        <dsp:cNvSpPr/>
      </dsp:nvSpPr>
      <dsp:spPr>
        <a:xfrm>
          <a:off x="750" y="1869934"/>
          <a:ext cx="2170260" cy="1020387"/>
        </a:xfrm>
        <a:prstGeom prst="roundRect">
          <a:avLst/>
        </a:prstGeom>
        <a:solidFill>
          <a:schemeClr val="accent5">
            <a:hueOff val="183903"/>
            <a:satOff val="0"/>
            <a:lumOff val="-519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fr-FR" sz="2000" kern="1200" dirty="0" smtClean="0"/>
            <a:t>Composition dossier support de l’épreuve</a:t>
          </a:r>
          <a:endParaRPr lang="fr-FR" sz="2000" kern="1200" dirty="0"/>
        </a:p>
      </dsp:txBody>
      <dsp:txXfrm>
        <a:off x="750" y="1869934"/>
        <a:ext cx="2170260" cy="1020387"/>
      </dsp:txXfrm>
    </dsp:sp>
    <dsp:sp modelId="{D27AF2A6-7162-41CF-B755-C1F6F29D72F6}">
      <dsp:nvSpPr>
        <dsp:cNvPr id="0" name=""/>
        <dsp:cNvSpPr/>
      </dsp:nvSpPr>
      <dsp:spPr>
        <a:xfrm rot="5400000">
          <a:off x="6122759" y="-109649"/>
          <a:ext cx="816309" cy="8717151"/>
        </a:xfrm>
        <a:prstGeom prst="round2SameRect">
          <a:avLst/>
        </a:prstGeom>
        <a:solidFill>
          <a:schemeClr val="accent5">
            <a:tint val="40000"/>
            <a:alpha val="90000"/>
            <a:hueOff val="250541"/>
            <a:satOff val="-28736"/>
            <a:lumOff val="-3105"/>
            <a:alphaOff val="0"/>
          </a:schemeClr>
        </a:solidFill>
        <a:ln w="15875" cap="rnd" cmpd="sng" algn="ctr">
          <a:solidFill>
            <a:schemeClr val="accent5">
              <a:tint val="40000"/>
              <a:alpha val="90000"/>
              <a:hueOff val="250541"/>
              <a:satOff val="-28736"/>
              <a:lumOff val="-310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fr-FR" sz="1400" kern="1200" dirty="0" smtClean="0"/>
            <a:t>20 mn  de préparation</a:t>
          </a:r>
          <a:endParaRPr lang="fr-FR" sz="1400" kern="1200" dirty="0"/>
        </a:p>
        <a:p>
          <a:pPr marL="114300" lvl="1" indent="-114300" algn="l" defTabSz="622300">
            <a:lnSpc>
              <a:spcPct val="90000"/>
            </a:lnSpc>
            <a:spcBef>
              <a:spcPct val="0"/>
            </a:spcBef>
            <a:spcAft>
              <a:spcPct val="15000"/>
            </a:spcAft>
            <a:buChar char="••"/>
          </a:pPr>
          <a:r>
            <a:rPr lang="fr-FR" sz="1400" kern="1200" dirty="0" smtClean="0"/>
            <a:t>Le candidat réalise deux activités professionnelles choisies par la commission d'interrogation parmi celles figurant dans son passeport professionnel. L'une porte sur les compétences techniques et organisationnelles et l'autre porte sur les compétences relationnelles. Chaque activité dure 20 mn.</a:t>
          </a:r>
          <a:endParaRPr lang="fr-FR" sz="1400" kern="1200" dirty="0"/>
        </a:p>
      </dsp:txBody>
      <dsp:txXfrm rot="5400000">
        <a:off x="6122759" y="-109649"/>
        <a:ext cx="816309" cy="8717151"/>
      </dsp:txXfrm>
    </dsp:sp>
    <dsp:sp modelId="{A6ECB9DE-7CFA-42D0-8CD6-3CD0D11966F6}">
      <dsp:nvSpPr>
        <dsp:cNvPr id="0" name=""/>
        <dsp:cNvSpPr/>
      </dsp:nvSpPr>
      <dsp:spPr>
        <a:xfrm>
          <a:off x="750" y="3738733"/>
          <a:ext cx="2171587" cy="1020387"/>
        </a:xfrm>
        <a:prstGeom prst="roundRect">
          <a:avLst/>
        </a:prstGeom>
        <a:solidFill>
          <a:schemeClr val="accent5">
            <a:hueOff val="367807"/>
            <a:satOff val="0"/>
            <a:lumOff val="-10393"/>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fr-FR" sz="2000" kern="1200" dirty="0" smtClean="0"/>
            <a:t>Déroulement de l’épreuve</a:t>
          </a:r>
          <a:endParaRPr lang="fr-FR" sz="2000" kern="1200" dirty="0"/>
        </a:p>
      </dsp:txBody>
      <dsp:txXfrm>
        <a:off x="750" y="3738733"/>
        <a:ext cx="2171587" cy="102038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A74C8E9-8037-4272-8EE9-B311C3D69E3B}">
      <dsp:nvSpPr>
        <dsp:cNvPr id="0" name=""/>
        <dsp:cNvSpPr/>
      </dsp:nvSpPr>
      <dsp:spPr>
        <a:xfrm rot="5400000">
          <a:off x="4706342" y="-2692708"/>
          <a:ext cx="2752834" cy="8143234"/>
        </a:xfrm>
        <a:prstGeom prst="round2SameRect">
          <a:avLst/>
        </a:prstGeom>
        <a:solidFill>
          <a:schemeClr val="accent5">
            <a:tint val="40000"/>
            <a:alpha val="90000"/>
            <a:hueOff val="0"/>
            <a:satOff val="0"/>
            <a:lumOff val="0"/>
            <a:alphaOff val="0"/>
          </a:schemeClr>
        </a:solidFill>
        <a:ln w="15875"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fr-FR" sz="1400" kern="1200" dirty="0" smtClean="0"/>
            <a:t>Les compétences relatives aux activités administratives à caractère technique et organisationnel sont évaluées à partir d'un poste de travail informatisé adapté aux activités proposées. </a:t>
          </a:r>
          <a:endParaRPr lang="fr-FR" sz="1400" kern="1200" dirty="0"/>
        </a:p>
        <a:p>
          <a:pPr marL="114300" lvl="1" indent="-114300" algn="just" defTabSz="622300">
            <a:lnSpc>
              <a:spcPct val="90000"/>
            </a:lnSpc>
            <a:spcBef>
              <a:spcPct val="0"/>
            </a:spcBef>
            <a:spcAft>
              <a:spcPct val="15000"/>
            </a:spcAft>
            <a:buChar char="••"/>
          </a:pPr>
          <a:endParaRPr lang="fr-FR" sz="1400" kern="1200" dirty="0"/>
        </a:p>
        <a:p>
          <a:pPr marL="114300" lvl="1" indent="-114300" algn="l" defTabSz="622300">
            <a:lnSpc>
              <a:spcPct val="90000"/>
            </a:lnSpc>
            <a:spcBef>
              <a:spcPct val="0"/>
            </a:spcBef>
            <a:spcAft>
              <a:spcPct val="15000"/>
            </a:spcAft>
            <a:buChar char="••"/>
          </a:pPr>
          <a:r>
            <a:rPr lang="fr-FR" sz="1400" kern="1200" dirty="0" smtClean="0"/>
            <a:t>Il est demandé au candidat : </a:t>
          </a:r>
          <a:endParaRPr lang="fr-FR" sz="1400" kern="1200" dirty="0"/>
        </a:p>
        <a:p>
          <a:pPr marL="228600" lvl="2" indent="-114300" algn="l" defTabSz="622300">
            <a:lnSpc>
              <a:spcPct val="90000"/>
            </a:lnSpc>
            <a:spcBef>
              <a:spcPct val="0"/>
            </a:spcBef>
            <a:spcAft>
              <a:spcPct val="15000"/>
            </a:spcAft>
            <a:buChar char="••"/>
          </a:pPr>
          <a:r>
            <a:rPr lang="fr-FR" sz="1400" kern="1200" dirty="0" smtClean="0"/>
            <a:t>d'exécuter tout ou partie d'une ou plusieurs tâches ;</a:t>
          </a:r>
          <a:endParaRPr lang="fr-FR" sz="1400" kern="1200" dirty="0"/>
        </a:p>
        <a:p>
          <a:pPr marL="228600" lvl="2" indent="-114300" algn="l" defTabSz="622300">
            <a:lnSpc>
              <a:spcPct val="90000"/>
            </a:lnSpc>
            <a:spcBef>
              <a:spcPct val="0"/>
            </a:spcBef>
            <a:spcAft>
              <a:spcPct val="15000"/>
            </a:spcAft>
            <a:buChar char="••"/>
          </a:pPr>
          <a:r>
            <a:rPr lang="fr-FR" sz="1400" kern="1200" dirty="0" smtClean="0"/>
            <a:t>de commenter et expliquer sa démarche ;</a:t>
          </a:r>
          <a:endParaRPr lang="fr-FR" sz="1400" kern="1200" dirty="0"/>
        </a:p>
        <a:p>
          <a:pPr marL="228600" lvl="2" indent="-114300" algn="l" defTabSz="622300">
            <a:lnSpc>
              <a:spcPct val="90000"/>
            </a:lnSpc>
            <a:spcBef>
              <a:spcPct val="0"/>
            </a:spcBef>
            <a:spcAft>
              <a:spcPct val="15000"/>
            </a:spcAft>
            <a:buChar char="••"/>
          </a:pPr>
          <a:r>
            <a:rPr lang="fr-FR" sz="1400" kern="1200" dirty="0" smtClean="0"/>
            <a:t>d'effectuer une ou plusieurs vérifications des informations manipulées ; </a:t>
          </a:r>
          <a:endParaRPr lang="fr-FR" sz="1400" kern="1200" dirty="0"/>
        </a:p>
        <a:p>
          <a:pPr marL="228600" lvl="2" indent="-114300" algn="l" defTabSz="622300">
            <a:lnSpc>
              <a:spcPct val="90000"/>
            </a:lnSpc>
            <a:spcBef>
              <a:spcPct val="0"/>
            </a:spcBef>
            <a:spcAft>
              <a:spcPct val="15000"/>
            </a:spcAft>
            <a:buChar char="••"/>
          </a:pPr>
          <a:r>
            <a:rPr lang="fr-FR" sz="1400" kern="1200" dirty="0" smtClean="0"/>
            <a:t>de procéder au contrôle de la qualité des productions et des résultats obtenus.</a:t>
          </a:r>
          <a:endParaRPr lang="fr-FR" sz="1400" kern="1200" dirty="0"/>
        </a:p>
      </dsp:txBody>
      <dsp:txXfrm rot="5400000">
        <a:off x="4706342" y="-2692708"/>
        <a:ext cx="2752834" cy="8143234"/>
      </dsp:txXfrm>
    </dsp:sp>
    <dsp:sp modelId="{652854E8-BB9A-4206-B9A4-A7F8440D4B0D}">
      <dsp:nvSpPr>
        <dsp:cNvPr id="0" name=""/>
        <dsp:cNvSpPr/>
      </dsp:nvSpPr>
      <dsp:spPr>
        <a:xfrm>
          <a:off x="0" y="553763"/>
          <a:ext cx="2008817" cy="1644096"/>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fr-FR" sz="3000" kern="1200" dirty="0" smtClean="0"/>
            <a:t>Première phase</a:t>
          </a:r>
          <a:endParaRPr lang="fr-FR" sz="3000" kern="1200" dirty="0"/>
        </a:p>
      </dsp:txBody>
      <dsp:txXfrm>
        <a:off x="0" y="553763"/>
        <a:ext cx="2008817" cy="1644096"/>
      </dsp:txXfrm>
    </dsp:sp>
    <dsp:sp modelId="{C451900B-4448-4B93-959F-D3181D513D17}">
      <dsp:nvSpPr>
        <dsp:cNvPr id="0" name=""/>
        <dsp:cNvSpPr/>
      </dsp:nvSpPr>
      <dsp:spPr>
        <a:xfrm rot="5400000">
          <a:off x="4658143" y="334695"/>
          <a:ext cx="2474468" cy="7664816"/>
        </a:xfrm>
        <a:prstGeom prst="round2SameRect">
          <a:avLst/>
        </a:prstGeom>
        <a:solidFill>
          <a:schemeClr val="accent5">
            <a:tint val="40000"/>
            <a:alpha val="90000"/>
            <a:hueOff val="250541"/>
            <a:satOff val="-28736"/>
            <a:lumOff val="-3105"/>
            <a:alphaOff val="0"/>
          </a:schemeClr>
        </a:solidFill>
        <a:ln w="15875" cap="rnd" cmpd="sng" algn="ctr">
          <a:solidFill>
            <a:schemeClr val="accent5">
              <a:tint val="40000"/>
              <a:alpha val="90000"/>
              <a:hueOff val="250541"/>
              <a:satOff val="-28736"/>
              <a:lumOff val="-310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endParaRPr lang="fr-FR" sz="1400" kern="1200" dirty="0"/>
        </a:p>
        <a:p>
          <a:pPr marL="114300" lvl="1" indent="-114300" algn="l" defTabSz="622300">
            <a:lnSpc>
              <a:spcPct val="90000"/>
            </a:lnSpc>
            <a:spcBef>
              <a:spcPct val="0"/>
            </a:spcBef>
            <a:spcAft>
              <a:spcPct val="15000"/>
            </a:spcAft>
            <a:buChar char="••"/>
          </a:pPr>
          <a:r>
            <a:rPr lang="fr-FR" sz="1400" kern="1200" dirty="0" smtClean="0"/>
            <a:t>Les compétences évaluées sont relatives aux activités administratives à caractère relationnel en situation de communication orale.</a:t>
          </a:r>
          <a:endParaRPr lang="fr-FR" sz="1400" kern="1200" dirty="0"/>
        </a:p>
        <a:p>
          <a:pPr marL="114300" lvl="1" indent="-114300" algn="l" defTabSz="622300">
            <a:lnSpc>
              <a:spcPct val="90000"/>
            </a:lnSpc>
            <a:spcBef>
              <a:spcPct val="0"/>
            </a:spcBef>
            <a:spcAft>
              <a:spcPct val="15000"/>
            </a:spcAft>
            <a:buChar char="••"/>
          </a:pPr>
          <a:endParaRPr lang="fr-FR" sz="1400" kern="1200" dirty="0"/>
        </a:p>
        <a:p>
          <a:pPr marL="114300" lvl="1" indent="-114300" algn="l" defTabSz="622300">
            <a:lnSpc>
              <a:spcPct val="90000"/>
            </a:lnSpc>
            <a:spcBef>
              <a:spcPct val="0"/>
            </a:spcBef>
            <a:spcAft>
              <a:spcPct val="15000"/>
            </a:spcAft>
            <a:buChar char="••"/>
          </a:pPr>
          <a:r>
            <a:rPr lang="fr-FR" sz="1400" kern="1200" dirty="0" smtClean="0"/>
            <a:t>Au cours de cette phase de l'épreuve, le candidat est amené à : </a:t>
          </a:r>
          <a:endParaRPr lang="fr-FR" sz="1400" kern="1200" dirty="0"/>
        </a:p>
        <a:p>
          <a:pPr marL="228600" lvl="2" indent="-114300" algn="l" defTabSz="622300">
            <a:lnSpc>
              <a:spcPct val="90000"/>
            </a:lnSpc>
            <a:spcBef>
              <a:spcPct val="0"/>
            </a:spcBef>
            <a:spcAft>
              <a:spcPct val="15000"/>
            </a:spcAft>
            <a:buChar char="••"/>
          </a:pPr>
          <a:r>
            <a:rPr lang="fr-FR" sz="1400" kern="1200" dirty="0" smtClean="0"/>
            <a:t>simuler tout ou partie de la situation de communication orale ; </a:t>
          </a:r>
          <a:endParaRPr lang="fr-FR" sz="1400" kern="1200" dirty="0"/>
        </a:p>
        <a:p>
          <a:pPr marL="228600" lvl="2" indent="-114300" algn="l" defTabSz="622300">
            <a:lnSpc>
              <a:spcPct val="90000"/>
            </a:lnSpc>
            <a:spcBef>
              <a:spcPct val="0"/>
            </a:spcBef>
            <a:spcAft>
              <a:spcPct val="15000"/>
            </a:spcAft>
            <a:buChar char="••"/>
          </a:pPr>
          <a:r>
            <a:rPr lang="fr-FR" sz="1400" kern="1200" dirty="0" smtClean="0"/>
            <a:t>commenter et expliquer sa démarche ; </a:t>
          </a:r>
          <a:endParaRPr lang="fr-FR" sz="1400" kern="1200" dirty="0"/>
        </a:p>
        <a:p>
          <a:pPr marL="228600" lvl="2" indent="-114300" algn="l" defTabSz="622300">
            <a:lnSpc>
              <a:spcPct val="90000"/>
            </a:lnSpc>
            <a:spcBef>
              <a:spcPct val="0"/>
            </a:spcBef>
            <a:spcAft>
              <a:spcPct val="15000"/>
            </a:spcAft>
            <a:buChar char="••"/>
          </a:pPr>
          <a:r>
            <a:rPr lang="fr-FR" sz="1400" kern="1200" dirty="0" smtClean="0"/>
            <a:t>vérifier l'efficacité de sa communication ;</a:t>
          </a:r>
          <a:endParaRPr lang="fr-FR" sz="1400" kern="1200" dirty="0"/>
        </a:p>
        <a:p>
          <a:pPr marL="228600" lvl="2" indent="-114300" algn="l" defTabSz="622300">
            <a:lnSpc>
              <a:spcPct val="90000"/>
            </a:lnSpc>
            <a:spcBef>
              <a:spcPct val="0"/>
            </a:spcBef>
            <a:spcAft>
              <a:spcPct val="15000"/>
            </a:spcAft>
            <a:buChar char="••"/>
          </a:pPr>
          <a:r>
            <a:rPr lang="fr-FR" sz="1400" kern="1200" dirty="0" smtClean="0"/>
            <a:t>procéder au contrôle de la qualité de ses prestations et des résultats obtenus.</a:t>
          </a:r>
          <a:endParaRPr lang="fr-FR" sz="1400" kern="1200" dirty="0"/>
        </a:p>
      </dsp:txBody>
      <dsp:txXfrm rot="5400000">
        <a:off x="4658143" y="334695"/>
        <a:ext cx="2474468" cy="7664816"/>
      </dsp:txXfrm>
    </dsp:sp>
    <dsp:sp modelId="{32CAB2EF-DFC2-4717-9081-AF47A22B5E5C}">
      <dsp:nvSpPr>
        <dsp:cNvPr id="0" name=""/>
        <dsp:cNvSpPr/>
      </dsp:nvSpPr>
      <dsp:spPr>
        <a:xfrm>
          <a:off x="2324" y="3436711"/>
          <a:ext cx="2050260" cy="1455802"/>
        </a:xfrm>
        <a:prstGeom prst="roundRect">
          <a:avLst/>
        </a:prstGeom>
        <a:solidFill>
          <a:schemeClr val="accent5">
            <a:hueOff val="367807"/>
            <a:satOff val="0"/>
            <a:lumOff val="-10393"/>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fr-FR" sz="3000" kern="1200" dirty="0" smtClean="0"/>
            <a:t>Deuxième phase</a:t>
          </a:r>
          <a:endParaRPr lang="fr-FR" sz="3000" kern="1200" dirty="0"/>
        </a:p>
      </dsp:txBody>
      <dsp:txXfrm>
        <a:off x="2324" y="3436711"/>
        <a:ext cx="2050260" cy="145580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472ED71-A6E0-4CFF-B5CC-025A468E2B96}">
      <dsp:nvSpPr>
        <dsp:cNvPr id="0" name=""/>
        <dsp:cNvSpPr/>
      </dsp:nvSpPr>
      <dsp:spPr>
        <a:xfrm>
          <a:off x="0" y="34979"/>
          <a:ext cx="10018712" cy="1209600"/>
        </a:xfrm>
        <a:prstGeom prst="rect">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8704" tIns="170688" rIns="298704" bIns="170688" numCol="1" spcCol="1270" anchor="ctr" anchorCtr="0">
          <a:noAutofit/>
        </a:bodyPr>
        <a:lstStyle/>
        <a:p>
          <a:pPr lvl="0" algn="ctr" defTabSz="1866900">
            <a:lnSpc>
              <a:spcPct val="90000"/>
            </a:lnSpc>
            <a:spcBef>
              <a:spcPct val="0"/>
            </a:spcBef>
            <a:spcAft>
              <a:spcPct val="35000"/>
            </a:spcAft>
          </a:pPr>
          <a:r>
            <a:rPr lang="fr-FR" sz="4200" kern="1200" dirty="0" smtClean="0">
              <a:hlinkClick xmlns:r="http://schemas.openxmlformats.org/officeDocument/2006/relationships" r:id="rId1" action="ppaction://hlinkfile"/>
            </a:rPr>
            <a:t>EP1</a:t>
          </a:r>
          <a:endParaRPr lang="fr-FR" sz="4200" kern="1200" dirty="0"/>
        </a:p>
      </dsp:txBody>
      <dsp:txXfrm>
        <a:off x="0" y="34979"/>
        <a:ext cx="10018712" cy="1209600"/>
      </dsp:txXfrm>
    </dsp:sp>
    <dsp:sp modelId="{681512BB-08E0-4BB7-8391-2206D9A9BFD3}">
      <dsp:nvSpPr>
        <dsp:cNvPr id="0" name=""/>
        <dsp:cNvSpPr/>
      </dsp:nvSpPr>
      <dsp:spPr>
        <a:xfrm>
          <a:off x="492319" y="1279559"/>
          <a:ext cx="9013434" cy="1844640"/>
        </a:xfrm>
        <a:prstGeom prst="rect">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ctr" defTabSz="1066800">
            <a:lnSpc>
              <a:spcPct val="90000"/>
            </a:lnSpc>
            <a:spcBef>
              <a:spcPct val="0"/>
            </a:spcBef>
            <a:spcAft>
              <a:spcPct val="15000"/>
            </a:spcAft>
            <a:buChar char="••"/>
          </a:pPr>
          <a:r>
            <a:rPr lang="fr-FR" sz="2400" kern="1200" dirty="0" smtClean="0"/>
            <a:t>Coefficient 6</a:t>
          </a:r>
          <a:endParaRPr lang="fr-FR" sz="2400" kern="1200" dirty="0"/>
        </a:p>
      </dsp:txBody>
      <dsp:txXfrm>
        <a:off x="492319" y="1279559"/>
        <a:ext cx="9013434" cy="184464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fr-FR" smtClean="0"/>
              <a:t>Modifiez le style du titre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5/17/2016</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fr-FR" smtClean="0"/>
              <a:t>Modifiez le style du titre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fr-FR" smtClean="0"/>
              <a:t>Modifiez le style du titre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fr-FR" smtClean="0"/>
              <a:t>Modifiez le style du titre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nchor="ct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fr-FR" smtClean="0"/>
              <a:t>Modifiez le style du titre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fr-FR" smtClean="0"/>
              <a:t>Modifiez le style du titre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5/17/2016</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TRICE%20SUJET%20ORAL%20EP1.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1169894" y="753036"/>
            <a:ext cx="10333129" cy="2447364"/>
          </a:xfrm>
        </p:spPr>
        <p:txBody>
          <a:bodyPr>
            <a:normAutofit fontScale="90000"/>
          </a:bodyPr>
          <a:lstStyle/>
          <a:p>
            <a:pPr algn="ctr"/>
            <a:r>
              <a:rPr lang="fr-FR" dirty="0" smtClean="0"/>
              <a:t>Certification Intermédiaire </a:t>
            </a:r>
            <a:br>
              <a:rPr lang="fr-FR" dirty="0" smtClean="0"/>
            </a:br>
            <a:r>
              <a:rPr lang="fr-FR" dirty="0" smtClean="0"/>
              <a:t>BEP MSA</a:t>
            </a:r>
            <a:r>
              <a:rPr lang="fr-FR" smtClean="0"/>
              <a:t/>
            </a:r>
            <a:br>
              <a:rPr lang="fr-FR" smtClean="0"/>
            </a:br>
            <a:r>
              <a:rPr lang="fr-FR" smtClean="0"/>
              <a:t>SOUS-EPREUVE </a:t>
            </a:r>
            <a:r>
              <a:rPr lang="fr-FR" dirty="0" smtClean="0"/>
              <a:t>EP1</a:t>
            </a:r>
            <a:endParaRPr lang="fr-FR" dirty="0"/>
          </a:p>
        </p:txBody>
      </p:sp>
      <p:sp>
        <p:nvSpPr>
          <p:cNvPr id="3" name="Sous-titre 2"/>
          <p:cNvSpPr>
            <a:spLocks noGrp="1"/>
          </p:cNvSpPr>
          <p:nvPr>
            <p:ph type="subTitle" idx="1"/>
          </p:nvPr>
        </p:nvSpPr>
        <p:spPr>
          <a:xfrm>
            <a:off x="3412718" y="3671046"/>
            <a:ext cx="6987645" cy="1377577"/>
          </a:xfrm>
        </p:spPr>
        <p:txBody>
          <a:bodyPr>
            <a:normAutofit/>
          </a:bodyPr>
          <a:lstStyle/>
          <a:p>
            <a:pPr algn="ctr"/>
            <a:r>
              <a:rPr lang="fr-FR" sz="4400" b="1" dirty="0" smtClean="0">
                <a:solidFill>
                  <a:schemeClr val="accent1">
                    <a:lumMod val="50000"/>
                  </a:schemeClr>
                </a:solidFill>
              </a:rPr>
              <a:t>CANDIDATS</a:t>
            </a:r>
            <a:r>
              <a:rPr lang="fr-FR" sz="4400" dirty="0" smtClean="0">
                <a:solidFill>
                  <a:schemeClr val="accent1">
                    <a:lumMod val="50000"/>
                  </a:schemeClr>
                </a:solidFill>
              </a:rPr>
              <a:t> </a:t>
            </a:r>
            <a:r>
              <a:rPr lang="fr-FR" sz="4400" b="1" dirty="0" smtClean="0">
                <a:solidFill>
                  <a:schemeClr val="accent1">
                    <a:lumMod val="50000"/>
                  </a:schemeClr>
                </a:solidFill>
              </a:rPr>
              <a:t>INDIVIDUELS</a:t>
            </a:r>
            <a:endParaRPr lang="fr-FR" sz="4400" b="1" dirty="0">
              <a:solidFill>
                <a:schemeClr val="accent1">
                  <a:lumMod val="50000"/>
                </a:schemeClr>
              </a:solidFill>
            </a:endParaRPr>
          </a:p>
        </p:txBody>
      </p:sp>
    </p:spTree>
    <p:extLst>
      <p:ext uri="{BB962C8B-B14F-4D97-AF65-F5344CB8AC3E}">
        <p14:creationId xmlns:p14="http://schemas.microsoft.com/office/powerpoint/2010/main" xmlns="" val="2778480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484311" y="685801"/>
            <a:ext cx="10018713" cy="1035424"/>
          </a:xfrm>
        </p:spPr>
        <p:txBody>
          <a:bodyPr>
            <a:normAutofit fontScale="90000"/>
          </a:bodyPr>
          <a:lstStyle/>
          <a:p>
            <a:r>
              <a:rPr lang="fr-FR" dirty="0" smtClean="0"/>
              <a:t>SOUS-EPREUVE EP1 : Pratiques professionnelles des services administratifs</a:t>
            </a:r>
            <a:endParaRPr lang="fr-FR"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xmlns="" val="3428076084"/>
              </p:ext>
            </p:extLst>
          </p:nvPr>
        </p:nvGraphicFramePr>
        <p:xfrm>
          <a:off x="1035424" y="1721225"/>
          <a:ext cx="10892117" cy="47602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088200548"/>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648434" y="134817"/>
            <a:ext cx="9840181" cy="1318846"/>
          </a:xfrm>
        </p:spPr>
        <p:txBody>
          <a:bodyPr/>
          <a:lstStyle/>
          <a:p>
            <a:r>
              <a:rPr lang="fr-FR" dirty="0" smtClean="0"/>
              <a:t>2 phases</a:t>
            </a:r>
            <a:endParaRPr lang="fr-FR"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xmlns="" val="4260052213"/>
              </p:ext>
            </p:extLst>
          </p:nvPr>
        </p:nvGraphicFramePr>
        <p:xfrm>
          <a:off x="1449144" y="1219200"/>
          <a:ext cx="10156702" cy="5404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4311" y="685800"/>
            <a:ext cx="10018713" cy="592015"/>
          </a:xfrm>
        </p:spPr>
        <p:txBody>
          <a:bodyPr>
            <a:normAutofit fontScale="90000"/>
          </a:bodyPr>
          <a:lstStyle/>
          <a:p>
            <a:r>
              <a:rPr lang="fr-FR" dirty="0" smtClean="0"/>
              <a:t>EP1</a:t>
            </a:r>
            <a:endParaRPr lang="fr-FR" dirty="0"/>
          </a:p>
        </p:txBody>
      </p:sp>
      <p:sp>
        <p:nvSpPr>
          <p:cNvPr id="3" name="Espace réservé du contenu 2"/>
          <p:cNvSpPr>
            <a:spLocks noGrp="1"/>
          </p:cNvSpPr>
          <p:nvPr>
            <p:ph idx="1"/>
          </p:nvPr>
        </p:nvSpPr>
        <p:spPr>
          <a:xfrm>
            <a:off x="1484310" y="1500555"/>
            <a:ext cx="10018713" cy="4290646"/>
          </a:xfrm>
        </p:spPr>
        <p:txBody>
          <a:bodyPr/>
          <a:lstStyle/>
          <a:p>
            <a:pPr>
              <a:buNone/>
            </a:pPr>
            <a:r>
              <a:rPr lang="fr-FR" b="1" dirty="0" smtClean="0"/>
              <a:t>Si le dossier ne comporte pas le nombre minimal d’activités requis</a:t>
            </a:r>
            <a:r>
              <a:rPr lang="fr-FR" dirty="0" smtClean="0"/>
              <a:t>,</a:t>
            </a:r>
          </a:p>
          <a:p>
            <a:pPr algn="just">
              <a:buNone/>
            </a:pPr>
            <a:r>
              <a:rPr lang="fr-FR" dirty="0" smtClean="0"/>
              <a:t> 		il convient cependant d’interroger le candidat dans des conditions normales.</a:t>
            </a:r>
          </a:p>
          <a:p>
            <a:pPr lvl="1" algn="just">
              <a:buNone/>
            </a:pPr>
            <a:r>
              <a:rPr lang="fr-FR" dirty="0" smtClean="0"/>
              <a:t>		La commission se réserve le droit de proposer les activités de son choix et de pénaliser  les lacunes constatées dans les limites prévues par la grille nationale d’évaluation;</a:t>
            </a:r>
          </a:p>
          <a:p>
            <a:pPr lvl="1" algn="just">
              <a:buNone/>
            </a:pPr>
            <a:r>
              <a:rPr lang="fr-FR" dirty="0" smtClean="0"/>
              <a:t>			En fin d’évaluation, le candidat est informé des réserves émises par la commission, le cas est signalé au président du jury et une note est proposée</a:t>
            </a:r>
            <a:endParaRPr lang="fr-FR" dirty="0"/>
          </a:p>
        </p:txBody>
      </p:sp>
      <p:sp>
        <p:nvSpPr>
          <p:cNvPr id="4" name="Bouton d'action : Suivant 3">
            <a:hlinkClick r:id="" action="ppaction://hlinkshowjump?jump=nextslide" highlightClick="1"/>
          </p:cNvPr>
          <p:cNvSpPr/>
          <p:nvPr/>
        </p:nvSpPr>
        <p:spPr>
          <a:xfrm>
            <a:off x="1031632" y="2696307"/>
            <a:ext cx="855784" cy="28135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Bouton d'action : Suivant 4">
            <a:hlinkClick r:id="" action="ppaction://hlinkshowjump?jump=nextslide" highlightClick="1"/>
          </p:cNvPr>
          <p:cNvSpPr/>
          <p:nvPr/>
        </p:nvSpPr>
        <p:spPr>
          <a:xfrm>
            <a:off x="1488832" y="3516923"/>
            <a:ext cx="855784" cy="28135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Bouton d'action : Suivant 5">
            <a:hlinkClick r:id="" action="ppaction://hlinkshowjump?jump=nextslide" highlightClick="1"/>
          </p:cNvPr>
          <p:cNvSpPr/>
          <p:nvPr/>
        </p:nvSpPr>
        <p:spPr>
          <a:xfrm>
            <a:off x="2063263" y="4583724"/>
            <a:ext cx="855784" cy="28135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CANDIDATS INDIVIDUELS</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64 CANDIDATS INDIVIDUELS</a:t>
            </a:r>
          </a:p>
          <a:p>
            <a:pPr lvl="1"/>
            <a:r>
              <a:rPr lang="fr-FR" dirty="0" smtClean="0"/>
              <a:t>En Guadeloupe : 46 candidats individuels, 9 jurys composés de 2 enseignants donc 18 enseignants,  5 ou 6 candidats par jury.</a:t>
            </a:r>
          </a:p>
          <a:p>
            <a:pPr lvl="1"/>
            <a:r>
              <a:rPr lang="fr-FR" dirty="0" smtClean="0"/>
              <a:t>A Saint Martin : 16 candidats individuels, 2 jurys composés de 2 enseignants donc 4 enseignants (croix rouge) ,  8 candidats par jury.</a:t>
            </a:r>
          </a:p>
          <a:p>
            <a:pPr lvl="1"/>
            <a:r>
              <a:rPr lang="fr-FR" dirty="0" smtClean="0"/>
              <a:t>A Marie Galante : 1 candidat, 1 jury de 2 enseignants (croix bleue). </a:t>
            </a:r>
          </a:p>
          <a:p>
            <a:endParaRPr lang="fr-FR" dirty="0" smtClean="0"/>
          </a:p>
          <a:p>
            <a:r>
              <a:rPr lang="fr-FR" dirty="0" smtClean="0"/>
              <a:t>Formation des ateliers de travail </a:t>
            </a:r>
          </a:p>
          <a:p>
            <a:pPr>
              <a:buNone/>
            </a:pPr>
            <a:r>
              <a:rPr lang="fr-FR" dirty="0" smtClean="0"/>
              <a:t>	18 PERSONNES CONVOQUEES réparties par groupe de trois.</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sujets à réaliser</a:t>
            </a:r>
            <a:endParaRPr lang="fr-FR" dirty="0"/>
          </a:p>
        </p:txBody>
      </p:sp>
      <p:sp>
        <p:nvSpPr>
          <p:cNvPr id="3" name="Espace réservé du contenu 2"/>
          <p:cNvSpPr>
            <a:spLocks noGrp="1"/>
          </p:cNvSpPr>
          <p:nvPr>
            <p:ph idx="1"/>
          </p:nvPr>
        </p:nvSpPr>
        <p:spPr/>
        <p:txBody>
          <a:bodyPr/>
          <a:lstStyle/>
          <a:p>
            <a:r>
              <a:rPr lang="fr-FR" dirty="0" smtClean="0"/>
              <a:t>Chaque groupe composé de trois personnes réalise :</a:t>
            </a:r>
          </a:p>
          <a:p>
            <a:pPr lvl="1" algn="just"/>
            <a:r>
              <a:rPr lang="fr-FR" dirty="0" smtClean="0"/>
              <a:t> un sujet qui porte sur les compétences techniques et organisationnelles. Elles seront évaluées à partir d’un poste de travail informatisé adapté aux activités proposées.</a:t>
            </a:r>
          </a:p>
          <a:p>
            <a:pPr lvl="1" algn="just"/>
            <a:r>
              <a:rPr lang="fr-FR" dirty="0" smtClean="0"/>
              <a:t>Un sujet où les compétences évaluées sont relatives aux activités à caractère relationnel en situation de communication orale.</a:t>
            </a:r>
          </a:p>
          <a:p>
            <a:pPr lvl="1" algn="just"/>
            <a:endParaRPr lang="fr-FR" dirty="0" smtClean="0"/>
          </a:p>
          <a:p>
            <a:pPr lvl="1" algn="just">
              <a:buNone/>
            </a:pPr>
            <a:r>
              <a:rPr lang="fr-FR" b="1" dirty="0" smtClean="0"/>
              <a:t>L’évaluation de la prestation du candidat est conduite à l’aide d’une grille nationale</a:t>
            </a:r>
            <a:endParaRPr lang="fr-FR"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Présentation des sujets</a:t>
            </a:r>
            <a:endParaRPr lang="fr-FR" dirty="0"/>
          </a:p>
        </p:txBody>
      </p:sp>
      <p:sp>
        <p:nvSpPr>
          <p:cNvPr id="3" name="Espace réservé du contenu 2"/>
          <p:cNvSpPr>
            <a:spLocks noGrp="1"/>
          </p:cNvSpPr>
          <p:nvPr>
            <p:ph idx="1"/>
          </p:nvPr>
        </p:nvSpPr>
        <p:spPr/>
        <p:txBody>
          <a:bodyPr/>
          <a:lstStyle/>
          <a:p>
            <a:r>
              <a:rPr lang="fr-FR" dirty="0" smtClean="0">
                <a:hlinkClick r:id="rId2" action="ppaction://hlinkfile"/>
              </a:rPr>
              <a:t>Matrice sujet</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REPARTITION DES ATELIERS</a:t>
            </a:r>
            <a:endParaRPr lang="fr-FR" dirty="0"/>
          </a:p>
        </p:txBody>
      </p:sp>
      <p:graphicFrame>
        <p:nvGraphicFramePr>
          <p:cNvPr id="4" name="Espace réservé du contenu 3"/>
          <p:cNvGraphicFramePr>
            <a:graphicFrameLocks noGrp="1"/>
          </p:cNvGraphicFramePr>
          <p:nvPr>
            <p:ph idx="1"/>
          </p:nvPr>
        </p:nvGraphicFramePr>
        <p:xfrm>
          <a:off x="1484313" y="2667000"/>
          <a:ext cx="10018712" cy="2595880"/>
        </p:xfrm>
        <a:graphic>
          <a:graphicData uri="http://schemas.openxmlformats.org/drawingml/2006/table">
            <a:tbl>
              <a:tblPr firstRow="1" bandRow="1">
                <a:tableStyleId>{5C22544A-7EE6-4342-B048-85BDC9FD1C3A}</a:tableStyleId>
              </a:tblPr>
              <a:tblGrid>
                <a:gridCol w="2504678"/>
                <a:gridCol w="2504678"/>
                <a:gridCol w="2504678"/>
                <a:gridCol w="2504678"/>
              </a:tblGrid>
              <a:tr h="370840">
                <a:tc>
                  <a:txBody>
                    <a:bodyPr/>
                    <a:lstStyle/>
                    <a:p>
                      <a:endParaRPr lang="fr-FR" dirty="0"/>
                    </a:p>
                  </a:txBody>
                  <a:tcPr/>
                </a:tc>
                <a:tc>
                  <a:txBody>
                    <a:bodyPr/>
                    <a:lstStyle/>
                    <a:p>
                      <a:r>
                        <a:rPr lang="fr-FR" dirty="0" smtClean="0"/>
                        <a:t>NOM PRENOM</a:t>
                      </a:r>
                      <a:endParaRPr lang="fr-FR" dirty="0"/>
                    </a:p>
                  </a:txBody>
                  <a:tcPr/>
                </a:tc>
                <a:tc>
                  <a:txBody>
                    <a:bodyPr/>
                    <a:lstStyle/>
                    <a:p>
                      <a:r>
                        <a:rPr lang="fr-FR" dirty="0" smtClean="0"/>
                        <a:t>ETABLISSEMENT</a:t>
                      </a:r>
                      <a:endParaRPr lang="fr-FR" dirty="0"/>
                    </a:p>
                  </a:txBody>
                  <a:tcPr/>
                </a:tc>
                <a:tc>
                  <a:txBody>
                    <a:bodyPr/>
                    <a:lstStyle/>
                    <a:p>
                      <a:r>
                        <a:rPr lang="fr-FR" dirty="0" smtClean="0"/>
                        <a:t>MAIL</a:t>
                      </a:r>
                      <a:endParaRPr lang="fr-FR" dirty="0"/>
                    </a:p>
                  </a:txBody>
                  <a:tcPr/>
                </a:tc>
              </a:tr>
              <a:tr h="370840">
                <a:tc>
                  <a:txBody>
                    <a:bodyPr/>
                    <a:lstStyle/>
                    <a:p>
                      <a:r>
                        <a:rPr lang="fr-FR" dirty="0" smtClean="0"/>
                        <a:t>ATELIER 1</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tr>
              <a:tr h="370840">
                <a:tc>
                  <a:txBody>
                    <a:bodyPr/>
                    <a:lstStyle/>
                    <a:p>
                      <a:r>
                        <a:rPr lang="fr-FR" dirty="0" smtClean="0"/>
                        <a:t>ATELIER 2</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tr>
              <a:tr h="370840">
                <a:tc>
                  <a:txBody>
                    <a:bodyPr/>
                    <a:lstStyle/>
                    <a:p>
                      <a:r>
                        <a:rPr lang="fr-FR" dirty="0" smtClean="0"/>
                        <a:t>ATELIER 3</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tr>
              <a:tr h="370840">
                <a:tc>
                  <a:txBody>
                    <a:bodyPr/>
                    <a:lstStyle/>
                    <a:p>
                      <a:r>
                        <a:rPr lang="fr-FR" dirty="0" smtClean="0"/>
                        <a:t>ATELIER 4</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tr>
              <a:tr h="370840">
                <a:tc>
                  <a:txBody>
                    <a:bodyPr/>
                    <a:lstStyle/>
                    <a:p>
                      <a:r>
                        <a:rPr lang="fr-FR" dirty="0" smtClean="0"/>
                        <a:t>ATELIER 5</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tr>
              <a:tr h="370840">
                <a:tc>
                  <a:txBody>
                    <a:bodyPr/>
                    <a:lstStyle/>
                    <a:p>
                      <a:r>
                        <a:rPr lang="fr-FR" dirty="0" smtClean="0"/>
                        <a:t>ATELIER 6</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484311" y="685800"/>
            <a:ext cx="10018713" cy="1070429"/>
          </a:xfrm>
        </p:spPr>
        <p:txBody>
          <a:bodyPr/>
          <a:lstStyle/>
          <a:p>
            <a:r>
              <a:rPr lang="fr-FR" dirty="0" smtClean="0"/>
              <a:t>GRILLE D’EVALUATION</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1118497555"/>
              </p:ext>
            </p:extLst>
          </p:nvPr>
        </p:nvGraphicFramePr>
        <p:xfrm>
          <a:off x="1659123" y="2303930"/>
          <a:ext cx="10018712" cy="3124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59299289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
  <TotalTime>191</TotalTime>
  <Words>474</Words>
  <Application>Microsoft Office PowerPoint</Application>
  <PresentationFormat>Personnalisé</PresentationFormat>
  <Paragraphs>62</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Parallaxe</vt:lpstr>
      <vt:lpstr>Certification Intermédiaire  BEP MSA SOUS-EPREUVE EP1</vt:lpstr>
      <vt:lpstr>SOUS-EPREUVE EP1 : Pratiques professionnelles des services administratifs</vt:lpstr>
      <vt:lpstr>2 phases</vt:lpstr>
      <vt:lpstr>EP1</vt:lpstr>
      <vt:lpstr>LES CANDIDATS INDIVIDUELS</vt:lpstr>
      <vt:lpstr>Les sujets à réaliser</vt:lpstr>
      <vt:lpstr>Présentation des sujets</vt:lpstr>
      <vt:lpstr>REPARTITION DES ATELIERS</vt:lpstr>
      <vt:lpstr>GRILLE D’EVALUATION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 PRO G.A. SOUS-EPREUVES E31-E32-E33</dc:title>
  <dc:creator>PADILLA Nadia</dc:creator>
  <cp:lastModifiedBy>fonvieille</cp:lastModifiedBy>
  <cp:revision>36</cp:revision>
  <dcterms:created xsi:type="dcterms:W3CDTF">2016-01-13T03:14:46Z</dcterms:created>
  <dcterms:modified xsi:type="dcterms:W3CDTF">2016-05-17T18:43:25Z</dcterms:modified>
</cp:coreProperties>
</file>